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20" r:id="rId51"/>
    <p:sldId id="321" r:id="rId52"/>
    <p:sldId id="322" r:id="rId53"/>
    <p:sldId id="323" r:id="rId54"/>
    <p:sldId id="324" r:id="rId55"/>
    <p:sldId id="332" r:id="rId56"/>
    <p:sldId id="333" r:id="rId57"/>
    <p:sldId id="334" r:id="rId58"/>
    <p:sldId id="335" r:id="rId59"/>
    <p:sldId id="336" r:id="rId60"/>
    <p:sldId id="337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60" r:id="rId70"/>
    <p:sldId id="361" r:id="rId71"/>
    <p:sldId id="362" r:id="rId72"/>
    <p:sldId id="363" r:id="rId73"/>
    <p:sldId id="364" r:id="rId74"/>
    <p:sldId id="365" r:id="rId75"/>
    <p:sldId id="366" r:id="rId76"/>
    <p:sldId id="368" r:id="rId77"/>
    <p:sldId id="369" r:id="rId78"/>
    <p:sldId id="370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83" r:id="rId91"/>
    <p:sldId id="384" r:id="rId92"/>
    <p:sldId id="385" r:id="rId93"/>
    <p:sldId id="386" r:id="rId94"/>
    <p:sldId id="387" r:id="rId95"/>
    <p:sldId id="388" r:id="rId96"/>
    <p:sldId id="390" r:id="rId97"/>
    <p:sldId id="391" r:id="rId98"/>
    <p:sldId id="392" r:id="rId99"/>
    <p:sldId id="393" r:id="rId100"/>
    <p:sldId id="394" r:id="rId101"/>
    <p:sldId id="395" r:id="rId102"/>
    <p:sldId id="396" r:id="rId103"/>
    <p:sldId id="397" r:id="rId104"/>
    <p:sldId id="398" r:id="rId105"/>
    <p:sldId id="399" r:id="rId106"/>
    <p:sldId id="401" r:id="rId107"/>
    <p:sldId id="402" r:id="rId108"/>
    <p:sldId id="403" r:id="rId109"/>
    <p:sldId id="404" r:id="rId110"/>
    <p:sldId id="405" r:id="rId111"/>
    <p:sldId id="407" r:id="rId112"/>
    <p:sldId id="408" r:id="rId113"/>
    <p:sldId id="409" r:id="rId114"/>
    <p:sldId id="410" r:id="rId115"/>
    <p:sldId id="411" r:id="rId116"/>
    <p:sldId id="412" r:id="rId117"/>
    <p:sldId id="413" r:id="rId118"/>
    <p:sldId id="414" r:id="rId119"/>
    <p:sldId id="415" r:id="rId120"/>
    <p:sldId id="416" r:id="rId121"/>
    <p:sldId id="417" r:id="rId122"/>
    <p:sldId id="419" r:id="rId123"/>
    <p:sldId id="420" r:id="rId124"/>
    <p:sldId id="421" r:id="rId125"/>
    <p:sldId id="422" r:id="rId126"/>
    <p:sldId id="423" r:id="rId127"/>
    <p:sldId id="424" r:id="rId128"/>
    <p:sldId id="425" r:id="rId129"/>
    <p:sldId id="427" r:id="rId130"/>
    <p:sldId id="428" r:id="rId131"/>
    <p:sldId id="429" r:id="rId132"/>
    <p:sldId id="430" r:id="rId133"/>
    <p:sldId id="431" r:id="rId134"/>
    <p:sldId id="432" r:id="rId135"/>
    <p:sldId id="433" r:id="rId136"/>
    <p:sldId id="434" r:id="rId137"/>
    <p:sldId id="435" r:id="rId138"/>
    <p:sldId id="437" r:id="rId139"/>
    <p:sldId id="438" r:id="rId140"/>
    <p:sldId id="439" r:id="rId141"/>
    <p:sldId id="440" r:id="rId142"/>
    <p:sldId id="441" r:id="rId143"/>
    <p:sldId id="442" r:id="rId144"/>
    <p:sldId id="443" r:id="rId145"/>
    <p:sldId id="444" r:id="rId146"/>
    <p:sldId id="445" r:id="rId147"/>
    <p:sldId id="447" r:id="rId148"/>
    <p:sldId id="448" r:id="rId149"/>
    <p:sldId id="449" r:id="rId150"/>
    <p:sldId id="450" r:id="rId151"/>
    <p:sldId id="452" r:id="rId152"/>
    <p:sldId id="453" r:id="rId153"/>
    <p:sldId id="454" r:id="rId154"/>
    <p:sldId id="455" r:id="rId155"/>
    <p:sldId id="456" r:id="rId156"/>
    <p:sldId id="457" r:id="rId157"/>
    <p:sldId id="458" r:id="rId158"/>
    <p:sldId id="459" r:id="rId159"/>
    <p:sldId id="460" r:id="rId160"/>
    <p:sldId id="461" r:id="rId161"/>
    <p:sldId id="462" r:id="rId162"/>
    <p:sldId id="463" r:id="rId163"/>
    <p:sldId id="464" r:id="rId164"/>
    <p:sldId id="465" r:id="rId165"/>
    <p:sldId id="466" r:id="rId166"/>
    <p:sldId id="467" r:id="rId167"/>
    <p:sldId id="469" r:id="rId168"/>
    <p:sldId id="470" r:id="rId169"/>
    <p:sldId id="471" r:id="rId170"/>
    <p:sldId id="472" r:id="rId171"/>
    <p:sldId id="473" r:id="rId172"/>
    <p:sldId id="474" r:id="rId173"/>
    <p:sldId id="475" r:id="rId174"/>
    <p:sldId id="476" r:id="rId175"/>
    <p:sldId id="477" r:id="rId176"/>
    <p:sldId id="494" r:id="rId177"/>
    <p:sldId id="495" r:id="rId178"/>
    <p:sldId id="496" r:id="rId179"/>
    <p:sldId id="497" r:id="rId180"/>
    <p:sldId id="498" r:id="rId181"/>
    <p:sldId id="499" r:id="rId182"/>
    <p:sldId id="500" r:id="rId183"/>
    <p:sldId id="501" r:id="rId184"/>
    <p:sldId id="502" r:id="rId185"/>
    <p:sldId id="503" r:id="rId186"/>
    <p:sldId id="504" r:id="rId187"/>
    <p:sldId id="506" r:id="rId188"/>
    <p:sldId id="507" r:id="rId189"/>
    <p:sldId id="508" r:id="rId190"/>
    <p:sldId id="509" r:id="rId19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ableStyles" Target="tableStyle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3703320"/>
          </a:xfrm>
          <a:custGeom>
            <a:avLst/>
            <a:gdLst/>
            <a:ahLst/>
            <a:cxnLst/>
            <a:rect l="l" t="t" r="r" b="b"/>
            <a:pathLst>
              <a:path w="12192000" h="3703320">
                <a:moveTo>
                  <a:pt x="12191999" y="0"/>
                </a:moveTo>
                <a:lnTo>
                  <a:pt x="0" y="0"/>
                </a:lnTo>
                <a:lnTo>
                  <a:pt x="0" y="3139188"/>
                </a:lnTo>
                <a:lnTo>
                  <a:pt x="117635" y="3170353"/>
                </a:lnTo>
                <a:lnTo>
                  <a:pt x="598534" y="3303922"/>
                </a:lnTo>
                <a:lnTo>
                  <a:pt x="900407" y="3388212"/>
                </a:lnTo>
                <a:lnTo>
                  <a:pt x="1141803" y="3453374"/>
                </a:lnTo>
                <a:lnTo>
                  <a:pt x="1403973" y="3519961"/>
                </a:lnTo>
                <a:lnTo>
                  <a:pt x="1560678" y="3556880"/>
                </a:lnTo>
                <a:lnTo>
                  <a:pt x="1716412" y="3590866"/>
                </a:lnTo>
                <a:lnTo>
                  <a:pt x="1819484" y="3611628"/>
                </a:lnTo>
                <a:lnTo>
                  <a:pt x="1921808" y="3630688"/>
                </a:lnTo>
                <a:lnTo>
                  <a:pt x="2023258" y="3647885"/>
                </a:lnTo>
                <a:lnTo>
                  <a:pt x="2123706" y="3663061"/>
                </a:lnTo>
                <a:lnTo>
                  <a:pt x="2173514" y="3669841"/>
                </a:lnTo>
                <a:lnTo>
                  <a:pt x="2223025" y="3676056"/>
                </a:lnTo>
                <a:lnTo>
                  <a:pt x="2272222" y="3681686"/>
                </a:lnTo>
                <a:lnTo>
                  <a:pt x="2321090" y="3686711"/>
                </a:lnTo>
                <a:lnTo>
                  <a:pt x="2369612" y="3691110"/>
                </a:lnTo>
                <a:lnTo>
                  <a:pt x="2417773" y="3694865"/>
                </a:lnTo>
                <a:lnTo>
                  <a:pt x="2465557" y="3697955"/>
                </a:lnTo>
                <a:lnTo>
                  <a:pt x="2512948" y="3700360"/>
                </a:lnTo>
                <a:lnTo>
                  <a:pt x="2559930" y="3702060"/>
                </a:lnTo>
                <a:lnTo>
                  <a:pt x="2606487" y="3703036"/>
                </a:lnTo>
                <a:lnTo>
                  <a:pt x="2652604" y="3703267"/>
                </a:lnTo>
                <a:lnTo>
                  <a:pt x="2698265" y="3702733"/>
                </a:lnTo>
                <a:lnTo>
                  <a:pt x="2743454" y="3701415"/>
                </a:lnTo>
                <a:lnTo>
                  <a:pt x="2791495" y="3699008"/>
                </a:lnTo>
                <a:lnTo>
                  <a:pt x="2838940" y="3695494"/>
                </a:lnTo>
                <a:lnTo>
                  <a:pt x="2885813" y="3690908"/>
                </a:lnTo>
                <a:lnTo>
                  <a:pt x="2932133" y="3685283"/>
                </a:lnTo>
                <a:lnTo>
                  <a:pt x="2977924" y="3678654"/>
                </a:lnTo>
                <a:lnTo>
                  <a:pt x="3023208" y="3671055"/>
                </a:lnTo>
                <a:lnTo>
                  <a:pt x="3068007" y="3662521"/>
                </a:lnTo>
                <a:lnTo>
                  <a:pt x="3112344" y="3653086"/>
                </a:lnTo>
                <a:lnTo>
                  <a:pt x="3156239" y="3642785"/>
                </a:lnTo>
                <a:lnTo>
                  <a:pt x="3199716" y="3631652"/>
                </a:lnTo>
                <a:lnTo>
                  <a:pt x="3242796" y="3619721"/>
                </a:lnTo>
                <a:lnTo>
                  <a:pt x="3285502" y="3607027"/>
                </a:lnTo>
                <a:lnTo>
                  <a:pt x="3327855" y="3593604"/>
                </a:lnTo>
                <a:lnTo>
                  <a:pt x="3369878" y="3579487"/>
                </a:lnTo>
                <a:lnTo>
                  <a:pt x="3411594" y="3564709"/>
                </a:lnTo>
                <a:lnTo>
                  <a:pt x="3453023" y="3549306"/>
                </a:lnTo>
                <a:lnTo>
                  <a:pt x="3494189" y="3533312"/>
                </a:lnTo>
                <a:lnTo>
                  <a:pt x="3535114" y="3516760"/>
                </a:lnTo>
                <a:lnTo>
                  <a:pt x="3575819" y="3499687"/>
                </a:lnTo>
                <a:lnTo>
                  <a:pt x="3616326" y="3482125"/>
                </a:lnTo>
                <a:lnTo>
                  <a:pt x="3656658" y="3464109"/>
                </a:lnTo>
                <a:lnTo>
                  <a:pt x="3696838" y="3445674"/>
                </a:lnTo>
                <a:lnTo>
                  <a:pt x="3736886" y="3426854"/>
                </a:lnTo>
                <a:lnTo>
                  <a:pt x="3816679" y="3388198"/>
                </a:lnTo>
                <a:lnTo>
                  <a:pt x="3935939" y="3328186"/>
                </a:lnTo>
                <a:lnTo>
                  <a:pt x="3983161" y="3303904"/>
                </a:lnTo>
                <a:lnTo>
                  <a:pt x="4296214" y="3142223"/>
                </a:lnTo>
                <a:lnTo>
                  <a:pt x="4377919" y="3101457"/>
                </a:lnTo>
                <a:lnTo>
                  <a:pt x="4460606" y="3061489"/>
                </a:lnTo>
                <a:lnTo>
                  <a:pt x="4502372" y="3041891"/>
                </a:lnTo>
                <a:lnTo>
                  <a:pt x="4544451" y="3022596"/>
                </a:lnTo>
                <a:lnTo>
                  <a:pt x="4586863" y="3003639"/>
                </a:lnTo>
                <a:lnTo>
                  <a:pt x="4629632" y="2985053"/>
                </a:lnTo>
                <a:lnTo>
                  <a:pt x="4672778" y="2966874"/>
                </a:lnTo>
                <a:lnTo>
                  <a:pt x="4716325" y="2949134"/>
                </a:lnTo>
                <a:lnTo>
                  <a:pt x="4760294" y="2931870"/>
                </a:lnTo>
                <a:lnTo>
                  <a:pt x="4804708" y="2915116"/>
                </a:lnTo>
                <a:lnTo>
                  <a:pt x="4849589" y="2898905"/>
                </a:lnTo>
                <a:lnTo>
                  <a:pt x="4894958" y="2883272"/>
                </a:lnTo>
                <a:lnTo>
                  <a:pt x="4940839" y="2868252"/>
                </a:lnTo>
                <a:lnTo>
                  <a:pt x="4987252" y="2853879"/>
                </a:lnTo>
                <a:lnTo>
                  <a:pt x="5034221" y="2840187"/>
                </a:lnTo>
                <a:lnTo>
                  <a:pt x="5081768" y="2827211"/>
                </a:lnTo>
                <a:lnTo>
                  <a:pt x="5129913" y="2814985"/>
                </a:lnTo>
                <a:lnTo>
                  <a:pt x="5178681" y="2803543"/>
                </a:lnTo>
                <a:lnTo>
                  <a:pt x="5228092" y="2792920"/>
                </a:lnTo>
                <a:lnTo>
                  <a:pt x="5278169" y="2783151"/>
                </a:lnTo>
                <a:lnTo>
                  <a:pt x="5328934" y="2774270"/>
                </a:lnTo>
                <a:lnTo>
                  <a:pt x="5380409" y="2766310"/>
                </a:lnTo>
                <a:lnTo>
                  <a:pt x="5432617" y="2759307"/>
                </a:lnTo>
                <a:lnTo>
                  <a:pt x="5485579" y="2753295"/>
                </a:lnTo>
                <a:lnTo>
                  <a:pt x="5539318" y="2748309"/>
                </a:lnTo>
                <a:lnTo>
                  <a:pt x="5593855" y="2744381"/>
                </a:lnTo>
                <a:lnTo>
                  <a:pt x="5649214" y="2741549"/>
                </a:lnTo>
                <a:lnTo>
                  <a:pt x="5690334" y="2740149"/>
                </a:lnTo>
                <a:lnTo>
                  <a:pt x="5731879" y="2739285"/>
                </a:lnTo>
                <a:lnTo>
                  <a:pt x="12192000" y="2738947"/>
                </a:lnTo>
                <a:lnTo>
                  <a:pt x="12191999" y="0"/>
                </a:lnTo>
                <a:close/>
              </a:path>
              <a:path w="12192000" h="3703320">
                <a:moveTo>
                  <a:pt x="12192000" y="2738947"/>
                </a:moveTo>
                <a:lnTo>
                  <a:pt x="5773838" y="2738947"/>
                </a:lnTo>
                <a:lnTo>
                  <a:pt x="5816205" y="2739123"/>
                </a:lnTo>
                <a:lnTo>
                  <a:pt x="5858971" y="2739800"/>
                </a:lnTo>
                <a:lnTo>
                  <a:pt x="5902128" y="2740968"/>
                </a:lnTo>
                <a:lnTo>
                  <a:pt x="5945669" y="2742614"/>
                </a:lnTo>
                <a:lnTo>
                  <a:pt x="5989584" y="2744727"/>
                </a:lnTo>
                <a:lnTo>
                  <a:pt x="6078510" y="2750309"/>
                </a:lnTo>
                <a:lnTo>
                  <a:pt x="6168841" y="2757619"/>
                </a:lnTo>
                <a:lnTo>
                  <a:pt x="6260512" y="2766565"/>
                </a:lnTo>
                <a:lnTo>
                  <a:pt x="6353461" y="2777054"/>
                </a:lnTo>
                <a:lnTo>
                  <a:pt x="6447624" y="2788993"/>
                </a:lnTo>
                <a:lnTo>
                  <a:pt x="6591003" y="2809417"/>
                </a:lnTo>
                <a:lnTo>
                  <a:pt x="6736751" y="2832580"/>
                </a:lnTo>
                <a:lnTo>
                  <a:pt x="6934397" y="2867185"/>
                </a:lnTo>
                <a:lnTo>
                  <a:pt x="7186061" y="2915373"/>
                </a:lnTo>
                <a:lnTo>
                  <a:pt x="8592048" y="3210084"/>
                </a:lnTo>
                <a:lnTo>
                  <a:pt x="8905236" y="3268914"/>
                </a:lnTo>
                <a:lnTo>
                  <a:pt x="9112208" y="3303922"/>
                </a:lnTo>
                <a:lnTo>
                  <a:pt x="9266116" y="3327439"/>
                </a:lnTo>
                <a:lnTo>
                  <a:pt x="9418654" y="3348259"/>
                </a:lnTo>
                <a:lnTo>
                  <a:pt x="9569604" y="3366070"/>
                </a:lnTo>
                <a:lnTo>
                  <a:pt x="9669250" y="3376116"/>
                </a:lnTo>
                <a:lnTo>
                  <a:pt x="9768030" y="3384592"/>
                </a:lnTo>
                <a:lnTo>
                  <a:pt x="9865881" y="3391405"/>
                </a:lnTo>
                <a:lnTo>
                  <a:pt x="9962739" y="3396462"/>
                </a:lnTo>
                <a:lnTo>
                  <a:pt x="10058540" y="3399670"/>
                </a:lnTo>
                <a:lnTo>
                  <a:pt x="10106025" y="3400552"/>
                </a:lnTo>
                <a:lnTo>
                  <a:pt x="10201857" y="3401126"/>
                </a:lnTo>
                <a:lnTo>
                  <a:pt x="10299050" y="3400328"/>
                </a:lnTo>
                <a:lnTo>
                  <a:pt x="10447149" y="3396679"/>
                </a:lnTo>
                <a:lnTo>
                  <a:pt x="10597684" y="3390255"/>
                </a:lnTo>
                <a:lnTo>
                  <a:pt x="10750276" y="3381243"/>
                </a:lnTo>
                <a:lnTo>
                  <a:pt x="10956281" y="3365523"/>
                </a:lnTo>
                <a:lnTo>
                  <a:pt x="11164380" y="3345978"/>
                </a:lnTo>
                <a:lnTo>
                  <a:pt x="11426085" y="3316843"/>
                </a:lnTo>
                <a:lnTo>
                  <a:pt x="11740146" y="3276129"/>
                </a:lnTo>
                <a:lnTo>
                  <a:pt x="12153964" y="3214537"/>
                </a:lnTo>
                <a:lnTo>
                  <a:pt x="12192000" y="3208476"/>
                </a:lnTo>
                <a:lnTo>
                  <a:pt x="12192000" y="2738947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8388" y="171225"/>
            <a:ext cx="100925" cy="10090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1976861" y="88646"/>
            <a:ext cx="102235" cy="88900"/>
          </a:xfrm>
          <a:custGeom>
            <a:avLst/>
            <a:gdLst/>
            <a:ahLst/>
            <a:cxnLst/>
            <a:rect l="l" t="t" r="r" b="b"/>
            <a:pathLst>
              <a:path w="102234" h="88900">
                <a:moveTo>
                  <a:pt x="50927" y="0"/>
                </a:moveTo>
                <a:lnTo>
                  <a:pt x="0" y="88646"/>
                </a:lnTo>
                <a:lnTo>
                  <a:pt x="102235" y="88900"/>
                </a:lnTo>
                <a:lnTo>
                  <a:pt x="509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60732" y="265556"/>
            <a:ext cx="104013" cy="10401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44556" y="213347"/>
            <a:ext cx="1450213" cy="120917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11009457" y="209558"/>
            <a:ext cx="1004569" cy="765810"/>
          </a:xfrm>
          <a:custGeom>
            <a:avLst/>
            <a:gdLst/>
            <a:ahLst/>
            <a:cxnLst/>
            <a:rect l="l" t="t" r="r" b="b"/>
            <a:pathLst>
              <a:path w="1004570" h="765810">
                <a:moveTo>
                  <a:pt x="475313" y="0"/>
                </a:moveTo>
                <a:lnTo>
                  <a:pt x="409895" y="6618"/>
                </a:lnTo>
                <a:lnTo>
                  <a:pt x="354424" y="30142"/>
                </a:lnTo>
                <a:lnTo>
                  <a:pt x="304230" y="65349"/>
                </a:lnTo>
                <a:lnTo>
                  <a:pt x="254642" y="107016"/>
                </a:lnTo>
                <a:lnTo>
                  <a:pt x="228615" y="128640"/>
                </a:lnTo>
                <a:lnTo>
                  <a:pt x="200989" y="149920"/>
                </a:lnTo>
                <a:lnTo>
                  <a:pt x="171179" y="170205"/>
                </a:lnTo>
                <a:lnTo>
                  <a:pt x="138602" y="188840"/>
                </a:lnTo>
                <a:lnTo>
                  <a:pt x="90976" y="217064"/>
                </a:lnTo>
                <a:lnTo>
                  <a:pt x="53776" y="247251"/>
                </a:lnTo>
                <a:lnTo>
                  <a:pt x="26540" y="279035"/>
                </a:lnTo>
                <a:lnTo>
                  <a:pt x="114" y="345922"/>
                </a:lnTo>
                <a:lnTo>
                  <a:pt x="0" y="380292"/>
                </a:lnTo>
                <a:lnTo>
                  <a:pt x="8001" y="414790"/>
                </a:lnTo>
                <a:lnTo>
                  <a:pt x="46506" y="482703"/>
                </a:lnTo>
                <a:lnTo>
                  <a:pt x="76085" y="515385"/>
                </a:lnTo>
                <a:lnTo>
                  <a:pt x="111932" y="546726"/>
                </a:lnTo>
                <a:lnTo>
                  <a:pt x="159662" y="578473"/>
                </a:lnTo>
                <a:lnTo>
                  <a:pt x="207710" y="600602"/>
                </a:lnTo>
                <a:lnTo>
                  <a:pt x="255723" y="614934"/>
                </a:lnTo>
                <a:lnTo>
                  <a:pt x="303344" y="623294"/>
                </a:lnTo>
                <a:lnTo>
                  <a:pt x="350219" y="627505"/>
                </a:lnTo>
                <a:lnTo>
                  <a:pt x="395994" y="629391"/>
                </a:lnTo>
                <a:lnTo>
                  <a:pt x="440313" y="630775"/>
                </a:lnTo>
                <a:lnTo>
                  <a:pt x="482820" y="633480"/>
                </a:lnTo>
                <a:lnTo>
                  <a:pt x="523162" y="639330"/>
                </a:lnTo>
                <a:lnTo>
                  <a:pt x="560984" y="650147"/>
                </a:lnTo>
                <a:lnTo>
                  <a:pt x="595929" y="667757"/>
                </a:lnTo>
                <a:lnTo>
                  <a:pt x="650344" y="700786"/>
                </a:lnTo>
                <a:lnTo>
                  <a:pt x="701456" y="727358"/>
                </a:lnTo>
                <a:lnTo>
                  <a:pt x="749082" y="747160"/>
                </a:lnTo>
                <a:lnTo>
                  <a:pt x="793042" y="759878"/>
                </a:lnTo>
                <a:lnTo>
                  <a:pt x="833156" y="765199"/>
                </a:lnTo>
                <a:lnTo>
                  <a:pt x="869243" y="762809"/>
                </a:lnTo>
                <a:lnTo>
                  <a:pt x="928610" y="733642"/>
                </a:lnTo>
                <a:lnTo>
                  <a:pt x="966321" y="680432"/>
                </a:lnTo>
                <a:lnTo>
                  <a:pt x="990097" y="619897"/>
                </a:lnTo>
                <a:lnTo>
                  <a:pt x="1003018" y="549454"/>
                </a:lnTo>
                <a:lnTo>
                  <a:pt x="1004239" y="511265"/>
                </a:lnTo>
                <a:lnTo>
                  <a:pt x="1001345" y="471494"/>
                </a:lnTo>
                <a:lnTo>
                  <a:pt x="993868" y="430442"/>
                </a:lnTo>
                <a:lnTo>
                  <a:pt x="981341" y="388405"/>
                </a:lnTo>
                <a:lnTo>
                  <a:pt x="963298" y="345683"/>
                </a:lnTo>
                <a:lnTo>
                  <a:pt x="939270" y="302575"/>
                </a:lnTo>
                <a:lnTo>
                  <a:pt x="908792" y="259379"/>
                </a:lnTo>
                <a:lnTo>
                  <a:pt x="871395" y="216393"/>
                </a:lnTo>
                <a:lnTo>
                  <a:pt x="826613" y="173916"/>
                </a:lnTo>
                <a:lnTo>
                  <a:pt x="773978" y="132247"/>
                </a:lnTo>
                <a:lnTo>
                  <a:pt x="713023" y="91685"/>
                </a:lnTo>
                <a:lnTo>
                  <a:pt x="654670" y="58367"/>
                </a:lnTo>
                <a:lnTo>
                  <a:pt x="602306" y="33193"/>
                </a:lnTo>
                <a:lnTo>
                  <a:pt x="555348" y="15508"/>
                </a:lnTo>
                <a:lnTo>
                  <a:pt x="513211" y="4662"/>
                </a:lnTo>
                <a:lnTo>
                  <a:pt x="475313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37049" y="1479550"/>
            <a:ext cx="3517900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9983" y="4965242"/>
            <a:ext cx="1652016" cy="189275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771631" y="5196839"/>
            <a:ext cx="1420495" cy="1661160"/>
          </a:xfrm>
          <a:custGeom>
            <a:avLst/>
            <a:gdLst/>
            <a:ahLst/>
            <a:cxnLst/>
            <a:rect l="l" t="t" r="r" b="b"/>
            <a:pathLst>
              <a:path w="1420495" h="1661159">
                <a:moveTo>
                  <a:pt x="1274064" y="0"/>
                </a:moveTo>
                <a:lnTo>
                  <a:pt x="1226295" y="878"/>
                </a:lnTo>
                <a:lnTo>
                  <a:pt x="1178971" y="3492"/>
                </a:lnTo>
                <a:lnTo>
                  <a:pt x="1132122" y="7811"/>
                </a:lnTo>
                <a:lnTo>
                  <a:pt x="1085778" y="13805"/>
                </a:lnTo>
                <a:lnTo>
                  <a:pt x="1039971" y="21443"/>
                </a:lnTo>
                <a:lnTo>
                  <a:pt x="994730" y="30693"/>
                </a:lnTo>
                <a:lnTo>
                  <a:pt x="950088" y="41526"/>
                </a:lnTo>
                <a:lnTo>
                  <a:pt x="906075" y="53910"/>
                </a:lnTo>
                <a:lnTo>
                  <a:pt x="862721" y="67814"/>
                </a:lnTo>
                <a:lnTo>
                  <a:pt x="820057" y="83209"/>
                </a:lnTo>
                <a:lnTo>
                  <a:pt x="778115" y="100062"/>
                </a:lnTo>
                <a:lnTo>
                  <a:pt x="736924" y="118344"/>
                </a:lnTo>
                <a:lnTo>
                  <a:pt x="696516" y="138023"/>
                </a:lnTo>
                <a:lnTo>
                  <a:pt x="656921" y="159068"/>
                </a:lnTo>
                <a:lnTo>
                  <a:pt x="618171" y="181450"/>
                </a:lnTo>
                <a:lnTo>
                  <a:pt x="580295" y="205137"/>
                </a:lnTo>
                <a:lnTo>
                  <a:pt x="543326" y="230098"/>
                </a:lnTo>
                <a:lnTo>
                  <a:pt x="507293" y="256302"/>
                </a:lnTo>
                <a:lnTo>
                  <a:pt x="472227" y="283720"/>
                </a:lnTo>
                <a:lnTo>
                  <a:pt x="438159" y="312319"/>
                </a:lnTo>
                <a:lnTo>
                  <a:pt x="405120" y="342070"/>
                </a:lnTo>
                <a:lnTo>
                  <a:pt x="373141" y="372941"/>
                </a:lnTo>
                <a:lnTo>
                  <a:pt x="342253" y="404902"/>
                </a:lnTo>
                <a:lnTo>
                  <a:pt x="312485" y="437922"/>
                </a:lnTo>
                <a:lnTo>
                  <a:pt x="283870" y="471970"/>
                </a:lnTo>
                <a:lnTo>
                  <a:pt x="256437" y="507016"/>
                </a:lnTo>
                <a:lnTo>
                  <a:pt x="230218" y="543028"/>
                </a:lnTo>
                <a:lnTo>
                  <a:pt x="205244" y="579976"/>
                </a:lnTo>
                <a:lnTo>
                  <a:pt x="181544" y="617829"/>
                </a:lnTo>
                <a:lnTo>
                  <a:pt x="159151" y="656556"/>
                </a:lnTo>
                <a:lnTo>
                  <a:pt x="138094" y="696126"/>
                </a:lnTo>
                <a:lnTo>
                  <a:pt x="118404" y="736510"/>
                </a:lnTo>
                <a:lnTo>
                  <a:pt x="100113" y="777675"/>
                </a:lnTo>
                <a:lnTo>
                  <a:pt x="83251" y="819592"/>
                </a:lnTo>
                <a:lnTo>
                  <a:pt x="67849" y="862229"/>
                </a:lnTo>
                <a:lnTo>
                  <a:pt x="53937" y="905555"/>
                </a:lnTo>
                <a:lnTo>
                  <a:pt x="41547" y="949541"/>
                </a:lnTo>
                <a:lnTo>
                  <a:pt x="30709" y="994154"/>
                </a:lnTo>
                <a:lnTo>
                  <a:pt x="21454" y="1039365"/>
                </a:lnTo>
                <a:lnTo>
                  <a:pt x="13812" y="1085142"/>
                </a:lnTo>
                <a:lnTo>
                  <a:pt x="7815" y="1131456"/>
                </a:lnTo>
                <a:lnTo>
                  <a:pt x="3494" y="1178274"/>
                </a:lnTo>
                <a:lnTo>
                  <a:pt x="878" y="1225566"/>
                </a:lnTo>
                <a:lnTo>
                  <a:pt x="0" y="1273302"/>
                </a:lnTo>
                <a:lnTo>
                  <a:pt x="878" y="1321037"/>
                </a:lnTo>
                <a:lnTo>
                  <a:pt x="3494" y="1368329"/>
                </a:lnTo>
                <a:lnTo>
                  <a:pt x="7815" y="1415147"/>
                </a:lnTo>
                <a:lnTo>
                  <a:pt x="13812" y="1461461"/>
                </a:lnTo>
                <a:lnTo>
                  <a:pt x="21454" y="1507238"/>
                </a:lnTo>
                <a:lnTo>
                  <a:pt x="30709" y="1552449"/>
                </a:lnTo>
                <a:lnTo>
                  <a:pt x="41547" y="1597062"/>
                </a:lnTo>
                <a:lnTo>
                  <a:pt x="53937" y="1641048"/>
                </a:lnTo>
                <a:lnTo>
                  <a:pt x="60394" y="1661158"/>
                </a:lnTo>
                <a:lnTo>
                  <a:pt x="639406" y="1661158"/>
                </a:lnTo>
                <a:lnTo>
                  <a:pt x="623844" y="1635235"/>
                </a:lnTo>
                <a:lnTo>
                  <a:pt x="602614" y="1594320"/>
                </a:lnTo>
                <a:lnTo>
                  <a:pt x="583896" y="1551973"/>
                </a:lnTo>
                <a:lnTo>
                  <a:pt x="567789" y="1508291"/>
                </a:lnTo>
                <a:lnTo>
                  <a:pt x="554390" y="1463374"/>
                </a:lnTo>
                <a:lnTo>
                  <a:pt x="543798" y="1417318"/>
                </a:lnTo>
                <a:lnTo>
                  <a:pt x="536111" y="1370222"/>
                </a:lnTo>
                <a:lnTo>
                  <a:pt x="531427" y="1322184"/>
                </a:lnTo>
                <a:lnTo>
                  <a:pt x="529844" y="1273302"/>
                </a:lnTo>
                <a:lnTo>
                  <a:pt x="531427" y="1224419"/>
                </a:lnTo>
                <a:lnTo>
                  <a:pt x="536111" y="1176380"/>
                </a:lnTo>
                <a:lnTo>
                  <a:pt x="543798" y="1129284"/>
                </a:lnTo>
                <a:lnTo>
                  <a:pt x="554390" y="1083228"/>
                </a:lnTo>
                <a:lnTo>
                  <a:pt x="567789" y="1038310"/>
                </a:lnTo>
                <a:lnTo>
                  <a:pt x="583896" y="994629"/>
                </a:lnTo>
                <a:lnTo>
                  <a:pt x="602614" y="952281"/>
                </a:lnTo>
                <a:lnTo>
                  <a:pt x="623844" y="911366"/>
                </a:lnTo>
                <a:lnTo>
                  <a:pt x="647489" y="871981"/>
                </a:lnTo>
                <a:lnTo>
                  <a:pt x="673449" y="834223"/>
                </a:lnTo>
                <a:lnTo>
                  <a:pt x="701627" y="798192"/>
                </a:lnTo>
                <a:lnTo>
                  <a:pt x="731926" y="763985"/>
                </a:lnTo>
                <a:lnTo>
                  <a:pt x="764246" y="731700"/>
                </a:lnTo>
                <a:lnTo>
                  <a:pt x="798489" y="701434"/>
                </a:lnTo>
                <a:lnTo>
                  <a:pt x="834558" y="673287"/>
                </a:lnTo>
                <a:lnTo>
                  <a:pt x="872355" y="647355"/>
                </a:lnTo>
                <a:lnTo>
                  <a:pt x="911780" y="623737"/>
                </a:lnTo>
                <a:lnTo>
                  <a:pt x="952737" y="602531"/>
                </a:lnTo>
                <a:lnTo>
                  <a:pt x="995127" y="583834"/>
                </a:lnTo>
                <a:lnTo>
                  <a:pt x="1038851" y="567745"/>
                </a:lnTo>
                <a:lnTo>
                  <a:pt x="1083813" y="554362"/>
                </a:lnTo>
                <a:lnTo>
                  <a:pt x="1129913" y="543782"/>
                </a:lnTo>
                <a:lnTo>
                  <a:pt x="1177053" y="536104"/>
                </a:lnTo>
                <a:lnTo>
                  <a:pt x="1225136" y="531425"/>
                </a:lnTo>
                <a:lnTo>
                  <a:pt x="1274064" y="529844"/>
                </a:lnTo>
                <a:lnTo>
                  <a:pt x="1420368" y="529844"/>
                </a:lnTo>
                <a:lnTo>
                  <a:pt x="1420368" y="8376"/>
                </a:lnTo>
                <a:lnTo>
                  <a:pt x="1416005" y="7811"/>
                </a:lnTo>
                <a:lnTo>
                  <a:pt x="1369156" y="3492"/>
                </a:lnTo>
                <a:lnTo>
                  <a:pt x="1321832" y="878"/>
                </a:lnTo>
                <a:lnTo>
                  <a:pt x="1274064" y="0"/>
                </a:lnTo>
                <a:close/>
              </a:path>
              <a:path w="1420495" h="1661159">
                <a:moveTo>
                  <a:pt x="1420368" y="544276"/>
                </a:moveTo>
                <a:lnTo>
                  <a:pt x="639406" y="1661158"/>
                </a:lnTo>
                <a:lnTo>
                  <a:pt x="1420368" y="1661158"/>
                </a:lnTo>
                <a:lnTo>
                  <a:pt x="1420368" y="544276"/>
                </a:lnTo>
                <a:close/>
              </a:path>
              <a:path w="1420495" h="1661159">
                <a:moveTo>
                  <a:pt x="1420368" y="529844"/>
                </a:moveTo>
                <a:lnTo>
                  <a:pt x="1274064" y="529844"/>
                </a:lnTo>
                <a:lnTo>
                  <a:pt x="1322991" y="531425"/>
                </a:lnTo>
                <a:lnTo>
                  <a:pt x="1371074" y="536104"/>
                </a:lnTo>
                <a:lnTo>
                  <a:pt x="1418214" y="543782"/>
                </a:lnTo>
                <a:lnTo>
                  <a:pt x="1420368" y="544276"/>
                </a:lnTo>
                <a:lnTo>
                  <a:pt x="1420368" y="529844"/>
                </a:lnTo>
                <a:close/>
              </a:path>
            </a:pathLst>
          </a:custGeom>
          <a:solidFill>
            <a:srgbClr val="FF3300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638427" cy="187896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0"/>
            <a:ext cx="1420495" cy="1661160"/>
          </a:xfrm>
          <a:custGeom>
            <a:avLst/>
            <a:gdLst/>
            <a:ahLst/>
            <a:cxnLst/>
            <a:rect l="l" t="t" r="r" b="b"/>
            <a:pathLst>
              <a:path w="1420495" h="1661160">
                <a:moveTo>
                  <a:pt x="0" y="1116886"/>
                </a:moveTo>
                <a:lnTo>
                  <a:pt x="0" y="1652781"/>
                </a:lnTo>
                <a:lnTo>
                  <a:pt x="4373" y="1653347"/>
                </a:lnTo>
                <a:lnTo>
                  <a:pt x="51219" y="1657667"/>
                </a:lnTo>
                <a:lnTo>
                  <a:pt x="98539" y="1660281"/>
                </a:lnTo>
                <a:lnTo>
                  <a:pt x="146304" y="1661160"/>
                </a:lnTo>
                <a:lnTo>
                  <a:pt x="194068" y="1660281"/>
                </a:lnTo>
                <a:lnTo>
                  <a:pt x="241388" y="1657667"/>
                </a:lnTo>
                <a:lnTo>
                  <a:pt x="288234" y="1653347"/>
                </a:lnTo>
                <a:lnTo>
                  <a:pt x="334575" y="1647353"/>
                </a:lnTo>
                <a:lnTo>
                  <a:pt x="380379" y="1639715"/>
                </a:lnTo>
                <a:lnTo>
                  <a:pt x="425617" y="1630464"/>
                </a:lnTo>
                <a:lnTo>
                  <a:pt x="470257" y="1619631"/>
                </a:lnTo>
                <a:lnTo>
                  <a:pt x="514269" y="1607247"/>
                </a:lnTo>
                <a:lnTo>
                  <a:pt x="557622" y="1593342"/>
                </a:lnTo>
                <a:lnTo>
                  <a:pt x="600284" y="1577947"/>
                </a:lnTo>
                <a:lnTo>
                  <a:pt x="642226" y="1561093"/>
                </a:lnTo>
                <a:lnTo>
                  <a:pt x="683416" y="1542811"/>
                </a:lnTo>
                <a:lnTo>
                  <a:pt x="723823" y="1523132"/>
                </a:lnTo>
                <a:lnTo>
                  <a:pt x="763418" y="1502086"/>
                </a:lnTo>
                <a:lnTo>
                  <a:pt x="802168" y="1479703"/>
                </a:lnTo>
                <a:lnTo>
                  <a:pt x="840044" y="1456016"/>
                </a:lnTo>
                <a:lnTo>
                  <a:pt x="877014" y="1431054"/>
                </a:lnTo>
                <a:lnTo>
                  <a:pt x="913047" y="1404849"/>
                </a:lnTo>
                <a:lnTo>
                  <a:pt x="948114" y="1377431"/>
                </a:lnTo>
                <a:lnTo>
                  <a:pt x="982182" y="1348831"/>
                </a:lnTo>
                <a:lnTo>
                  <a:pt x="1015222" y="1319080"/>
                </a:lnTo>
                <a:lnTo>
                  <a:pt x="1047202" y="1288208"/>
                </a:lnTo>
                <a:lnTo>
                  <a:pt x="1078092" y="1256247"/>
                </a:lnTo>
                <a:lnTo>
                  <a:pt x="1107860" y="1223226"/>
                </a:lnTo>
                <a:lnTo>
                  <a:pt x="1136477" y="1189178"/>
                </a:lnTo>
                <a:lnTo>
                  <a:pt x="1163911" y="1154132"/>
                </a:lnTo>
                <a:lnTo>
                  <a:pt x="1180524" y="1131315"/>
                </a:lnTo>
                <a:lnTo>
                  <a:pt x="146304" y="1131315"/>
                </a:lnTo>
                <a:lnTo>
                  <a:pt x="97371" y="1129734"/>
                </a:lnTo>
                <a:lnTo>
                  <a:pt x="49283" y="1125055"/>
                </a:lnTo>
                <a:lnTo>
                  <a:pt x="2139" y="1117377"/>
                </a:lnTo>
                <a:lnTo>
                  <a:pt x="0" y="1116886"/>
                </a:lnTo>
                <a:close/>
              </a:path>
              <a:path w="1420495" h="1661160">
                <a:moveTo>
                  <a:pt x="1359963" y="0"/>
                </a:moveTo>
                <a:lnTo>
                  <a:pt x="780969" y="0"/>
                </a:lnTo>
                <a:lnTo>
                  <a:pt x="796533" y="25927"/>
                </a:lnTo>
                <a:lnTo>
                  <a:pt x="817761" y="66843"/>
                </a:lnTo>
                <a:lnTo>
                  <a:pt x="836477" y="109190"/>
                </a:lnTo>
                <a:lnTo>
                  <a:pt x="852583" y="152871"/>
                </a:lnTo>
                <a:lnTo>
                  <a:pt x="865980" y="197788"/>
                </a:lnTo>
                <a:lnTo>
                  <a:pt x="876571" y="243843"/>
                </a:lnTo>
                <a:lnTo>
                  <a:pt x="884257" y="290939"/>
                </a:lnTo>
                <a:lnTo>
                  <a:pt x="888940" y="338976"/>
                </a:lnTo>
                <a:lnTo>
                  <a:pt x="890524" y="387858"/>
                </a:lnTo>
                <a:lnTo>
                  <a:pt x="888940" y="436739"/>
                </a:lnTo>
                <a:lnTo>
                  <a:pt x="884257" y="484776"/>
                </a:lnTo>
                <a:lnTo>
                  <a:pt x="876571" y="531872"/>
                </a:lnTo>
                <a:lnTo>
                  <a:pt x="865980" y="577927"/>
                </a:lnTo>
                <a:lnTo>
                  <a:pt x="852583" y="622844"/>
                </a:lnTo>
                <a:lnTo>
                  <a:pt x="836477" y="666525"/>
                </a:lnTo>
                <a:lnTo>
                  <a:pt x="817761" y="708872"/>
                </a:lnTo>
                <a:lnTo>
                  <a:pt x="796533" y="749788"/>
                </a:lnTo>
                <a:lnTo>
                  <a:pt x="772891" y="789173"/>
                </a:lnTo>
                <a:lnTo>
                  <a:pt x="746933" y="826930"/>
                </a:lnTo>
                <a:lnTo>
                  <a:pt x="718756" y="862961"/>
                </a:lnTo>
                <a:lnTo>
                  <a:pt x="688460" y="897169"/>
                </a:lnTo>
                <a:lnTo>
                  <a:pt x="656141" y="929455"/>
                </a:lnTo>
                <a:lnTo>
                  <a:pt x="621899" y="959720"/>
                </a:lnTo>
                <a:lnTo>
                  <a:pt x="585831" y="987868"/>
                </a:lnTo>
                <a:lnTo>
                  <a:pt x="548035" y="1013801"/>
                </a:lnTo>
                <a:lnTo>
                  <a:pt x="508609" y="1037419"/>
                </a:lnTo>
                <a:lnTo>
                  <a:pt x="467652" y="1058626"/>
                </a:lnTo>
                <a:lnTo>
                  <a:pt x="425261" y="1077323"/>
                </a:lnTo>
                <a:lnTo>
                  <a:pt x="381535" y="1093413"/>
                </a:lnTo>
                <a:lnTo>
                  <a:pt x="336571" y="1106796"/>
                </a:lnTo>
                <a:lnTo>
                  <a:pt x="290468" y="1117377"/>
                </a:lnTo>
                <a:lnTo>
                  <a:pt x="243324" y="1125055"/>
                </a:lnTo>
                <a:lnTo>
                  <a:pt x="195236" y="1129734"/>
                </a:lnTo>
                <a:lnTo>
                  <a:pt x="146304" y="1131315"/>
                </a:lnTo>
                <a:lnTo>
                  <a:pt x="1180524" y="1131315"/>
                </a:lnTo>
                <a:lnTo>
                  <a:pt x="1215107" y="1081172"/>
                </a:lnTo>
                <a:lnTo>
                  <a:pt x="1238808" y="1043319"/>
                </a:lnTo>
                <a:lnTo>
                  <a:pt x="1261203" y="1004592"/>
                </a:lnTo>
                <a:lnTo>
                  <a:pt x="1282262" y="965021"/>
                </a:lnTo>
                <a:lnTo>
                  <a:pt x="1301952" y="924638"/>
                </a:lnTo>
                <a:lnTo>
                  <a:pt x="1320245" y="883473"/>
                </a:lnTo>
                <a:lnTo>
                  <a:pt x="1337108" y="841557"/>
                </a:lnTo>
                <a:lnTo>
                  <a:pt x="1352512" y="798920"/>
                </a:lnTo>
                <a:lnTo>
                  <a:pt x="1366425" y="755594"/>
                </a:lnTo>
                <a:lnTo>
                  <a:pt x="1378816" y="711610"/>
                </a:lnTo>
                <a:lnTo>
                  <a:pt x="1389655" y="666997"/>
                </a:lnTo>
                <a:lnTo>
                  <a:pt x="1398911" y="621787"/>
                </a:lnTo>
                <a:lnTo>
                  <a:pt x="1406553" y="576011"/>
                </a:lnTo>
                <a:lnTo>
                  <a:pt x="1412551" y="529699"/>
                </a:lnTo>
                <a:lnTo>
                  <a:pt x="1416873" y="482882"/>
                </a:lnTo>
                <a:lnTo>
                  <a:pt x="1419489" y="435592"/>
                </a:lnTo>
                <a:lnTo>
                  <a:pt x="1420368" y="387858"/>
                </a:lnTo>
                <a:lnTo>
                  <a:pt x="1419489" y="340123"/>
                </a:lnTo>
                <a:lnTo>
                  <a:pt x="1416873" y="292833"/>
                </a:lnTo>
                <a:lnTo>
                  <a:pt x="1412551" y="246016"/>
                </a:lnTo>
                <a:lnTo>
                  <a:pt x="1406553" y="199704"/>
                </a:lnTo>
                <a:lnTo>
                  <a:pt x="1398911" y="153928"/>
                </a:lnTo>
                <a:lnTo>
                  <a:pt x="1389655" y="108718"/>
                </a:lnTo>
                <a:lnTo>
                  <a:pt x="1378816" y="64105"/>
                </a:lnTo>
                <a:lnTo>
                  <a:pt x="1366425" y="20121"/>
                </a:lnTo>
                <a:lnTo>
                  <a:pt x="1359963" y="0"/>
                </a:lnTo>
                <a:close/>
              </a:path>
            </a:pathLst>
          </a:custGeom>
          <a:solidFill>
            <a:srgbClr val="FF3300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436880" cy="334010"/>
          </a:xfrm>
          <a:custGeom>
            <a:avLst/>
            <a:gdLst/>
            <a:ahLst/>
            <a:cxnLst/>
            <a:rect l="l" t="t" r="r" b="b"/>
            <a:pathLst>
              <a:path w="436880" h="334010">
                <a:moveTo>
                  <a:pt x="63093" y="222999"/>
                </a:moveTo>
                <a:lnTo>
                  <a:pt x="49822" y="184391"/>
                </a:lnTo>
                <a:lnTo>
                  <a:pt x="23037" y="153581"/>
                </a:lnTo>
                <a:lnTo>
                  <a:pt x="0" y="142125"/>
                </a:lnTo>
                <a:lnTo>
                  <a:pt x="0" y="333527"/>
                </a:lnTo>
                <a:lnTo>
                  <a:pt x="10845" y="329793"/>
                </a:lnTo>
                <a:lnTo>
                  <a:pt x="41643" y="303022"/>
                </a:lnTo>
                <a:lnTo>
                  <a:pt x="60452" y="265176"/>
                </a:lnTo>
                <a:lnTo>
                  <a:pt x="63093" y="222999"/>
                </a:lnTo>
                <a:close/>
              </a:path>
              <a:path w="436880" h="334010">
                <a:moveTo>
                  <a:pt x="436575" y="153797"/>
                </a:moveTo>
                <a:lnTo>
                  <a:pt x="347776" y="0"/>
                </a:lnTo>
                <a:lnTo>
                  <a:pt x="311048" y="0"/>
                </a:lnTo>
                <a:lnTo>
                  <a:pt x="222897" y="153416"/>
                </a:lnTo>
                <a:lnTo>
                  <a:pt x="436575" y="153797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13364" y="0"/>
            <a:ext cx="1278635" cy="1011047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1377312" y="0"/>
            <a:ext cx="814705" cy="561340"/>
          </a:xfrm>
          <a:custGeom>
            <a:avLst/>
            <a:gdLst/>
            <a:ahLst/>
            <a:cxnLst/>
            <a:rect l="l" t="t" r="r" b="b"/>
            <a:pathLst>
              <a:path w="814704" h="561340">
                <a:moveTo>
                  <a:pt x="814687" y="0"/>
                </a:moveTo>
                <a:lnTo>
                  <a:pt x="116693" y="0"/>
                </a:lnTo>
                <a:lnTo>
                  <a:pt x="90941" y="15270"/>
                </a:lnTo>
                <a:lnTo>
                  <a:pt x="53759" y="45458"/>
                </a:lnTo>
                <a:lnTo>
                  <a:pt x="26534" y="77243"/>
                </a:lnTo>
                <a:lnTo>
                  <a:pt x="114" y="144140"/>
                </a:lnTo>
                <a:lnTo>
                  <a:pt x="0" y="178518"/>
                </a:lnTo>
                <a:lnTo>
                  <a:pt x="8003" y="213028"/>
                </a:lnTo>
                <a:lnTo>
                  <a:pt x="46522" y="280979"/>
                </a:lnTo>
                <a:lnTo>
                  <a:pt x="76120" y="313685"/>
                </a:lnTo>
                <a:lnTo>
                  <a:pt x="111996" y="345058"/>
                </a:lnTo>
                <a:lnTo>
                  <a:pt x="159722" y="376777"/>
                </a:lnTo>
                <a:lnTo>
                  <a:pt x="207763" y="398887"/>
                </a:lnTo>
                <a:lnTo>
                  <a:pt x="255763" y="413209"/>
                </a:lnTo>
                <a:lnTo>
                  <a:pt x="303369" y="421565"/>
                </a:lnTo>
                <a:lnTo>
                  <a:pt x="350228" y="425775"/>
                </a:lnTo>
                <a:lnTo>
                  <a:pt x="395985" y="427660"/>
                </a:lnTo>
                <a:lnTo>
                  <a:pt x="440287" y="429043"/>
                </a:lnTo>
                <a:lnTo>
                  <a:pt x="482780" y="431743"/>
                </a:lnTo>
                <a:lnTo>
                  <a:pt x="523110" y="437582"/>
                </a:lnTo>
                <a:lnTo>
                  <a:pt x="560923" y="448382"/>
                </a:lnTo>
                <a:lnTo>
                  <a:pt x="595866" y="465963"/>
                </a:lnTo>
                <a:lnTo>
                  <a:pt x="650314" y="498991"/>
                </a:lnTo>
                <a:lnTo>
                  <a:pt x="701443" y="525564"/>
                </a:lnTo>
                <a:lnTo>
                  <a:pt x="749075" y="545366"/>
                </a:lnTo>
                <a:lnTo>
                  <a:pt x="793031" y="558084"/>
                </a:lnTo>
                <a:lnTo>
                  <a:pt x="814687" y="560957"/>
                </a:lnTo>
                <a:lnTo>
                  <a:pt x="81468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66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E6DB74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9983" y="4965242"/>
            <a:ext cx="1652016" cy="189275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771631" y="5196839"/>
            <a:ext cx="1420495" cy="1661160"/>
          </a:xfrm>
          <a:custGeom>
            <a:avLst/>
            <a:gdLst/>
            <a:ahLst/>
            <a:cxnLst/>
            <a:rect l="l" t="t" r="r" b="b"/>
            <a:pathLst>
              <a:path w="1420495" h="1661159">
                <a:moveTo>
                  <a:pt x="1274064" y="0"/>
                </a:moveTo>
                <a:lnTo>
                  <a:pt x="1226295" y="878"/>
                </a:lnTo>
                <a:lnTo>
                  <a:pt x="1178971" y="3492"/>
                </a:lnTo>
                <a:lnTo>
                  <a:pt x="1132122" y="7811"/>
                </a:lnTo>
                <a:lnTo>
                  <a:pt x="1085778" y="13805"/>
                </a:lnTo>
                <a:lnTo>
                  <a:pt x="1039971" y="21443"/>
                </a:lnTo>
                <a:lnTo>
                  <a:pt x="994730" y="30693"/>
                </a:lnTo>
                <a:lnTo>
                  <a:pt x="950088" y="41526"/>
                </a:lnTo>
                <a:lnTo>
                  <a:pt x="906075" y="53910"/>
                </a:lnTo>
                <a:lnTo>
                  <a:pt x="862721" y="67814"/>
                </a:lnTo>
                <a:lnTo>
                  <a:pt x="820057" y="83209"/>
                </a:lnTo>
                <a:lnTo>
                  <a:pt x="778115" y="100062"/>
                </a:lnTo>
                <a:lnTo>
                  <a:pt x="736924" y="118344"/>
                </a:lnTo>
                <a:lnTo>
                  <a:pt x="696516" y="138023"/>
                </a:lnTo>
                <a:lnTo>
                  <a:pt x="656921" y="159068"/>
                </a:lnTo>
                <a:lnTo>
                  <a:pt x="618171" y="181450"/>
                </a:lnTo>
                <a:lnTo>
                  <a:pt x="580295" y="205137"/>
                </a:lnTo>
                <a:lnTo>
                  <a:pt x="543326" y="230098"/>
                </a:lnTo>
                <a:lnTo>
                  <a:pt x="507293" y="256302"/>
                </a:lnTo>
                <a:lnTo>
                  <a:pt x="472227" y="283720"/>
                </a:lnTo>
                <a:lnTo>
                  <a:pt x="438159" y="312319"/>
                </a:lnTo>
                <a:lnTo>
                  <a:pt x="405120" y="342070"/>
                </a:lnTo>
                <a:lnTo>
                  <a:pt x="373141" y="372941"/>
                </a:lnTo>
                <a:lnTo>
                  <a:pt x="342253" y="404902"/>
                </a:lnTo>
                <a:lnTo>
                  <a:pt x="312485" y="437922"/>
                </a:lnTo>
                <a:lnTo>
                  <a:pt x="283870" y="471970"/>
                </a:lnTo>
                <a:lnTo>
                  <a:pt x="256437" y="507016"/>
                </a:lnTo>
                <a:lnTo>
                  <a:pt x="230218" y="543028"/>
                </a:lnTo>
                <a:lnTo>
                  <a:pt x="205244" y="579976"/>
                </a:lnTo>
                <a:lnTo>
                  <a:pt x="181544" y="617829"/>
                </a:lnTo>
                <a:lnTo>
                  <a:pt x="159151" y="656556"/>
                </a:lnTo>
                <a:lnTo>
                  <a:pt x="138094" y="696126"/>
                </a:lnTo>
                <a:lnTo>
                  <a:pt x="118404" y="736510"/>
                </a:lnTo>
                <a:lnTo>
                  <a:pt x="100113" y="777675"/>
                </a:lnTo>
                <a:lnTo>
                  <a:pt x="83251" y="819592"/>
                </a:lnTo>
                <a:lnTo>
                  <a:pt x="67849" y="862229"/>
                </a:lnTo>
                <a:lnTo>
                  <a:pt x="53937" y="905555"/>
                </a:lnTo>
                <a:lnTo>
                  <a:pt x="41547" y="949541"/>
                </a:lnTo>
                <a:lnTo>
                  <a:pt x="30709" y="994154"/>
                </a:lnTo>
                <a:lnTo>
                  <a:pt x="21454" y="1039365"/>
                </a:lnTo>
                <a:lnTo>
                  <a:pt x="13812" y="1085142"/>
                </a:lnTo>
                <a:lnTo>
                  <a:pt x="7815" y="1131456"/>
                </a:lnTo>
                <a:lnTo>
                  <a:pt x="3494" y="1178274"/>
                </a:lnTo>
                <a:lnTo>
                  <a:pt x="878" y="1225566"/>
                </a:lnTo>
                <a:lnTo>
                  <a:pt x="0" y="1273302"/>
                </a:lnTo>
                <a:lnTo>
                  <a:pt x="878" y="1321037"/>
                </a:lnTo>
                <a:lnTo>
                  <a:pt x="3494" y="1368329"/>
                </a:lnTo>
                <a:lnTo>
                  <a:pt x="7815" y="1415147"/>
                </a:lnTo>
                <a:lnTo>
                  <a:pt x="13812" y="1461461"/>
                </a:lnTo>
                <a:lnTo>
                  <a:pt x="21454" y="1507238"/>
                </a:lnTo>
                <a:lnTo>
                  <a:pt x="30709" y="1552449"/>
                </a:lnTo>
                <a:lnTo>
                  <a:pt x="41547" y="1597062"/>
                </a:lnTo>
                <a:lnTo>
                  <a:pt x="53937" y="1641048"/>
                </a:lnTo>
                <a:lnTo>
                  <a:pt x="60394" y="1661158"/>
                </a:lnTo>
                <a:lnTo>
                  <a:pt x="639406" y="1661158"/>
                </a:lnTo>
                <a:lnTo>
                  <a:pt x="623844" y="1635235"/>
                </a:lnTo>
                <a:lnTo>
                  <a:pt x="602614" y="1594320"/>
                </a:lnTo>
                <a:lnTo>
                  <a:pt x="583896" y="1551973"/>
                </a:lnTo>
                <a:lnTo>
                  <a:pt x="567789" y="1508291"/>
                </a:lnTo>
                <a:lnTo>
                  <a:pt x="554390" y="1463374"/>
                </a:lnTo>
                <a:lnTo>
                  <a:pt x="543798" y="1417318"/>
                </a:lnTo>
                <a:lnTo>
                  <a:pt x="536111" y="1370222"/>
                </a:lnTo>
                <a:lnTo>
                  <a:pt x="531427" y="1322184"/>
                </a:lnTo>
                <a:lnTo>
                  <a:pt x="529844" y="1273302"/>
                </a:lnTo>
                <a:lnTo>
                  <a:pt x="531427" y="1224419"/>
                </a:lnTo>
                <a:lnTo>
                  <a:pt x="536111" y="1176380"/>
                </a:lnTo>
                <a:lnTo>
                  <a:pt x="543798" y="1129284"/>
                </a:lnTo>
                <a:lnTo>
                  <a:pt x="554390" y="1083228"/>
                </a:lnTo>
                <a:lnTo>
                  <a:pt x="567789" y="1038310"/>
                </a:lnTo>
                <a:lnTo>
                  <a:pt x="583896" y="994629"/>
                </a:lnTo>
                <a:lnTo>
                  <a:pt x="602614" y="952281"/>
                </a:lnTo>
                <a:lnTo>
                  <a:pt x="623844" y="911366"/>
                </a:lnTo>
                <a:lnTo>
                  <a:pt x="647489" y="871981"/>
                </a:lnTo>
                <a:lnTo>
                  <a:pt x="673449" y="834223"/>
                </a:lnTo>
                <a:lnTo>
                  <a:pt x="701627" y="798192"/>
                </a:lnTo>
                <a:lnTo>
                  <a:pt x="731926" y="763985"/>
                </a:lnTo>
                <a:lnTo>
                  <a:pt x="764246" y="731700"/>
                </a:lnTo>
                <a:lnTo>
                  <a:pt x="798489" y="701434"/>
                </a:lnTo>
                <a:lnTo>
                  <a:pt x="834558" y="673287"/>
                </a:lnTo>
                <a:lnTo>
                  <a:pt x="872355" y="647355"/>
                </a:lnTo>
                <a:lnTo>
                  <a:pt x="911780" y="623737"/>
                </a:lnTo>
                <a:lnTo>
                  <a:pt x="952737" y="602531"/>
                </a:lnTo>
                <a:lnTo>
                  <a:pt x="995127" y="583834"/>
                </a:lnTo>
                <a:lnTo>
                  <a:pt x="1038851" y="567745"/>
                </a:lnTo>
                <a:lnTo>
                  <a:pt x="1083813" y="554362"/>
                </a:lnTo>
                <a:lnTo>
                  <a:pt x="1129913" y="543782"/>
                </a:lnTo>
                <a:lnTo>
                  <a:pt x="1177053" y="536104"/>
                </a:lnTo>
                <a:lnTo>
                  <a:pt x="1225136" y="531425"/>
                </a:lnTo>
                <a:lnTo>
                  <a:pt x="1274064" y="529844"/>
                </a:lnTo>
                <a:lnTo>
                  <a:pt x="1420368" y="529844"/>
                </a:lnTo>
                <a:lnTo>
                  <a:pt x="1420368" y="8376"/>
                </a:lnTo>
                <a:lnTo>
                  <a:pt x="1416005" y="7811"/>
                </a:lnTo>
                <a:lnTo>
                  <a:pt x="1369156" y="3492"/>
                </a:lnTo>
                <a:lnTo>
                  <a:pt x="1321832" y="878"/>
                </a:lnTo>
                <a:lnTo>
                  <a:pt x="1274064" y="0"/>
                </a:lnTo>
                <a:close/>
              </a:path>
              <a:path w="1420495" h="1661159">
                <a:moveTo>
                  <a:pt x="1420368" y="544276"/>
                </a:moveTo>
                <a:lnTo>
                  <a:pt x="639406" y="1661158"/>
                </a:lnTo>
                <a:lnTo>
                  <a:pt x="1420368" y="1661158"/>
                </a:lnTo>
                <a:lnTo>
                  <a:pt x="1420368" y="544276"/>
                </a:lnTo>
                <a:close/>
              </a:path>
              <a:path w="1420495" h="1661159">
                <a:moveTo>
                  <a:pt x="1420368" y="529844"/>
                </a:moveTo>
                <a:lnTo>
                  <a:pt x="1274064" y="529844"/>
                </a:lnTo>
                <a:lnTo>
                  <a:pt x="1322991" y="531425"/>
                </a:lnTo>
                <a:lnTo>
                  <a:pt x="1371074" y="536104"/>
                </a:lnTo>
                <a:lnTo>
                  <a:pt x="1418214" y="543782"/>
                </a:lnTo>
                <a:lnTo>
                  <a:pt x="1420368" y="544276"/>
                </a:lnTo>
                <a:lnTo>
                  <a:pt x="1420368" y="529844"/>
                </a:lnTo>
                <a:close/>
              </a:path>
            </a:pathLst>
          </a:custGeom>
          <a:solidFill>
            <a:srgbClr val="FF3300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638427" cy="187896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0"/>
            <a:ext cx="1420495" cy="1661160"/>
          </a:xfrm>
          <a:custGeom>
            <a:avLst/>
            <a:gdLst/>
            <a:ahLst/>
            <a:cxnLst/>
            <a:rect l="l" t="t" r="r" b="b"/>
            <a:pathLst>
              <a:path w="1420495" h="1661160">
                <a:moveTo>
                  <a:pt x="0" y="1116886"/>
                </a:moveTo>
                <a:lnTo>
                  <a:pt x="0" y="1652781"/>
                </a:lnTo>
                <a:lnTo>
                  <a:pt x="4373" y="1653347"/>
                </a:lnTo>
                <a:lnTo>
                  <a:pt x="51219" y="1657667"/>
                </a:lnTo>
                <a:lnTo>
                  <a:pt x="98539" y="1660281"/>
                </a:lnTo>
                <a:lnTo>
                  <a:pt x="146304" y="1661160"/>
                </a:lnTo>
                <a:lnTo>
                  <a:pt x="194068" y="1660281"/>
                </a:lnTo>
                <a:lnTo>
                  <a:pt x="241388" y="1657667"/>
                </a:lnTo>
                <a:lnTo>
                  <a:pt x="288234" y="1653347"/>
                </a:lnTo>
                <a:lnTo>
                  <a:pt x="334575" y="1647353"/>
                </a:lnTo>
                <a:lnTo>
                  <a:pt x="380379" y="1639715"/>
                </a:lnTo>
                <a:lnTo>
                  <a:pt x="425617" y="1630464"/>
                </a:lnTo>
                <a:lnTo>
                  <a:pt x="470257" y="1619631"/>
                </a:lnTo>
                <a:lnTo>
                  <a:pt x="514269" y="1607247"/>
                </a:lnTo>
                <a:lnTo>
                  <a:pt x="557622" y="1593342"/>
                </a:lnTo>
                <a:lnTo>
                  <a:pt x="600284" y="1577947"/>
                </a:lnTo>
                <a:lnTo>
                  <a:pt x="642226" y="1561093"/>
                </a:lnTo>
                <a:lnTo>
                  <a:pt x="683416" y="1542811"/>
                </a:lnTo>
                <a:lnTo>
                  <a:pt x="723823" y="1523132"/>
                </a:lnTo>
                <a:lnTo>
                  <a:pt x="763418" y="1502086"/>
                </a:lnTo>
                <a:lnTo>
                  <a:pt x="802168" y="1479703"/>
                </a:lnTo>
                <a:lnTo>
                  <a:pt x="840044" y="1456016"/>
                </a:lnTo>
                <a:lnTo>
                  <a:pt x="877014" y="1431054"/>
                </a:lnTo>
                <a:lnTo>
                  <a:pt x="913047" y="1404849"/>
                </a:lnTo>
                <a:lnTo>
                  <a:pt x="948114" y="1377431"/>
                </a:lnTo>
                <a:lnTo>
                  <a:pt x="982182" y="1348831"/>
                </a:lnTo>
                <a:lnTo>
                  <a:pt x="1015222" y="1319080"/>
                </a:lnTo>
                <a:lnTo>
                  <a:pt x="1047202" y="1288208"/>
                </a:lnTo>
                <a:lnTo>
                  <a:pt x="1078092" y="1256247"/>
                </a:lnTo>
                <a:lnTo>
                  <a:pt x="1107860" y="1223226"/>
                </a:lnTo>
                <a:lnTo>
                  <a:pt x="1136477" y="1189178"/>
                </a:lnTo>
                <a:lnTo>
                  <a:pt x="1163911" y="1154132"/>
                </a:lnTo>
                <a:lnTo>
                  <a:pt x="1180524" y="1131315"/>
                </a:lnTo>
                <a:lnTo>
                  <a:pt x="146304" y="1131315"/>
                </a:lnTo>
                <a:lnTo>
                  <a:pt x="97371" y="1129734"/>
                </a:lnTo>
                <a:lnTo>
                  <a:pt x="49283" y="1125055"/>
                </a:lnTo>
                <a:lnTo>
                  <a:pt x="2139" y="1117377"/>
                </a:lnTo>
                <a:lnTo>
                  <a:pt x="0" y="1116886"/>
                </a:lnTo>
                <a:close/>
              </a:path>
              <a:path w="1420495" h="1661160">
                <a:moveTo>
                  <a:pt x="1359963" y="0"/>
                </a:moveTo>
                <a:lnTo>
                  <a:pt x="780969" y="0"/>
                </a:lnTo>
                <a:lnTo>
                  <a:pt x="796533" y="25927"/>
                </a:lnTo>
                <a:lnTo>
                  <a:pt x="817761" y="66843"/>
                </a:lnTo>
                <a:lnTo>
                  <a:pt x="836477" y="109190"/>
                </a:lnTo>
                <a:lnTo>
                  <a:pt x="852583" y="152871"/>
                </a:lnTo>
                <a:lnTo>
                  <a:pt x="865980" y="197788"/>
                </a:lnTo>
                <a:lnTo>
                  <a:pt x="876571" y="243843"/>
                </a:lnTo>
                <a:lnTo>
                  <a:pt x="884257" y="290939"/>
                </a:lnTo>
                <a:lnTo>
                  <a:pt x="888940" y="338976"/>
                </a:lnTo>
                <a:lnTo>
                  <a:pt x="890524" y="387858"/>
                </a:lnTo>
                <a:lnTo>
                  <a:pt x="888940" y="436739"/>
                </a:lnTo>
                <a:lnTo>
                  <a:pt x="884257" y="484776"/>
                </a:lnTo>
                <a:lnTo>
                  <a:pt x="876571" y="531872"/>
                </a:lnTo>
                <a:lnTo>
                  <a:pt x="865980" y="577927"/>
                </a:lnTo>
                <a:lnTo>
                  <a:pt x="852583" y="622844"/>
                </a:lnTo>
                <a:lnTo>
                  <a:pt x="836477" y="666525"/>
                </a:lnTo>
                <a:lnTo>
                  <a:pt x="817761" y="708872"/>
                </a:lnTo>
                <a:lnTo>
                  <a:pt x="796533" y="749788"/>
                </a:lnTo>
                <a:lnTo>
                  <a:pt x="772891" y="789173"/>
                </a:lnTo>
                <a:lnTo>
                  <a:pt x="746933" y="826930"/>
                </a:lnTo>
                <a:lnTo>
                  <a:pt x="718756" y="862961"/>
                </a:lnTo>
                <a:lnTo>
                  <a:pt x="688460" y="897169"/>
                </a:lnTo>
                <a:lnTo>
                  <a:pt x="656141" y="929455"/>
                </a:lnTo>
                <a:lnTo>
                  <a:pt x="621899" y="959720"/>
                </a:lnTo>
                <a:lnTo>
                  <a:pt x="585831" y="987868"/>
                </a:lnTo>
                <a:lnTo>
                  <a:pt x="548035" y="1013801"/>
                </a:lnTo>
                <a:lnTo>
                  <a:pt x="508609" y="1037419"/>
                </a:lnTo>
                <a:lnTo>
                  <a:pt x="467652" y="1058626"/>
                </a:lnTo>
                <a:lnTo>
                  <a:pt x="425261" y="1077323"/>
                </a:lnTo>
                <a:lnTo>
                  <a:pt x="381535" y="1093413"/>
                </a:lnTo>
                <a:lnTo>
                  <a:pt x="336571" y="1106796"/>
                </a:lnTo>
                <a:lnTo>
                  <a:pt x="290468" y="1117377"/>
                </a:lnTo>
                <a:lnTo>
                  <a:pt x="243324" y="1125055"/>
                </a:lnTo>
                <a:lnTo>
                  <a:pt x="195236" y="1129734"/>
                </a:lnTo>
                <a:lnTo>
                  <a:pt x="146304" y="1131315"/>
                </a:lnTo>
                <a:lnTo>
                  <a:pt x="1180524" y="1131315"/>
                </a:lnTo>
                <a:lnTo>
                  <a:pt x="1215107" y="1081172"/>
                </a:lnTo>
                <a:lnTo>
                  <a:pt x="1238808" y="1043319"/>
                </a:lnTo>
                <a:lnTo>
                  <a:pt x="1261203" y="1004592"/>
                </a:lnTo>
                <a:lnTo>
                  <a:pt x="1282262" y="965021"/>
                </a:lnTo>
                <a:lnTo>
                  <a:pt x="1301952" y="924638"/>
                </a:lnTo>
                <a:lnTo>
                  <a:pt x="1320245" y="883473"/>
                </a:lnTo>
                <a:lnTo>
                  <a:pt x="1337108" y="841557"/>
                </a:lnTo>
                <a:lnTo>
                  <a:pt x="1352512" y="798920"/>
                </a:lnTo>
                <a:lnTo>
                  <a:pt x="1366425" y="755594"/>
                </a:lnTo>
                <a:lnTo>
                  <a:pt x="1378816" y="711610"/>
                </a:lnTo>
                <a:lnTo>
                  <a:pt x="1389655" y="666997"/>
                </a:lnTo>
                <a:lnTo>
                  <a:pt x="1398911" y="621787"/>
                </a:lnTo>
                <a:lnTo>
                  <a:pt x="1406553" y="576011"/>
                </a:lnTo>
                <a:lnTo>
                  <a:pt x="1412551" y="529699"/>
                </a:lnTo>
                <a:lnTo>
                  <a:pt x="1416873" y="482882"/>
                </a:lnTo>
                <a:lnTo>
                  <a:pt x="1419489" y="435592"/>
                </a:lnTo>
                <a:lnTo>
                  <a:pt x="1420368" y="387858"/>
                </a:lnTo>
                <a:lnTo>
                  <a:pt x="1419489" y="340123"/>
                </a:lnTo>
                <a:lnTo>
                  <a:pt x="1416873" y="292833"/>
                </a:lnTo>
                <a:lnTo>
                  <a:pt x="1412551" y="246016"/>
                </a:lnTo>
                <a:lnTo>
                  <a:pt x="1406553" y="199704"/>
                </a:lnTo>
                <a:lnTo>
                  <a:pt x="1398911" y="153928"/>
                </a:lnTo>
                <a:lnTo>
                  <a:pt x="1389655" y="108718"/>
                </a:lnTo>
                <a:lnTo>
                  <a:pt x="1378816" y="64105"/>
                </a:lnTo>
                <a:lnTo>
                  <a:pt x="1366425" y="20121"/>
                </a:lnTo>
                <a:lnTo>
                  <a:pt x="1359963" y="0"/>
                </a:lnTo>
                <a:close/>
              </a:path>
            </a:pathLst>
          </a:custGeom>
          <a:solidFill>
            <a:srgbClr val="FF3300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436880" cy="334010"/>
          </a:xfrm>
          <a:custGeom>
            <a:avLst/>
            <a:gdLst/>
            <a:ahLst/>
            <a:cxnLst/>
            <a:rect l="l" t="t" r="r" b="b"/>
            <a:pathLst>
              <a:path w="436880" h="334010">
                <a:moveTo>
                  <a:pt x="63093" y="222999"/>
                </a:moveTo>
                <a:lnTo>
                  <a:pt x="49822" y="184391"/>
                </a:lnTo>
                <a:lnTo>
                  <a:pt x="23037" y="153581"/>
                </a:lnTo>
                <a:lnTo>
                  <a:pt x="0" y="142125"/>
                </a:lnTo>
                <a:lnTo>
                  <a:pt x="0" y="333527"/>
                </a:lnTo>
                <a:lnTo>
                  <a:pt x="10845" y="329793"/>
                </a:lnTo>
                <a:lnTo>
                  <a:pt x="41643" y="303022"/>
                </a:lnTo>
                <a:lnTo>
                  <a:pt x="60452" y="265176"/>
                </a:lnTo>
                <a:lnTo>
                  <a:pt x="63093" y="222999"/>
                </a:lnTo>
                <a:close/>
              </a:path>
              <a:path w="436880" h="334010">
                <a:moveTo>
                  <a:pt x="436575" y="153797"/>
                </a:moveTo>
                <a:lnTo>
                  <a:pt x="347776" y="0"/>
                </a:lnTo>
                <a:lnTo>
                  <a:pt x="311048" y="0"/>
                </a:lnTo>
                <a:lnTo>
                  <a:pt x="222897" y="153416"/>
                </a:lnTo>
                <a:lnTo>
                  <a:pt x="436575" y="153797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13364" y="0"/>
            <a:ext cx="1278635" cy="1011047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1377312" y="0"/>
            <a:ext cx="814705" cy="561340"/>
          </a:xfrm>
          <a:custGeom>
            <a:avLst/>
            <a:gdLst/>
            <a:ahLst/>
            <a:cxnLst/>
            <a:rect l="l" t="t" r="r" b="b"/>
            <a:pathLst>
              <a:path w="814704" h="561340">
                <a:moveTo>
                  <a:pt x="814687" y="0"/>
                </a:moveTo>
                <a:lnTo>
                  <a:pt x="116693" y="0"/>
                </a:lnTo>
                <a:lnTo>
                  <a:pt x="90941" y="15270"/>
                </a:lnTo>
                <a:lnTo>
                  <a:pt x="53759" y="45458"/>
                </a:lnTo>
                <a:lnTo>
                  <a:pt x="26534" y="77243"/>
                </a:lnTo>
                <a:lnTo>
                  <a:pt x="114" y="144140"/>
                </a:lnTo>
                <a:lnTo>
                  <a:pt x="0" y="178518"/>
                </a:lnTo>
                <a:lnTo>
                  <a:pt x="8003" y="213028"/>
                </a:lnTo>
                <a:lnTo>
                  <a:pt x="46522" y="280979"/>
                </a:lnTo>
                <a:lnTo>
                  <a:pt x="76120" y="313685"/>
                </a:lnTo>
                <a:lnTo>
                  <a:pt x="111996" y="345058"/>
                </a:lnTo>
                <a:lnTo>
                  <a:pt x="159722" y="376777"/>
                </a:lnTo>
                <a:lnTo>
                  <a:pt x="207763" y="398887"/>
                </a:lnTo>
                <a:lnTo>
                  <a:pt x="255763" y="413209"/>
                </a:lnTo>
                <a:lnTo>
                  <a:pt x="303369" y="421565"/>
                </a:lnTo>
                <a:lnTo>
                  <a:pt x="350228" y="425775"/>
                </a:lnTo>
                <a:lnTo>
                  <a:pt x="395985" y="427660"/>
                </a:lnTo>
                <a:lnTo>
                  <a:pt x="440287" y="429043"/>
                </a:lnTo>
                <a:lnTo>
                  <a:pt x="482780" y="431743"/>
                </a:lnTo>
                <a:lnTo>
                  <a:pt x="523110" y="437582"/>
                </a:lnTo>
                <a:lnTo>
                  <a:pt x="560923" y="448382"/>
                </a:lnTo>
                <a:lnTo>
                  <a:pt x="595866" y="465963"/>
                </a:lnTo>
                <a:lnTo>
                  <a:pt x="650314" y="498991"/>
                </a:lnTo>
                <a:lnTo>
                  <a:pt x="701443" y="525564"/>
                </a:lnTo>
                <a:lnTo>
                  <a:pt x="749075" y="545366"/>
                </a:lnTo>
                <a:lnTo>
                  <a:pt x="793031" y="558084"/>
                </a:lnTo>
                <a:lnTo>
                  <a:pt x="814687" y="560957"/>
                </a:lnTo>
                <a:lnTo>
                  <a:pt x="81468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66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557" y="2801238"/>
            <a:ext cx="3068954" cy="4081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F8257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121652" y="2217420"/>
            <a:ext cx="4887595" cy="4247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504940"/>
          </a:xfrm>
          <a:custGeom>
            <a:avLst/>
            <a:gdLst/>
            <a:ahLst/>
            <a:cxnLst/>
            <a:rect l="l" t="t" r="r" b="b"/>
            <a:pathLst>
              <a:path w="12192000" h="6504940">
                <a:moveTo>
                  <a:pt x="12192000" y="0"/>
                </a:moveTo>
                <a:lnTo>
                  <a:pt x="0" y="0"/>
                </a:lnTo>
                <a:lnTo>
                  <a:pt x="0" y="5215890"/>
                </a:lnTo>
                <a:lnTo>
                  <a:pt x="135217" y="5200650"/>
                </a:lnTo>
                <a:lnTo>
                  <a:pt x="219572" y="5190524"/>
                </a:lnTo>
                <a:lnTo>
                  <a:pt x="307409" y="5180605"/>
                </a:lnTo>
                <a:lnTo>
                  <a:pt x="352588" y="5175936"/>
                </a:lnTo>
                <a:lnTo>
                  <a:pt x="398585" y="5171574"/>
                </a:lnTo>
                <a:lnTo>
                  <a:pt x="445380" y="5167606"/>
                </a:lnTo>
                <a:lnTo>
                  <a:pt x="492957" y="5164116"/>
                </a:lnTo>
                <a:lnTo>
                  <a:pt x="541297" y="5161189"/>
                </a:lnTo>
                <a:lnTo>
                  <a:pt x="590382" y="5158911"/>
                </a:lnTo>
                <a:lnTo>
                  <a:pt x="640195" y="5157368"/>
                </a:lnTo>
                <a:lnTo>
                  <a:pt x="690717" y="5156644"/>
                </a:lnTo>
                <a:lnTo>
                  <a:pt x="741931" y="5156825"/>
                </a:lnTo>
                <a:lnTo>
                  <a:pt x="793818" y="5157996"/>
                </a:lnTo>
                <a:lnTo>
                  <a:pt x="846362" y="5160243"/>
                </a:lnTo>
                <a:lnTo>
                  <a:pt x="899544" y="5163650"/>
                </a:lnTo>
                <a:lnTo>
                  <a:pt x="953345" y="5168304"/>
                </a:lnTo>
                <a:lnTo>
                  <a:pt x="1007749" y="5174289"/>
                </a:lnTo>
                <a:lnTo>
                  <a:pt x="1062738" y="5181691"/>
                </a:lnTo>
                <a:lnTo>
                  <a:pt x="1118293" y="5190595"/>
                </a:lnTo>
                <a:lnTo>
                  <a:pt x="1174396" y="5201087"/>
                </a:lnTo>
                <a:lnTo>
                  <a:pt x="1231030" y="5213252"/>
                </a:lnTo>
                <a:lnTo>
                  <a:pt x="1288177" y="5227174"/>
                </a:lnTo>
                <a:lnTo>
                  <a:pt x="1345819" y="5242941"/>
                </a:lnTo>
                <a:lnTo>
                  <a:pt x="1417635" y="5265969"/>
                </a:lnTo>
                <a:lnTo>
                  <a:pt x="1454455" y="5279402"/>
                </a:lnTo>
                <a:lnTo>
                  <a:pt x="1491859" y="5294049"/>
                </a:lnTo>
                <a:lnTo>
                  <a:pt x="1529830" y="5309858"/>
                </a:lnTo>
                <a:lnTo>
                  <a:pt x="1568350" y="5326780"/>
                </a:lnTo>
                <a:lnTo>
                  <a:pt x="1607400" y="5344764"/>
                </a:lnTo>
                <a:lnTo>
                  <a:pt x="1646962" y="5363761"/>
                </a:lnTo>
                <a:lnTo>
                  <a:pt x="1687020" y="5383720"/>
                </a:lnTo>
                <a:lnTo>
                  <a:pt x="1727554" y="5404591"/>
                </a:lnTo>
                <a:lnTo>
                  <a:pt x="1768548" y="5426325"/>
                </a:lnTo>
                <a:lnTo>
                  <a:pt x="1809983" y="5448870"/>
                </a:lnTo>
                <a:lnTo>
                  <a:pt x="1851841" y="5472177"/>
                </a:lnTo>
                <a:lnTo>
                  <a:pt x="1894104" y="5496196"/>
                </a:lnTo>
                <a:lnTo>
                  <a:pt x="1936755" y="5520876"/>
                </a:lnTo>
                <a:lnTo>
                  <a:pt x="1979775" y="5546168"/>
                </a:lnTo>
                <a:lnTo>
                  <a:pt x="2023147" y="5572021"/>
                </a:lnTo>
                <a:lnTo>
                  <a:pt x="2110875" y="5625210"/>
                </a:lnTo>
                <a:lnTo>
                  <a:pt x="2199795" y="5680043"/>
                </a:lnTo>
                <a:lnTo>
                  <a:pt x="2564535" y="5907796"/>
                </a:lnTo>
                <a:lnTo>
                  <a:pt x="2657269" y="5964834"/>
                </a:lnTo>
                <a:lnTo>
                  <a:pt x="2750336" y="6021110"/>
                </a:lnTo>
                <a:lnTo>
                  <a:pt x="2796950" y="6048836"/>
                </a:lnTo>
                <a:lnTo>
                  <a:pt x="2843594" y="6076223"/>
                </a:lnTo>
                <a:lnTo>
                  <a:pt x="2890249" y="6103218"/>
                </a:lnTo>
                <a:lnTo>
                  <a:pt x="2936898" y="6129772"/>
                </a:lnTo>
                <a:lnTo>
                  <a:pt x="2983523" y="6155834"/>
                </a:lnTo>
                <a:lnTo>
                  <a:pt x="3030107" y="6181356"/>
                </a:lnTo>
                <a:lnTo>
                  <a:pt x="3076630" y="6206286"/>
                </a:lnTo>
                <a:lnTo>
                  <a:pt x="3123076" y="6230574"/>
                </a:lnTo>
                <a:lnTo>
                  <a:pt x="3169426" y="6254171"/>
                </a:lnTo>
                <a:lnTo>
                  <a:pt x="3215663" y="6277026"/>
                </a:lnTo>
                <a:lnTo>
                  <a:pt x="3261769" y="6299089"/>
                </a:lnTo>
                <a:lnTo>
                  <a:pt x="3307725" y="6320310"/>
                </a:lnTo>
                <a:lnTo>
                  <a:pt x="3353514" y="6340638"/>
                </a:lnTo>
                <a:lnTo>
                  <a:pt x="3399118" y="6360025"/>
                </a:lnTo>
                <a:lnTo>
                  <a:pt x="3444519" y="6378419"/>
                </a:lnTo>
                <a:lnTo>
                  <a:pt x="3489699" y="6395770"/>
                </a:lnTo>
                <a:lnTo>
                  <a:pt x="3534641" y="6412029"/>
                </a:lnTo>
                <a:lnTo>
                  <a:pt x="3579326" y="6427145"/>
                </a:lnTo>
                <a:lnTo>
                  <a:pt x="3623737" y="6441068"/>
                </a:lnTo>
                <a:lnTo>
                  <a:pt x="3667855" y="6453748"/>
                </a:lnTo>
                <a:lnTo>
                  <a:pt x="3711663" y="6465135"/>
                </a:lnTo>
                <a:lnTo>
                  <a:pt x="3755142" y="6475178"/>
                </a:lnTo>
                <a:lnTo>
                  <a:pt x="3798276" y="6483829"/>
                </a:lnTo>
                <a:lnTo>
                  <a:pt x="3841046" y="6491035"/>
                </a:lnTo>
                <a:lnTo>
                  <a:pt x="3883434" y="6496748"/>
                </a:lnTo>
                <a:lnTo>
                  <a:pt x="3925422" y="6500918"/>
                </a:lnTo>
                <a:lnTo>
                  <a:pt x="3966992" y="6503493"/>
                </a:lnTo>
                <a:lnTo>
                  <a:pt x="4008127" y="6504424"/>
                </a:lnTo>
                <a:lnTo>
                  <a:pt x="4048809" y="6503662"/>
                </a:lnTo>
                <a:lnTo>
                  <a:pt x="4089019" y="6501155"/>
                </a:lnTo>
                <a:lnTo>
                  <a:pt x="4163260" y="6490957"/>
                </a:lnTo>
                <a:lnTo>
                  <a:pt x="4235743" y="6473439"/>
                </a:lnTo>
                <a:lnTo>
                  <a:pt x="4306600" y="6449065"/>
                </a:lnTo>
                <a:lnTo>
                  <a:pt x="4375965" y="6418295"/>
                </a:lnTo>
                <a:lnTo>
                  <a:pt x="4410130" y="6400656"/>
                </a:lnTo>
                <a:lnTo>
                  <a:pt x="4443972" y="6381592"/>
                </a:lnTo>
                <a:lnTo>
                  <a:pt x="4477508" y="6361159"/>
                </a:lnTo>
                <a:lnTo>
                  <a:pt x="4510755" y="6339417"/>
                </a:lnTo>
                <a:lnTo>
                  <a:pt x="4543729" y="6316422"/>
                </a:lnTo>
                <a:lnTo>
                  <a:pt x="4576446" y="6292232"/>
                </a:lnTo>
                <a:lnTo>
                  <a:pt x="4608925" y="6266905"/>
                </a:lnTo>
                <a:lnTo>
                  <a:pt x="4641180" y="6240499"/>
                </a:lnTo>
                <a:lnTo>
                  <a:pt x="4673230" y="6213071"/>
                </a:lnTo>
                <a:lnTo>
                  <a:pt x="4705091" y="6184680"/>
                </a:lnTo>
                <a:lnTo>
                  <a:pt x="4736778" y="6155383"/>
                </a:lnTo>
                <a:lnTo>
                  <a:pt x="4768310" y="6125237"/>
                </a:lnTo>
                <a:lnTo>
                  <a:pt x="4799703" y="6094301"/>
                </a:lnTo>
                <a:lnTo>
                  <a:pt x="4830973" y="6062631"/>
                </a:lnTo>
                <a:lnTo>
                  <a:pt x="4862137" y="6030287"/>
                </a:lnTo>
                <a:lnTo>
                  <a:pt x="4893212" y="5997325"/>
                </a:lnTo>
                <a:lnTo>
                  <a:pt x="4924215" y="5963804"/>
                </a:lnTo>
                <a:lnTo>
                  <a:pt x="4955162" y="5929780"/>
                </a:lnTo>
                <a:lnTo>
                  <a:pt x="4986070" y="5895312"/>
                </a:lnTo>
                <a:lnTo>
                  <a:pt x="5047835" y="5825275"/>
                </a:lnTo>
                <a:lnTo>
                  <a:pt x="5265238" y="5574638"/>
                </a:lnTo>
                <a:lnTo>
                  <a:pt x="5328254" y="5503359"/>
                </a:lnTo>
                <a:lnTo>
                  <a:pt x="5359995" y="5468064"/>
                </a:lnTo>
                <a:lnTo>
                  <a:pt x="5391915" y="5433075"/>
                </a:lnTo>
                <a:lnTo>
                  <a:pt x="5424028" y="5398449"/>
                </a:lnTo>
                <a:lnTo>
                  <a:pt x="5456354" y="5364246"/>
                </a:lnTo>
                <a:lnTo>
                  <a:pt x="5488907" y="5330522"/>
                </a:lnTo>
                <a:lnTo>
                  <a:pt x="5521705" y="5297335"/>
                </a:lnTo>
                <a:lnTo>
                  <a:pt x="5554765" y="5264743"/>
                </a:lnTo>
                <a:lnTo>
                  <a:pt x="5588102" y="5232803"/>
                </a:lnTo>
                <a:lnTo>
                  <a:pt x="5621735" y="5201575"/>
                </a:lnTo>
                <a:lnTo>
                  <a:pt x="5655679" y="5171114"/>
                </a:lnTo>
                <a:lnTo>
                  <a:pt x="5689951" y="5141479"/>
                </a:lnTo>
                <a:lnTo>
                  <a:pt x="5724568" y="5112727"/>
                </a:lnTo>
                <a:lnTo>
                  <a:pt x="5759547" y="5084917"/>
                </a:lnTo>
                <a:lnTo>
                  <a:pt x="5794904" y="5058106"/>
                </a:lnTo>
                <a:lnTo>
                  <a:pt x="5830656" y="5032351"/>
                </a:lnTo>
                <a:lnTo>
                  <a:pt x="5866819" y="5007711"/>
                </a:lnTo>
                <a:lnTo>
                  <a:pt x="5903411" y="4984244"/>
                </a:lnTo>
                <a:lnTo>
                  <a:pt x="5940448" y="4962006"/>
                </a:lnTo>
                <a:lnTo>
                  <a:pt x="5977947" y="4941056"/>
                </a:lnTo>
                <a:lnTo>
                  <a:pt x="6015925" y="4921451"/>
                </a:lnTo>
                <a:lnTo>
                  <a:pt x="6054397" y="4903250"/>
                </a:lnTo>
                <a:lnTo>
                  <a:pt x="6093381" y="4886509"/>
                </a:lnTo>
                <a:lnTo>
                  <a:pt x="6132894" y="4871287"/>
                </a:lnTo>
                <a:lnTo>
                  <a:pt x="6172952" y="4857641"/>
                </a:lnTo>
                <a:lnTo>
                  <a:pt x="6213572" y="4845629"/>
                </a:lnTo>
                <a:lnTo>
                  <a:pt x="6254770" y="4835309"/>
                </a:lnTo>
                <a:lnTo>
                  <a:pt x="6296564" y="4826739"/>
                </a:lnTo>
                <a:lnTo>
                  <a:pt x="6338970" y="4819976"/>
                </a:lnTo>
                <a:lnTo>
                  <a:pt x="6382004" y="4815078"/>
                </a:lnTo>
                <a:lnTo>
                  <a:pt x="6457388" y="4810830"/>
                </a:lnTo>
                <a:lnTo>
                  <a:pt x="6495735" y="4810551"/>
                </a:lnTo>
                <a:lnTo>
                  <a:pt x="6534507" y="4811460"/>
                </a:lnTo>
                <a:lnTo>
                  <a:pt x="6573693" y="4813526"/>
                </a:lnTo>
                <a:lnTo>
                  <a:pt x="6613283" y="4816718"/>
                </a:lnTo>
                <a:lnTo>
                  <a:pt x="6653269" y="4821003"/>
                </a:lnTo>
                <a:lnTo>
                  <a:pt x="6693639" y="4826351"/>
                </a:lnTo>
                <a:lnTo>
                  <a:pt x="6734386" y="4832731"/>
                </a:lnTo>
                <a:lnTo>
                  <a:pt x="6775498" y="4840111"/>
                </a:lnTo>
                <a:lnTo>
                  <a:pt x="6816966" y="4848459"/>
                </a:lnTo>
                <a:lnTo>
                  <a:pt x="6858781" y="4857745"/>
                </a:lnTo>
                <a:lnTo>
                  <a:pt x="6900933" y="4867937"/>
                </a:lnTo>
                <a:lnTo>
                  <a:pt x="6943412" y="4879004"/>
                </a:lnTo>
                <a:lnTo>
                  <a:pt x="6986209" y="4890914"/>
                </a:lnTo>
                <a:lnTo>
                  <a:pt x="7029313" y="4903637"/>
                </a:lnTo>
                <a:lnTo>
                  <a:pt x="7072715" y="4917140"/>
                </a:lnTo>
                <a:lnTo>
                  <a:pt x="7116406" y="4931392"/>
                </a:lnTo>
                <a:lnTo>
                  <a:pt x="7160375" y="4946362"/>
                </a:lnTo>
                <a:lnTo>
                  <a:pt x="7204614" y="4962020"/>
                </a:lnTo>
                <a:lnTo>
                  <a:pt x="7249111" y="4978332"/>
                </a:lnTo>
                <a:lnTo>
                  <a:pt x="7293859" y="4995269"/>
                </a:lnTo>
                <a:lnTo>
                  <a:pt x="7338846" y="5012798"/>
                </a:lnTo>
                <a:lnTo>
                  <a:pt x="7384063" y="5030888"/>
                </a:lnTo>
                <a:lnTo>
                  <a:pt x="7429501" y="5049509"/>
                </a:lnTo>
                <a:lnTo>
                  <a:pt x="7475150" y="5068628"/>
                </a:lnTo>
                <a:lnTo>
                  <a:pt x="7521000" y="5088215"/>
                </a:lnTo>
                <a:lnTo>
                  <a:pt x="7567041" y="5108238"/>
                </a:lnTo>
                <a:lnTo>
                  <a:pt x="7613264" y="5128665"/>
                </a:lnTo>
                <a:lnTo>
                  <a:pt x="7659659" y="5149465"/>
                </a:lnTo>
                <a:lnTo>
                  <a:pt x="7752927" y="5192061"/>
                </a:lnTo>
                <a:lnTo>
                  <a:pt x="7846767" y="5235774"/>
                </a:lnTo>
                <a:lnTo>
                  <a:pt x="7941101" y="5280354"/>
                </a:lnTo>
                <a:lnTo>
                  <a:pt x="8369645" y="5484964"/>
                </a:lnTo>
                <a:lnTo>
                  <a:pt x="8465312" y="5529828"/>
                </a:lnTo>
                <a:lnTo>
                  <a:pt x="8560970" y="5573929"/>
                </a:lnTo>
                <a:lnTo>
                  <a:pt x="8656541" y="5617016"/>
                </a:lnTo>
                <a:lnTo>
                  <a:pt x="8704270" y="5638101"/>
                </a:lnTo>
                <a:lnTo>
                  <a:pt x="8751948" y="5658839"/>
                </a:lnTo>
                <a:lnTo>
                  <a:pt x="8799565" y="5679198"/>
                </a:lnTo>
                <a:lnTo>
                  <a:pt x="8847112" y="5699147"/>
                </a:lnTo>
                <a:lnTo>
                  <a:pt x="8894579" y="5718654"/>
                </a:lnTo>
                <a:lnTo>
                  <a:pt x="8941956" y="5737689"/>
                </a:lnTo>
                <a:lnTo>
                  <a:pt x="8989234" y="5756219"/>
                </a:lnTo>
                <a:lnTo>
                  <a:pt x="9036403" y="5774214"/>
                </a:lnTo>
                <a:lnTo>
                  <a:pt x="9083454" y="5791642"/>
                </a:lnTo>
                <a:lnTo>
                  <a:pt x="9130376" y="5808472"/>
                </a:lnTo>
                <a:lnTo>
                  <a:pt x="9177160" y="5824673"/>
                </a:lnTo>
                <a:lnTo>
                  <a:pt x="9223796" y="5840212"/>
                </a:lnTo>
                <a:lnTo>
                  <a:pt x="9270275" y="5855059"/>
                </a:lnTo>
                <a:lnTo>
                  <a:pt x="9316586" y="5869183"/>
                </a:lnTo>
                <a:lnTo>
                  <a:pt x="9362721" y="5882552"/>
                </a:lnTo>
                <a:lnTo>
                  <a:pt x="9408669" y="5895135"/>
                </a:lnTo>
                <a:lnTo>
                  <a:pt x="9454421" y="5906901"/>
                </a:lnTo>
                <a:lnTo>
                  <a:pt x="9499967" y="5917817"/>
                </a:lnTo>
                <a:lnTo>
                  <a:pt x="9545297" y="5927853"/>
                </a:lnTo>
                <a:lnTo>
                  <a:pt x="9590402" y="5936978"/>
                </a:lnTo>
                <a:lnTo>
                  <a:pt x="9635273" y="5945160"/>
                </a:lnTo>
                <a:lnTo>
                  <a:pt x="9679898" y="5952367"/>
                </a:lnTo>
                <a:lnTo>
                  <a:pt x="9724269" y="5958569"/>
                </a:lnTo>
                <a:lnTo>
                  <a:pt x="9768376" y="5963735"/>
                </a:lnTo>
                <a:lnTo>
                  <a:pt x="9812209" y="5967831"/>
                </a:lnTo>
                <a:lnTo>
                  <a:pt x="9855759" y="5970829"/>
                </a:lnTo>
                <a:lnTo>
                  <a:pt x="9899015" y="5972695"/>
                </a:lnTo>
                <a:lnTo>
                  <a:pt x="9944906" y="5973602"/>
                </a:lnTo>
                <a:lnTo>
                  <a:pt x="9991208" y="5973601"/>
                </a:lnTo>
                <a:lnTo>
                  <a:pt x="10037901" y="5972715"/>
                </a:lnTo>
                <a:lnTo>
                  <a:pt x="10084966" y="5970967"/>
                </a:lnTo>
                <a:lnTo>
                  <a:pt x="10132382" y="5968376"/>
                </a:lnTo>
                <a:lnTo>
                  <a:pt x="10180130" y="5964967"/>
                </a:lnTo>
                <a:lnTo>
                  <a:pt x="10228189" y="5960760"/>
                </a:lnTo>
                <a:lnTo>
                  <a:pt x="10276540" y="5955778"/>
                </a:lnTo>
                <a:lnTo>
                  <a:pt x="10325163" y="5950043"/>
                </a:lnTo>
                <a:lnTo>
                  <a:pt x="10374039" y="5943576"/>
                </a:lnTo>
                <a:lnTo>
                  <a:pt x="10423146" y="5936399"/>
                </a:lnTo>
                <a:lnTo>
                  <a:pt x="10472465" y="5928536"/>
                </a:lnTo>
                <a:lnTo>
                  <a:pt x="10521977" y="5920006"/>
                </a:lnTo>
                <a:lnTo>
                  <a:pt x="10571662" y="5910833"/>
                </a:lnTo>
                <a:lnTo>
                  <a:pt x="10621498" y="5901039"/>
                </a:lnTo>
                <a:lnTo>
                  <a:pt x="10671468" y="5890645"/>
                </a:lnTo>
                <a:lnTo>
                  <a:pt x="10721550" y="5879673"/>
                </a:lnTo>
                <a:lnTo>
                  <a:pt x="10771726" y="5868145"/>
                </a:lnTo>
                <a:lnTo>
                  <a:pt x="10821974" y="5856084"/>
                </a:lnTo>
                <a:lnTo>
                  <a:pt x="10872275" y="5843511"/>
                </a:lnTo>
                <a:lnTo>
                  <a:pt x="10922610" y="5830448"/>
                </a:lnTo>
                <a:lnTo>
                  <a:pt x="10972957" y="5816917"/>
                </a:lnTo>
                <a:lnTo>
                  <a:pt x="11023299" y="5802941"/>
                </a:lnTo>
                <a:lnTo>
                  <a:pt x="11073613" y="5788540"/>
                </a:lnTo>
                <a:lnTo>
                  <a:pt x="11123882" y="5773738"/>
                </a:lnTo>
                <a:lnTo>
                  <a:pt x="11174084" y="5758555"/>
                </a:lnTo>
                <a:lnTo>
                  <a:pt x="11224200" y="5743015"/>
                </a:lnTo>
                <a:lnTo>
                  <a:pt x="11274210" y="5727138"/>
                </a:lnTo>
                <a:lnTo>
                  <a:pt x="11324094" y="5710947"/>
                </a:lnTo>
                <a:lnTo>
                  <a:pt x="11373832" y="5694464"/>
                </a:lnTo>
                <a:lnTo>
                  <a:pt x="11423405" y="5677711"/>
                </a:lnTo>
                <a:lnTo>
                  <a:pt x="11472792" y="5660710"/>
                </a:lnTo>
                <a:lnTo>
                  <a:pt x="11521973" y="5643483"/>
                </a:lnTo>
                <a:lnTo>
                  <a:pt x="11570929" y="5626051"/>
                </a:lnTo>
                <a:lnTo>
                  <a:pt x="11668086" y="5590662"/>
                </a:lnTo>
                <a:lnTo>
                  <a:pt x="11764102" y="5554720"/>
                </a:lnTo>
                <a:lnTo>
                  <a:pt x="11858818" y="5518400"/>
                </a:lnTo>
                <a:lnTo>
                  <a:pt x="11952076" y="5481878"/>
                </a:lnTo>
                <a:lnTo>
                  <a:pt x="12043717" y="5445329"/>
                </a:lnTo>
                <a:lnTo>
                  <a:pt x="12133580" y="5408930"/>
                </a:lnTo>
                <a:lnTo>
                  <a:pt x="12192000" y="538467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0000">
              <a:alpha val="8980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79155" y="1420367"/>
            <a:ext cx="1534160" cy="2236470"/>
          </a:xfrm>
          <a:custGeom>
            <a:avLst/>
            <a:gdLst/>
            <a:ahLst/>
            <a:cxnLst/>
            <a:rect l="l" t="t" r="r" b="b"/>
            <a:pathLst>
              <a:path w="1534159" h="2236470">
                <a:moveTo>
                  <a:pt x="261239" y="23241"/>
                </a:moveTo>
                <a:lnTo>
                  <a:pt x="0" y="0"/>
                </a:lnTo>
                <a:lnTo>
                  <a:pt x="110617" y="236855"/>
                </a:lnTo>
                <a:lnTo>
                  <a:pt x="261239" y="23241"/>
                </a:lnTo>
                <a:close/>
              </a:path>
              <a:path w="1534159" h="2236470">
                <a:moveTo>
                  <a:pt x="1533626" y="2117826"/>
                </a:moveTo>
                <a:lnTo>
                  <a:pt x="1528457" y="2068156"/>
                </a:lnTo>
                <a:lnTo>
                  <a:pt x="1503807" y="2022729"/>
                </a:lnTo>
                <a:lnTo>
                  <a:pt x="1463395" y="1990458"/>
                </a:lnTo>
                <a:lnTo>
                  <a:pt x="1415427" y="1976653"/>
                </a:lnTo>
                <a:lnTo>
                  <a:pt x="1365770" y="1981822"/>
                </a:lnTo>
                <a:lnTo>
                  <a:pt x="1320292" y="2006473"/>
                </a:lnTo>
                <a:lnTo>
                  <a:pt x="1288008" y="2046884"/>
                </a:lnTo>
                <a:lnTo>
                  <a:pt x="1274216" y="2094852"/>
                </a:lnTo>
                <a:lnTo>
                  <a:pt x="1279423" y="2144509"/>
                </a:lnTo>
                <a:lnTo>
                  <a:pt x="1304163" y="2189988"/>
                </a:lnTo>
                <a:lnTo>
                  <a:pt x="1344510" y="2222271"/>
                </a:lnTo>
                <a:lnTo>
                  <a:pt x="1392466" y="2236076"/>
                </a:lnTo>
                <a:lnTo>
                  <a:pt x="1442123" y="2230907"/>
                </a:lnTo>
                <a:lnTo>
                  <a:pt x="1487551" y="2206244"/>
                </a:lnTo>
                <a:lnTo>
                  <a:pt x="1519821" y="2165820"/>
                </a:lnTo>
                <a:lnTo>
                  <a:pt x="1533626" y="2117826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8347" y="2484620"/>
            <a:ext cx="193474" cy="19345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52329" y="1638680"/>
            <a:ext cx="241553" cy="241681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2284095" y="1121155"/>
            <a:ext cx="196215" cy="170815"/>
          </a:xfrm>
          <a:custGeom>
            <a:avLst/>
            <a:gdLst/>
            <a:ahLst/>
            <a:cxnLst/>
            <a:rect l="l" t="t" r="r" b="b"/>
            <a:pathLst>
              <a:path w="196214" h="170815">
                <a:moveTo>
                  <a:pt x="97662" y="0"/>
                </a:moveTo>
                <a:lnTo>
                  <a:pt x="0" y="169926"/>
                </a:lnTo>
                <a:lnTo>
                  <a:pt x="195961" y="170307"/>
                </a:lnTo>
                <a:lnTo>
                  <a:pt x="97662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32276" y="1331594"/>
            <a:ext cx="199516" cy="19951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79835" y="2598458"/>
            <a:ext cx="1312163" cy="2996184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1111483" y="2844647"/>
            <a:ext cx="1080770" cy="2517775"/>
          </a:xfrm>
          <a:custGeom>
            <a:avLst/>
            <a:gdLst/>
            <a:ahLst/>
            <a:cxnLst/>
            <a:rect l="l" t="t" r="r" b="b"/>
            <a:pathLst>
              <a:path w="1080770" h="2517775">
                <a:moveTo>
                  <a:pt x="1080515" y="0"/>
                </a:moveTo>
                <a:lnTo>
                  <a:pt x="1039372" y="6864"/>
                </a:lnTo>
                <a:lnTo>
                  <a:pt x="994162" y="16115"/>
                </a:lnTo>
                <a:lnTo>
                  <a:pt x="949549" y="26948"/>
                </a:lnTo>
                <a:lnTo>
                  <a:pt x="905565" y="39332"/>
                </a:lnTo>
                <a:lnTo>
                  <a:pt x="862239" y="53237"/>
                </a:lnTo>
                <a:lnTo>
                  <a:pt x="819602" y="68632"/>
                </a:lnTo>
                <a:lnTo>
                  <a:pt x="777686" y="85486"/>
                </a:lnTo>
                <a:lnTo>
                  <a:pt x="736521" y="103768"/>
                </a:lnTo>
                <a:lnTo>
                  <a:pt x="696138" y="123448"/>
                </a:lnTo>
                <a:lnTo>
                  <a:pt x="656567" y="144494"/>
                </a:lnTo>
                <a:lnTo>
                  <a:pt x="617840" y="166876"/>
                </a:lnTo>
                <a:lnTo>
                  <a:pt x="579987" y="190563"/>
                </a:lnTo>
                <a:lnTo>
                  <a:pt x="543039" y="215525"/>
                </a:lnTo>
                <a:lnTo>
                  <a:pt x="507027" y="241730"/>
                </a:lnTo>
                <a:lnTo>
                  <a:pt x="471981" y="269148"/>
                </a:lnTo>
                <a:lnTo>
                  <a:pt x="437933" y="297748"/>
                </a:lnTo>
                <a:lnTo>
                  <a:pt x="404912" y="327500"/>
                </a:lnTo>
                <a:lnTo>
                  <a:pt x="372951" y="358371"/>
                </a:lnTo>
                <a:lnTo>
                  <a:pt x="342079" y="390333"/>
                </a:lnTo>
                <a:lnTo>
                  <a:pt x="312328" y="423353"/>
                </a:lnTo>
                <a:lnTo>
                  <a:pt x="283728" y="457401"/>
                </a:lnTo>
                <a:lnTo>
                  <a:pt x="256310" y="492447"/>
                </a:lnTo>
                <a:lnTo>
                  <a:pt x="230105" y="528459"/>
                </a:lnTo>
                <a:lnTo>
                  <a:pt x="205143" y="565407"/>
                </a:lnTo>
                <a:lnTo>
                  <a:pt x="181456" y="603260"/>
                </a:lnTo>
                <a:lnTo>
                  <a:pt x="159073" y="641987"/>
                </a:lnTo>
                <a:lnTo>
                  <a:pt x="138027" y="681558"/>
                </a:lnTo>
                <a:lnTo>
                  <a:pt x="118348" y="721941"/>
                </a:lnTo>
                <a:lnTo>
                  <a:pt x="100066" y="763106"/>
                </a:lnTo>
                <a:lnTo>
                  <a:pt x="83212" y="805023"/>
                </a:lnTo>
                <a:lnTo>
                  <a:pt x="67817" y="847659"/>
                </a:lnTo>
                <a:lnTo>
                  <a:pt x="53912" y="890985"/>
                </a:lnTo>
                <a:lnTo>
                  <a:pt x="41528" y="934970"/>
                </a:lnTo>
                <a:lnTo>
                  <a:pt x="30695" y="979583"/>
                </a:lnTo>
                <a:lnTo>
                  <a:pt x="21444" y="1024792"/>
                </a:lnTo>
                <a:lnTo>
                  <a:pt x="13806" y="1070569"/>
                </a:lnTo>
                <a:lnTo>
                  <a:pt x="7812" y="1116880"/>
                </a:lnTo>
                <a:lnTo>
                  <a:pt x="3492" y="1163697"/>
                </a:lnTo>
                <a:lnTo>
                  <a:pt x="878" y="1210988"/>
                </a:lnTo>
                <a:lnTo>
                  <a:pt x="0" y="1258722"/>
                </a:lnTo>
                <a:lnTo>
                  <a:pt x="878" y="1306456"/>
                </a:lnTo>
                <a:lnTo>
                  <a:pt x="3492" y="1353747"/>
                </a:lnTo>
                <a:lnTo>
                  <a:pt x="7812" y="1400563"/>
                </a:lnTo>
                <a:lnTo>
                  <a:pt x="13806" y="1446875"/>
                </a:lnTo>
                <a:lnTo>
                  <a:pt x="21444" y="1492652"/>
                </a:lnTo>
                <a:lnTo>
                  <a:pt x="30695" y="1537861"/>
                </a:lnTo>
                <a:lnTo>
                  <a:pt x="41528" y="1582474"/>
                </a:lnTo>
                <a:lnTo>
                  <a:pt x="53912" y="1626459"/>
                </a:lnTo>
                <a:lnTo>
                  <a:pt x="67817" y="1669785"/>
                </a:lnTo>
                <a:lnTo>
                  <a:pt x="83212" y="1712421"/>
                </a:lnTo>
                <a:lnTo>
                  <a:pt x="100066" y="1754337"/>
                </a:lnTo>
                <a:lnTo>
                  <a:pt x="118348" y="1795503"/>
                </a:lnTo>
                <a:lnTo>
                  <a:pt x="138027" y="1835886"/>
                </a:lnTo>
                <a:lnTo>
                  <a:pt x="159073" y="1875456"/>
                </a:lnTo>
                <a:lnTo>
                  <a:pt x="181456" y="1914184"/>
                </a:lnTo>
                <a:lnTo>
                  <a:pt x="205143" y="1952037"/>
                </a:lnTo>
                <a:lnTo>
                  <a:pt x="230105" y="1988985"/>
                </a:lnTo>
                <a:lnTo>
                  <a:pt x="256310" y="2024997"/>
                </a:lnTo>
                <a:lnTo>
                  <a:pt x="283728" y="2060043"/>
                </a:lnTo>
                <a:lnTo>
                  <a:pt x="312328" y="2094091"/>
                </a:lnTo>
                <a:lnTo>
                  <a:pt x="342079" y="2127111"/>
                </a:lnTo>
                <a:lnTo>
                  <a:pt x="372951" y="2159073"/>
                </a:lnTo>
                <a:lnTo>
                  <a:pt x="404912" y="2189944"/>
                </a:lnTo>
                <a:lnTo>
                  <a:pt x="437933" y="2219696"/>
                </a:lnTo>
                <a:lnTo>
                  <a:pt x="471981" y="2248296"/>
                </a:lnTo>
                <a:lnTo>
                  <a:pt x="507027" y="2275714"/>
                </a:lnTo>
                <a:lnTo>
                  <a:pt x="543039" y="2301919"/>
                </a:lnTo>
                <a:lnTo>
                  <a:pt x="579987" y="2326880"/>
                </a:lnTo>
                <a:lnTo>
                  <a:pt x="617840" y="2350568"/>
                </a:lnTo>
                <a:lnTo>
                  <a:pt x="656567" y="2372950"/>
                </a:lnTo>
                <a:lnTo>
                  <a:pt x="696138" y="2393996"/>
                </a:lnTo>
                <a:lnTo>
                  <a:pt x="736521" y="2413676"/>
                </a:lnTo>
                <a:lnTo>
                  <a:pt x="777686" y="2431958"/>
                </a:lnTo>
                <a:lnTo>
                  <a:pt x="819602" y="2448812"/>
                </a:lnTo>
                <a:lnTo>
                  <a:pt x="862239" y="2464206"/>
                </a:lnTo>
                <a:lnTo>
                  <a:pt x="905565" y="2478111"/>
                </a:lnTo>
                <a:lnTo>
                  <a:pt x="949549" y="2490496"/>
                </a:lnTo>
                <a:lnTo>
                  <a:pt x="994162" y="2501329"/>
                </a:lnTo>
                <a:lnTo>
                  <a:pt x="1039372" y="2510580"/>
                </a:lnTo>
                <a:lnTo>
                  <a:pt x="1080515" y="2517444"/>
                </a:lnTo>
                <a:lnTo>
                  <a:pt x="1080515" y="1976851"/>
                </a:lnTo>
                <a:lnTo>
                  <a:pt x="1038315" y="1964277"/>
                </a:lnTo>
                <a:lnTo>
                  <a:pt x="994634" y="1948188"/>
                </a:lnTo>
                <a:lnTo>
                  <a:pt x="952287" y="1929491"/>
                </a:lnTo>
                <a:lnTo>
                  <a:pt x="911371" y="1908284"/>
                </a:lnTo>
                <a:lnTo>
                  <a:pt x="871986" y="1884665"/>
                </a:lnTo>
                <a:lnTo>
                  <a:pt x="834229" y="1858733"/>
                </a:lnTo>
                <a:lnTo>
                  <a:pt x="798198" y="1830585"/>
                </a:lnTo>
                <a:lnTo>
                  <a:pt x="763990" y="1800319"/>
                </a:lnTo>
                <a:lnTo>
                  <a:pt x="731704" y="1768033"/>
                </a:lnTo>
                <a:lnTo>
                  <a:pt x="701439" y="1733826"/>
                </a:lnTo>
                <a:lnTo>
                  <a:pt x="673291" y="1697794"/>
                </a:lnTo>
                <a:lnTo>
                  <a:pt x="647358" y="1660037"/>
                </a:lnTo>
                <a:lnTo>
                  <a:pt x="623740" y="1620652"/>
                </a:lnTo>
                <a:lnTo>
                  <a:pt x="602533" y="1579737"/>
                </a:lnTo>
                <a:lnTo>
                  <a:pt x="583836" y="1537390"/>
                </a:lnTo>
                <a:lnTo>
                  <a:pt x="567746" y="1493709"/>
                </a:lnTo>
                <a:lnTo>
                  <a:pt x="554363" y="1448791"/>
                </a:lnTo>
                <a:lnTo>
                  <a:pt x="543782" y="1402736"/>
                </a:lnTo>
                <a:lnTo>
                  <a:pt x="536104" y="1355641"/>
                </a:lnTo>
                <a:lnTo>
                  <a:pt x="531425" y="1307603"/>
                </a:lnTo>
                <a:lnTo>
                  <a:pt x="529844" y="1258722"/>
                </a:lnTo>
                <a:lnTo>
                  <a:pt x="531425" y="1209840"/>
                </a:lnTo>
                <a:lnTo>
                  <a:pt x="536104" y="1161803"/>
                </a:lnTo>
                <a:lnTo>
                  <a:pt x="543782" y="1114708"/>
                </a:lnTo>
                <a:lnTo>
                  <a:pt x="554363" y="1068653"/>
                </a:lnTo>
                <a:lnTo>
                  <a:pt x="567746" y="1023735"/>
                </a:lnTo>
                <a:lnTo>
                  <a:pt x="583836" y="980054"/>
                </a:lnTo>
                <a:lnTo>
                  <a:pt x="602533" y="937707"/>
                </a:lnTo>
                <a:lnTo>
                  <a:pt x="623740" y="896792"/>
                </a:lnTo>
                <a:lnTo>
                  <a:pt x="647358" y="857407"/>
                </a:lnTo>
                <a:lnTo>
                  <a:pt x="673291" y="819649"/>
                </a:lnTo>
                <a:lnTo>
                  <a:pt x="701439" y="783618"/>
                </a:lnTo>
                <a:lnTo>
                  <a:pt x="731704" y="749411"/>
                </a:lnTo>
                <a:lnTo>
                  <a:pt x="763990" y="717125"/>
                </a:lnTo>
                <a:lnTo>
                  <a:pt x="798198" y="686859"/>
                </a:lnTo>
                <a:lnTo>
                  <a:pt x="834229" y="658711"/>
                </a:lnTo>
                <a:lnTo>
                  <a:pt x="871986" y="632779"/>
                </a:lnTo>
                <a:lnTo>
                  <a:pt x="911371" y="609160"/>
                </a:lnTo>
                <a:lnTo>
                  <a:pt x="952287" y="587953"/>
                </a:lnTo>
                <a:lnTo>
                  <a:pt x="994634" y="569256"/>
                </a:lnTo>
                <a:lnTo>
                  <a:pt x="1038315" y="553167"/>
                </a:lnTo>
                <a:lnTo>
                  <a:pt x="1080515" y="540593"/>
                </a:lnTo>
                <a:lnTo>
                  <a:pt x="1080515" y="0"/>
                </a:lnTo>
                <a:close/>
              </a:path>
            </a:pathLst>
          </a:custGeom>
          <a:solidFill>
            <a:srgbClr val="FF3300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491869" cy="1878964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0" y="0"/>
            <a:ext cx="1274445" cy="1661160"/>
          </a:xfrm>
          <a:custGeom>
            <a:avLst/>
            <a:gdLst/>
            <a:ahLst/>
            <a:cxnLst/>
            <a:rect l="l" t="t" r="r" b="b"/>
            <a:pathLst>
              <a:path w="1274445" h="1661160">
                <a:moveTo>
                  <a:pt x="1213659" y="0"/>
                </a:moveTo>
                <a:lnTo>
                  <a:pt x="634665" y="0"/>
                </a:lnTo>
                <a:lnTo>
                  <a:pt x="650229" y="25927"/>
                </a:lnTo>
                <a:lnTo>
                  <a:pt x="671457" y="66843"/>
                </a:lnTo>
                <a:lnTo>
                  <a:pt x="690173" y="109190"/>
                </a:lnTo>
                <a:lnTo>
                  <a:pt x="706279" y="152871"/>
                </a:lnTo>
                <a:lnTo>
                  <a:pt x="719676" y="197788"/>
                </a:lnTo>
                <a:lnTo>
                  <a:pt x="730267" y="243843"/>
                </a:lnTo>
                <a:lnTo>
                  <a:pt x="737953" y="290939"/>
                </a:lnTo>
                <a:lnTo>
                  <a:pt x="742636" y="338976"/>
                </a:lnTo>
                <a:lnTo>
                  <a:pt x="744220" y="387858"/>
                </a:lnTo>
                <a:lnTo>
                  <a:pt x="742636" y="436739"/>
                </a:lnTo>
                <a:lnTo>
                  <a:pt x="737953" y="484776"/>
                </a:lnTo>
                <a:lnTo>
                  <a:pt x="730267" y="531872"/>
                </a:lnTo>
                <a:lnTo>
                  <a:pt x="719676" y="577927"/>
                </a:lnTo>
                <a:lnTo>
                  <a:pt x="706279" y="622844"/>
                </a:lnTo>
                <a:lnTo>
                  <a:pt x="690173" y="666525"/>
                </a:lnTo>
                <a:lnTo>
                  <a:pt x="671457" y="708872"/>
                </a:lnTo>
                <a:lnTo>
                  <a:pt x="650229" y="749788"/>
                </a:lnTo>
                <a:lnTo>
                  <a:pt x="626587" y="789173"/>
                </a:lnTo>
                <a:lnTo>
                  <a:pt x="600629" y="826930"/>
                </a:lnTo>
                <a:lnTo>
                  <a:pt x="572452" y="862961"/>
                </a:lnTo>
                <a:lnTo>
                  <a:pt x="542156" y="897169"/>
                </a:lnTo>
                <a:lnTo>
                  <a:pt x="509837" y="929455"/>
                </a:lnTo>
                <a:lnTo>
                  <a:pt x="475595" y="959720"/>
                </a:lnTo>
                <a:lnTo>
                  <a:pt x="439527" y="987868"/>
                </a:lnTo>
                <a:lnTo>
                  <a:pt x="401731" y="1013801"/>
                </a:lnTo>
                <a:lnTo>
                  <a:pt x="362305" y="1037419"/>
                </a:lnTo>
                <a:lnTo>
                  <a:pt x="321348" y="1058626"/>
                </a:lnTo>
                <a:lnTo>
                  <a:pt x="278957" y="1077323"/>
                </a:lnTo>
                <a:lnTo>
                  <a:pt x="235231" y="1093413"/>
                </a:lnTo>
                <a:lnTo>
                  <a:pt x="190267" y="1106796"/>
                </a:lnTo>
                <a:lnTo>
                  <a:pt x="144164" y="1117377"/>
                </a:lnTo>
                <a:lnTo>
                  <a:pt x="97020" y="1125055"/>
                </a:lnTo>
                <a:lnTo>
                  <a:pt x="48932" y="1129734"/>
                </a:lnTo>
                <a:lnTo>
                  <a:pt x="0" y="1131315"/>
                </a:lnTo>
                <a:lnTo>
                  <a:pt x="0" y="1661159"/>
                </a:lnTo>
                <a:lnTo>
                  <a:pt x="47764" y="1660281"/>
                </a:lnTo>
                <a:lnTo>
                  <a:pt x="95084" y="1657667"/>
                </a:lnTo>
                <a:lnTo>
                  <a:pt x="141930" y="1653347"/>
                </a:lnTo>
                <a:lnTo>
                  <a:pt x="188271" y="1647353"/>
                </a:lnTo>
                <a:lnTo>
                  <a:pt x="234075" y="1639715"/>
                </a:lnTo>
                <a:lnTo>
                  <a:pt x="279313" y="1630464"/>
                </a:lnTo>
                <a:lnTo>
                  <a:pt x="323953" y="1619631"/>
                </a:lnTo>
                <a:lnTo>
                  <a:pt x="367965" y="1607247"/>
                </a:lnTo>
                <a:lnTo>
                  <a:pt x="411317" y="1593342"/>
                </a:lnTo>
                <a:lnTo>
                  <a:pt x="453980" y="1577947"/>
                </a:lnTo>
                <a:lnTo>
                  <a:pt x="495922" y="1561093"/>
                </a:lnTo>
                <a:lnTo>
                  <a:pt x="537112" y="1542811"/>
                </a:lnTo>
                <a:lnTo>
                  <a:pt x="577519" y="1523132"/>
                </a:lnTo>
                <a:lnTo>
                  <a:pt x="617114" y="1502086"/>
                </a:lnTo>
                <a:lnTo>
                  <a:pt x="655864" y="1479703"/>
                </a:lnTo>
                <a:lnTo>
                  <a:pt x="693740" y="1456016"/>
                </a:lnTo>
                <a:lnTo>
                  <a:pt x="730709" y="1431054"/>
                </a:lnTo>
                <a:lnTo>
                  <a:pt x="766743" y="1404849"/>
                </a:lnTo>
                <a:lnTo>
                  <a:pt x="801810" y="1377431"/>
                </a:lnTo>
                <a:lnTo>
                  <a:pt x="835878" y="1348831"/>
                </a:lnTo>
                <a:lnTo>
                  <a:pt x="868918" y="1319080"/>
                </a:lnTo>
                <a:lnTo>
                  <a:pt x="900898" y="1288208"/>
                </a:lnTo>
                <a:lnTo>
                  <a:pt x="931788" y="1256247"/>
                </a:lnTo>
                <a:lnTo>
                  <a:pt x="961556" y="1223226"/>
                </a:lnTo>
                <a:lnTo>
                  <a:pt x="990173" y="1189178"/>
                </a:lnTo>
                <a:lnTo>
                  <a:pt x="1017607" y="1154132"/>
                </a:lnTo>
                <a:lnTo>
                  <a:pt x="1043827" y="1118120"/>
                </a:lnTo>
                <a:lnTo>
                  <a:pt x="1068803" y="1081172"/>
                </a:lnTo>
                <a:lnTo>
                  <a:pt x="1092504" y="1043319"/>
                </a:lnTo>
                <a:lnTo>
                  <a:pt x="1114899" y="1004592"/>
                </a:lnTo>
                <a:lnTo>
                  <a:pt x="1135958" y="965021"/>
                </a:lnTo>
                <a:lnTo>
                  <a:pt x="1155648" y="924638"/>
                </a:lnTo>
                <a:lnTo>
                  <a:pt x="1173941" y="883473"/>
                </a:lnTo>
                <a:lnTo>
                  <a:pt x="1190804" y="841557"/>
                </a:lnTo>
                <a:lnTo>
                  <a:pt x="1206208" y="798920"/>
                </a:lnTo>
                <a:lnTo>
                  <a:pt x="1220121" y="755594"/>
                </a:lnTo>
                <a:lnTo>
                  <a:pt x="1232512" y="711610"/>
                </a:lnTo>
                <a:lnTo>
                  <a:pt x="1243351" y="666997"/>
                </a:lnTo>
                <a:lnTo>
                  <a:pt x="1252607" y="621787"/>
                </a:lnTo>
                <a:lnTo>
                  <a:pt x="1260249" y="576011"/>
                </a:lnTo>
                <a:lnTo>
                  <a:pt x="1266247" y="529699"/>
                </a:lnTo>
                <a:lnTo>
                  <a:pt x="1270569" y="482882"/>
                </a:lnTo>
                <a:lnTo>
                  <a:pt x="1273185" y="435592"/>
                </a:lnTo>
                <a:lnTo>
                  <a:pt x="1274064" y="387858"/>
                </a:lnTo>
                <a:lnTo>
                  <a:pt x="1273185" y="340123"/>
                </a:lnTo>
                <a:lnTo>
                  <a:pt x="1270569" y="292833"/>
                </a:lnTo>
                <a:lnTo>
                  <a:pt x="1266247" y="246016"/>
                </a:lnTo>
                <a:lnTo>
                  <a:pt x="1260249" y="199704"/>
                </a:lnTo>
                <a:lnTo>
                  <a:pt x="1252607" y="153928"/>
                </a:lnTo>
                <a:lnTo>
                  <a:pt x="1243351" y="108718"/>
                </a:lnTo>
                <a:lnTo>
                  <a:pt x="1232512" y="64105"/>
                </a:lnTo>
                <a:lnTo>
                  <a:pt x="1220121" y="20121"/>
                </a:lnTo>
                <a:lnTo>
                  <a:pt x="1213659" y="0"/>
                </a:lnTo>
                <a:close/>
              </a:path>
            </a:pathLst>
          </a:custGeom>
          <a:solidFill>
            <a:srgbClr val="FF3300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44556" y="213347"/>
            <a:ext cx="1450213" cy="1209179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11009457" y="209558"/>
            <a:ext cx="1004569" cy="765810"/>
          </a:xfrm>
          <a:custGeom>
            <a:avLst/>
            <a:gdLst/>
            <a:ahLst/>
            <a:cxnLst/>
            <a:rect l="l" t="t" r="r" b="b"/>
            <a:pathLst>
              <a:path w="1004570" h="765810">
                <a:moveTo>
                  <a:pt x="475313" y="0"/>
                </a:moveTo>
                <a:lnTo>
                  <a:pt x="409895" y="6618"/>
                </a:lnTo>
                <a:lnTo>
                  <a:pt x="354424" y="30142"/>
                </a:lnTo>
                <a:lnTo>
                  <a:pt x="304230" y="65349"/>
                </a:lnTo>
                <a:lnTo>
                  <a:pt x="254642" y="107016"/>
                </a:lnTo>
                <a:lnTo>
                  <a:pt x="228615" y="128640"/>
                </a:lnTo>
                <a:lnTo>
                  <a:pt x="200989" y="149920"/>
                </a:lnTo>
                <a:lnTo>
                  <a:pt x="171179" y="170205"/>
                </a:lnTo>
                <a:lnTo>
                  <a:pt x="138602" y="188840"/>
                </a:lnTo>
                <a:lnTo>
                  <a:pt x="90976" y="217064"/>
                </a:lnTo>
                <a:lnTo>
                  <a:pt x="53776" y="247251"/>
                </a:lnTo>
                <a:lnTo>
                  <a:pt x="26540" y="279035"/>
                </a:lnTo>
                <a:lnTo>
                  <a:pt x="114" y="345922"/>
                </a:lnTo>
                <a:lnTo>
                  <a:pt x="0" y="380292"/>
                </a:lnTo>
                <a:lnTo>
                  <a:pt x="8001" y="414790"/>
                </a:lnTo>
                <a:lnTo>
                  <a:pt x="46506" y="482703"/>
                </a:lnTo>
                <a:lnTo>
                  <a:pt x="76085" y="515385"/>
                </a:lnTo>
                <a:lnTo>
                  <a:pt x="111932" y="546726"/>
                </a:lnTo>
                <a:lnTo>
                  <a:pt x="159662" y="578473"/>
                </a:lnTo>
                <a:lnTo>
                  <a:pt x="207710" y="600602"/>
                </a:lnTo>
                <a:lnTo>
                  <a:pt x="255723" y="614934"/>
                </a:lnTo>
                <a:lnTo>
                  <a:pt x="303344" y="623294"/>
                </a:lnTo>
                <a:lnTo>
                  <a:pt x="350219" y="627505"/>
                </a:lnTo>
                <a:lnTo>
                  <a:pt x="395994" y="629391"/>
                </a:lnTo>
                <a:lnTo>
                  <a:pt x="440313" y="630775"/>
                </a:lnTo>
                <a:lnTo>
                  <a:pt x="482820" y="633480"/>
                </a:lnTo>
                <a:lnTo>
                  <a:pt x="523162" y="639330"/>
                </a:lnTo>
                <a:lnTo>
                  <a:pt x="560984" y="650147"/>
                </a:lnTo>
                <a:lnTo>
                  <a:pt x="595929" y="667757"/>
                </a:lnTo>
                <a:lnTo>
                  <a:pt x="650344" y="700786"/>
                </a:lnTo>
                <a:lnTo>
                  <a:pt x="701456" y="727358"/>
                </a:lnTo>
                <a:lnTo>
                  <a:pt x="749082" y="747160"/>
                </a:lnTo>
                <a:lnTo>
                  <a:pt x="793042" y="759878"/>
                </a:lnTo>
                <a:lnTo>
                  <a:pt x="833156" y="765199"/>
                </a:lnTo>
                <a:lnTo>
                  <a:pt x="869243" y="762809"/>
                </a:lnTo>
                <a:lnTo>
                  <a:pt x="928610" y="733642"/>
                </a:lnTo>
                <a:lnTo>
                  <a:pt x="966321" y="680432"/>
                </a:lnTo>
                <a:lnTo>
                  <a:pt x="990097" y="619897"/>
                </a:lnTo>
                <a:lnTo>
                  <a:pt x="1003018" y="549454"/>
                </a:lnTo>
                <a:lnTo>
                  <a:pt x="1004239" y="511265"/>
                </a:lnTo>
                <a:lnTo>
                  <a:pt x="1001345" y="471494"/>
                </a:lnTo>
                <a:lnTo>
                  <a:pt x="993868" y="430442"/>
                </a:lnTo>
                <a:lnTo>
                  <a:pt x="981341" y="388405"/>
                </a:lnTo>
                <a:lnTo>
                  <a:pt x="963298" y="345683"/>
                </a:lnTo>
                <a:lnTo>
                  <a:pt x="939270" y="302575"/>
                </a:lnTo>
                <a:lnTo>
                  <a:pt x="908792" y="259379"/>
                </a:lnTo>
                <a:lnTo>
                  <a:pt x="871395" y="216393"/>
                </a:lnTo>
                <a:lnTo>
                  <a:pt x="826613" y="173916"/>
                </a:lnTo>
                <a:lnTo>
                  <a:pt x="773978" y="132247"/>
                </a:lnTo>
                <a:lnTo>
                  <a:pt x="713023" y="91685"/>
                </a:lnTo>
                <a:lnTo>
                  <a:pt x="654670" y="58367"/>
                </a:lnTo>
                <a:lnTo>
                  <a:pt x="602306" y="33193"/>
                </a:lnTo>
                <a:lnTo>
                  <a:pt x="555348" y="15508"/>
                </a:lnTo>
                <a:lnTo>
                  <a:pt x="513211" y="4662"/>
                </a:lnTo>
                <a:lnTo>
                  <a:pt x="475313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7927" y="3861866"/>
            <a:ext cx="2983992" cy="2692908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1179575" y="4090415"/>
            <a:ext cx="2534920" cy="2249805"/>
          </a:xfrm>
          <a:custGeom>
            <a:avLst/>
            <a:gdLst/>
            <a:ahLst/>
            <a:cxnLst/>
            <a:rect l="l" t="t" r="r" b="b"/>
            <a:pathLst>
              <a:path w="2534920" h="2249804">
                <a:moveTo>
                  <a:pt x="1261237" y="0"/>
                </a:moveTo>
                <a:lnTo>
                  <a:pt x="1211575" y="951"/>
                </a:lnTo>
                <a:lnTo>
                  <a:pt x="1162396" y="3781"/>
                </a:lnTo>
                <a:lnTo>
                  <a:pt x="1113733" y="8455"/>
                </a:lnTo>
                <a:lnTo>
                  <a:pt x="1065620" y="14938"/>
                </a:lnTo>
                <a:lnTo>
                  <a:pt x="1018094" y="23197"/>
                </a:lnTo>
                <a:lnTo>
                  <a:pt x="971187" y="33196"/>
                </a:lnTo>
                <a:lnTo>
                  <a:pt x="924936" y="44900"/>
                </a:lnTo>
                <a:lnTo>
                  <a:pt x="879374" y="58275"/>
                </a:lnTo>
                <a:lnTo>
                  <a:pt x="834536" y="73287"/>
                </a:lnTo>
                <a:lnTo>
                  <a:pt x="790458" y="89899"/>
                </a:lnTo>
                <a:lnTo>
                  <a:pt x="747173" y="108078"/>
                </a:lnTo>
                <a:lnTo>
                  <a:pt x="704716" y="127790"/>
                </a:lnTo>
                <a:lnTo>
                  <a:pt x="663122" y="148999"/>
                </a:lnTo>
                <a:lnTo>
                  <a:pt x="622426" y="171670"/>
                </a:lnTo>
                <a:lnTo>
                  <a:pt x="582662" y="195769"/>
                </a:lnTo>
                <a:lnTo>
                  <a:pt x="543865" y="221262"/>
                </a:lnTo>
                <a:lnTo>
                  <a:pt x="506070" y="248113"/>
                </a:lnTo>
                <a:lnTo>
                  <a:pt x="469311" y="276288"/>
                </a:lnTo>
                <a:lnTo>
                  <a:pt x="433622" y="305752"/>
                </a:lnTo>
                <a:lnTo>
                  <a:pt x="399040" y="336471"/>
                </a:lnTo>
                <a:lnTo>
                  <a:pt x="365597" y="368410"/>
                </a:lnTo>
                <a:lnTo>
                  <a:pt x="333330" y="401533"/>
                </a:lnTo>
                <a:lnTo>
                  <a:pt x="302272" y="435808"/>
                </a:lnTo>
                <a:lnTo>
                  <a:pt x="272459" y="471198"/>
                </a:lnTo>
                <a:lnTo>
                  <a:pt x="243924" y="507669"/>
                </a:lnTo>
                <a:lnTo>
                  <a:pt x="216703" y="545186"/>
                </a:lnTo>
                <a:lnTo>
                  <a:pt x="190830" y="583715"/>
                </a:lnTo>
                <a:lnTo>
                  <a:pt x="166340" y="623221"/>
                </a:lnTo>
                <a:lnTo>
                  <a:pt x="143267" y="663669"/>
                </a:lnTo>
                <a:lnTo>
                  <a:pt x="121647" y="705025"/>
                </a:lnTo>
                <a:lnTo>
                  <a:pt x="101514" y="747254"/>
                </a:lnTo>
                <a:lnTo>
                  <a:pt x="82902" y="790321"/>
                </a:lnTo>
                <a:lnTo>
                  <a:pt x="65847" y="834192"/>
                </a:lnTo>
                <a:lnTo>
                  <a:pt x="50382" y="878831"/>
                </a:lnTo>
                <a:lnTo>
                  <a:pt x="36543" y="924205"/>
                </a:lnTo>
                <a:lnTo>
                  <a:pt x="24364" y="970278"/>
                </a:lnTo>
                <a:lnTo>
                  <a:pt x="13881" y="1017015"/>
                </a:lnTo>
                <a:lnTo>
                  <a:pt x="0" y="1154683"/>
                </a:lnTo>
                <a:lnTo>
                  <a:pt x="166624" y="1195323"/>
                </a:lnTo>
                <a:lnTo>
                  <a:pt x="213458" y="1209877"/>
                </a:lnTo>
                <a:lnTo>
                  <a:pt x="261351" y="1226664"/>
                </a:lnTo>
                <a:lnTo>
                  <a:pt x="310261" y="1245568"/>
                </a:lnTo>
                <a:lnTo>
                  <a:pt x="360143" y="1266472"/>
                </a:lnTo>
                <a:lnTo>
                  <a:pt x="410957" y="1289259"/>
                </a:lnTo>
                <a:lnTo>
                  <a:pt x="462661" y="1313814"/>
                </a:lnTo>
                <a:lnTo>
                  <a:pt x="525144" y="1346199"/>
                </a:lnTo>
                <a:lnTo>
                  <a:pt x="517779" y="1273682"/>
                </a:lnTo>
                <a:lnTo>
                  <a:pt x="519360" y="1224786"/>
                </a:lnTo>
                <a:lnTo>
                  <a:pt x="524039" y="1176733"/>
                </a:lnTo>
                <a:lnTo>
                  <a:pt x="531717" y="1129623"/>
                </a:lnTo>
                <a:lnTo>
                  <a:pt x="542298" y="1083553"/>
                </a:lnTo>
                <a:lnTo>
                  <a:pt x="555681" y="1038621"/>
                </a:lnTo>
                <a:lnTo>
                  <a:pt x="571771" y="994925"/>
                </a:lnTo>
                <a:lnTo>
                  <a:pt x="590468" y="952564"/>
                </a:lnTo>
                <a:lnTo>
                  <a:pt x="611675" y="911635"/>
                </a:lnTo>
                <a:lnTo>
                  <a:pt x="635293" y="872236"/>
                </a:lnTo>
                <a:lnTo>
                  <a:pt x="661226" y="834466"/>
                </a:lnTo>
                <a:lnTo>
                  <a:pt x="689374" y="798422"/>
                </a:lnTo>
                <a:lnTo>
                  <a:pt x="719639" y="764202"/>
                </a:lnTo>
                <a:lnTo>
                  <a:pt x="751925" y="731905"/>
                </a:lnTo>
                <a:lnTo>
                  <a:pt x="786133" y="701628"/>
                </a:lnTo>
                <a:lnTo>
                  <a:pt x="822164" y="673470"/>
                </a:lnTo>
                <a:lnTo>
                  <a:pt x="859921" y="647529"/>
                </a:lnTo>
                <a:lnTo>
                  <a:pt x="899306" y="623902"/>
                </a:lnTo>
                <a:lnTo>
                  <a:pt x="940222" y="602687"/>
                </a:lnTo>
                <a:lnTo>
                  <a:pt x="982569" y="583983"/>
                </a:lnTo>
                <a:lnTo>
                  <a:pt x="1026250" y="567888"/>
                </a:lnTo>
                <a:lnTo>
                  <a:pt x="1071167" y="554499"/>
                </a:lnTo>
                <a:lnTo>
                  <a:pt x="1117222" y="543915"/>
                </a:lnTo>
                <a:lnTo>
                  <a:pt x="1164318" y="536233"/>
                </a:lnTo>
                <a:lnTo>
                  <a:pt x="1212355" y="531553"/>
                </a:lnTo>
                <a:lnTo>
                  <a:pt x="1261237" y="529970"/>
                </a:lnTo>
                <a:lnTo>
                  <a:pt x="1310117" y="531553"/>
                </a:lnTo>
                <a:lnTo>
                  <a:pt x="1358153" y="536233"/>
                </a:lnTo>
                <a:lnTo>
                  <a:pt x="1405246" y="543915"/>
                </a:lnTo>
                <a:lnTo>
                  <a:pt x="1451297" y="554499"/>
                </a:lnTo>
                <a:lnTo>
                  <a:pt x="1496210" y="567888"/>
                </a:lnTo>
                <a:lnTo>
                  <a:pt x="1539886" y="583983"/>
                </a:lnTo>
                <a:lnTo>
                  <a:pt x="1582227" y="602687"/>
                </a:lnTo>
                <a:lnTo>
                  <a:pt x="1623136" y="623902"/>
                </a:lnTo>
                <a:lnTo>
                  <a:pt x="1662514" y="647529"/>
                </a:lnTo>
                <a:lnTo>
                  <a:pt x="1700264" y="673470"/>
                </a:lnTo>
                <a:lnTo>
                  <a:pt x="1736288" y="701628"/>
                </a:lnTo>
                <a:lnTo>
                  <a:pt x="1770488" y="731905"/>
                </a:lnTo>
                <a:lnTo>
                  <a:pt x="1802766" y="764202"/>
                </a:lnTo>
                <a:lnTo>
                  <a:pt x="1833025" y="798422"/>
                </a:lnTo>
                <a:lnTo>
                  <a:pt x="1861165" y="834466"/>
                </a:lnTo>
                <a:lnTo>
                  <a:pt x="1887090" y="872236"/>
                </a:lnTo>
                <a:lnTo>
                  <a:pt x="1910702" y="911635"/>
                </a:lnTo>
                <a:lnTo>
                  <a:pt x="1931902" y="952564"/>
                </a:lnTo>
                <a:lnTo>
                  <a:pt x="1950594" y="994925"/>
                </a:lnTo>
                <a:lnTo>
                  <a:pt x="1966678" y="1038621"/>
                </a:lnTo>
                <a:lnTo>
                  <a:pt x="1980057" y="1083553"/>
                </a:lnTo>
                <a:lnTo>
                  <a:pt x="1990634" y="1129623"/>
                </a:lnTo>
                <a:lnTo>
                  <a:pt x="1998309" y="1176733"/>
                </a:lnTo>
                <a:lnTo>
                  <a:pt x="2002987" y="1224786"/>
                </a:lnTo>
                <a:lnTo>
                  <a:pt x="2004568" y="1273682"/>
                </a:lnTo>
                <a:lnTo>
                  <a:pt x="2002853" y="1324597"/>
                </a:lnTo>
                <a:lnTo>
                  <a:pt x="1997782" y="1374591"/>
                </a:lnTo>
                <a:lnTo>
                  <a:pt x="1989466" y="1423553"/>
                </a:lnTo>
                <a:lnTo>
                  <a:pt x="1978015" y="1471373"/>
                </a:lnTo>
                <a:lnTo>
                  <a:pt x="1963540" y="1517941"/>
                </a:lnTo>
                <a:lnTo>
                  <a:pt x="1946152" y="1563145"/>
                </a:lnTo>
                <a:lnTo>
                  <a:pt x="1925962" y="1606874"/>
                </a:lnTo>
                <a:lnTo>
                  <a:pt x="1903079" y="1649018"/>
                </a:lnTo>
                <a:lnTo>
                  <a:pt x="1877615" y="1689466"/>
                </a:lnTo>
                <a:lnTo>
                  <a:pt x="1849681" y="1728107"/>
                </a:lnTo>
                <a:lnTo>
                  <a:pt x="1819386" y="1764831"/>
                </a:lnTo>
                <a:lnTo>
                  <a:pt x="1786842" y="1799526"/>
                </a:lnTo>
                <a:lnTo>
                  <a:pt x="1752160" y="1832083"/>
                </a:lnTo>
                <a:lnTo>
                  <a:pt x="1715450" y="1862389"/>
                </a:lnTo>
                <a:lnTo>
                  <a:pt x="1676822" y="1890334"/>
                </a:lnTo>
                <a:lnTo>
                  <a:pt x="1636388" y="1915808"/>
                </a:lnTo>
                <a:lnTo>
                  <a:pt x="1594258" y="1938700"/>
                </a:lnTo>
                <a:lnTo>
                  <a:pt x="1550543" y="1958898"/>
                </a:lnTo>
                <a:lnTo>
                  <a:pt x="1548130" y="1959660"/>
                </a:lnTo>
                <a:lnTo>
                  <a:pt x="1684401" y="2040737"/>
                </a:lnTo>
                <a:lnTo>
                  <a:pt x="1730314" y="2067137"/>
                </a:lnTo>
                <a:lnTo>
                  <a:pt x="1776220" y="2093087"/>
                </a:lnTo>
                <a:lnTo>
                  <a:pt x="1822099" y="2118541"/>
                </a:lnTo>
                <a:lnTo>
                  <a:pt x="1867931" y="2143452"/>
                </a:lnTo>
                <a:lnTo>
                  <a:pt x="1913699" y="2167770"/>
                </a:lnTo>
                <a:lnTo>
                  <a:pt x="1959381" y="2191449"/>
                </a:lnTo>
                <a:lnTo>
                  <a:pt x="2004960" y="2214441"/>
                </a:lnTo>
                <a:lnTo>
                  <a:pt x="2050415" y="2236698"/>
                </a:lnTo>
                <a:lnTo>
                  <a:pt x="2078863" y="2249423"/>
                </a:lnTo>
                <a:lnTo>
                  <a:pt x="2161540" y="2174290"/>
                </a:lnTo>
                <a:lnTo>
                  <a:pt x="2195430" y="2139064"/>
                </a:lnTo>
                <a:lnTo>
                  <a:pt x="2227962" y="2102560"/>
                </a:lnTo>
                <a:lnTo>
                  <a:pt x="2259093" y="2064818"/>
                </a:lnTo>
                <a:lnTo>
                  <a:pt x="2288783" y="2025881"/>
                </a:lnTo>
                <a:lnTo>
                  <a:pt x="2316991" y="1985789"/>
                </a:lnTo>
                <a:lnTo>
                  <a:pt x="2343677" y="1944583"/>
                </a:lnTo>
                <a:lnTo>
                  <a:pt x="2368798" y="1902305"/>
                </a:lnTo>
                <a:lnTo>
                  <a:pt x="2392314" y="1858994"/>
                </a:lnTo>
                <a:lnTo>
                  <a:pt x="2414184" y="1814692"/>
                </a:lnTo>
                <a:lnTo>
                  <a:pt x="2434367" y="1769440"/>
                </a:lnTo>
                <a:lnTo>
                  <a:pt x="2452823" y="1723279"/>
                </a:lnTo>
                <a:lnTo>
                  <a:pt x="2469509" y="1676250"/>
                </a:lnTo>
                <a:lnTo>
                  <a:pt x="2484386" y="1628393"/>
                </a:lnTo>
                <a:lnTo>
                  <a:pt x="2497413" y="1579751"/>
                </a:lnTo>
                <a:lnTo>
                  <a:pt x="2508547" y="1530363"/>
                </a:lnTo>
                <a:lnTo>
                  <a:pt x="2517749" y="1480272"/>
                </a:lnTo>
                <a:lnTo>
                  <a:pt x="2524977" y="1429517"/>
                </a:lnTo>
                <a:lnTo>
                  <a:pt x="2530191" y="1378140"/>
                </a:lnTo>
                <a:lnTo>
                  <a:pt x="2533350" y="1326181"/>
                </a:lnTo>
                <a:lnTo>
                  <a:pt x="2534412" y="1273682"/>
                </a:lnTo>
                <a:lnTo>
                  <a:pt x="2533533" y="1225931"/>
                </a:lnTo>
                <a:lnTo>
                  <a:pt x="2530920" y="1178624"/>
                </a:lnTo>
                <a:lnTo>
                  <a:pt x="2526601" y="1131791"/>
                </a:lnTo>
                <a:lnTo>
                  <a:pt x="2520608" y="1085463"/>
                </a:lnTo>
                <a:lnTo>
                  <a:pt x="2512972" y="1039671"/>
                </a:lnTo>
                <a:lnTo>
                  <a:pt x="2503723" y="994446"/>
                </a:lnTo>
                <a:lnTo>
                  <a:pt x="2492892" y="949819"/>
                </a:lnTo>
                <a:lnTo>
                  <a:pt x="2480510" y="905820"/>
                </a:lnTo>
                <a:lnTo>
                  <a:pt x="2466608" y="862480"/>
                </a:lnTo>
                <a:lnTo>
                  <a:pt x="2451216" y="819830"/>
                </a:lnTo>
                <a:lnTo>
                  <a:pt x="2434365" y="777900"/>
                </a:lnTo>
                <a:lnTo>
                  <a:pt x="2416087" y="736722"/>
                </a:lnTo>
                <a:lnTo>
                  <a:pt x="2396410" y="696327"/>
                </a:lnTo>
                <a:lnTo>
                  <a:pt x="2375368" y="656744"/>
                </a:lnTo>
                <a:lnTo>
                  <a:pt x="2352990" y="618005"/>
                </a:lnTo>
                <a:lnTo>
                  <a:pt x="2329306" y="580141"/>
                </a:lnTo>
                <a:lnTo>
                  <a:pt x="2304349" y="543182"/>
                </a:lnTo>
                <a:lnTo>
                  <a:pt x="2278148" y="507160"/>
                </a:lnTo>
                <a:lnTo>
                  <a:pt x="2250734" y="472104"/>
                </a:lnTo>
                <a:lnTo>
                  <a:pt x="2222138" y="438046"/>
                </a:lnTo>
                <a:lnTo>
                  <a:pt x="2192391" y="405016"/>
                </a:lnTo>
                <a:lnTo>
                  <a:pt x="2161524" y="373046"/>
                </a:lnTo>
                <a:lnTo>
                  <a:pt x="2129567" y="342166"/>
                </a:lnTo>
                <a:lnTo>
                  <a:pt x="2096551" y="312407"/>
                </a:lnTo>
                <a:lnTo>
                  <a:pt x="2062507" y="283799"/>
                </a:lnTo>
                <a:lnTo>
                  <a:pt x="2027465" y="256374"/>
                </a:lnTo>
                <a:lnTo>
                  <a:pt x="1991457" y="230161"/>
                </a:lnTo>
                <a:lnTo>
                  <a:pt x="1954513" y="205193"/>
                </a:lnTo>
                <a:lnTo>
                  <a:pt x="1916664" y="181500"/>
                </a:lnTo>
                <a:lnTo>
                  <a:pt x="1877941" y="159112"/>
                </a:lnTo>
                <a:lnTo>
                  <a:pt x="1838374" y="138060"/>
                </a:lnTo>
                <a:lnTo>
                  <a:pt x="1797994" y="118376"/>
                </a:lnTo>
                <a:lnTo>
                  <a:pt x="1756832" y="100089"/>
                </a:lnTo>
                <a:lnTo>
                  <a:pt x="1714919" y="83231"/>
                </a:lnTo>
                <a:lnTo>
                  <a:pt x="1672286" y="67833"/>
                </a:lnTo>
                <a:lnTo>
                  <a:pt x="1628962" y="53925"/>
                </a:lnTo>
                <a:lnTo>
                  <a:pt x="1584980" y="41537"/>
                </a:lnTo>
                <a:lnTo>
                  <a:pt x="1540369" y="30702"/>
                </a:lnTo>
                <a:lnTo>
                  <a:pt x="1495162" y="21449"/>
                </a:lnTo>
                <a:lnTo>
                  <a:pt x="1449387" y="13809"/>
                </a:lnTo>
                <a:lnTo>
                  <a:pt x="1403076" y="7814"/>
                </a:lnTo>
                <a:lnTo>
                  <a:pt x="1356260" y="3493"/>
                </a:lnTo>
                <a:lnTo>
                  <a:pt x="1308970" y="878"/>
                </a:lnTo>
                <a:lnTo>
                  <a:pt x="1261237" y="0"/>
                </a:lnTo>
                <a:close/>
              </a:path>
            </a:pathLst>
          </a:custGeom>
          <a:solidFill>
            <a:srgbClr val="FF3300">
              <a:alpha val="980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66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9983" y="4965242"/>
            <a:ext cx="1652016" cy="189275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771631" y="5196839"/>
            <a:ext cx="1420495" cy="1661160"/>
          </a:xfrm>
          <a:custGeom>
            <a:avLst/>
            <a:gdLst/>
            <a:ahLst/>
            <a:cxnLst/>
            <a:rect l="l" t="t" r="r" b="b"/>
            <a:pathLst>
              <a:path w="1420495" h="1661159">
                <a:moveTo>
                  <a:pt x="1274064" y="0"/>
                </a:moveTo>
                <a:lnTo>
                  <a:pt x="1226295" y="878"/>
                </a:lnTo>
                <a:lnTo>
                  <a:pt x="1178971" y="3492"/>
                </a:lnTo>
                <a:lnTo>
                  <a:pt x="1132122" y="7811"/>
                </a:lnTo>
                <a:lnTo>
                  <a:pt x="1085778" y="13805"/>
                </a:lnTo>
                <a:lnTo>
                  <a:pt x="1039971" y="21443"/>
                </a:lnTo>
                <a:lnTo>
                  <a:pt x="994730" y="30693"/>
                </a:lnTo>
                <a:lnTo>
                  <a:pt x="950088" y="41526"/>
                </a:lnTo>
                <a:lnTo>
                  <a:pt x="906075" y="53910"/>
                </a:lnTo>
                <a:lnTo>
                  <a:pt x="862721" y="67814"/>
                </a:lnTo>
                <a:lnTo>
                  <a:pt x="820057" y="83209"/>
                </a:lnTo>
                <a:lnTo>
                  <a:pt x="778115" y="100062"/>
                </a:lnTo>
                <a:lnTo>
                  <a:pt x="736924" y="118344"/>
                </a:lnTo>
                <a:lnTo>
                  <a:pt x="696516" y="138023"/>
                </a:lnTo>
                <a:lnTo>
                  <a:pt x="656921" y="159068"/>
                </a:lnTo>
                <a:lnTo>
                  <a:pt x="618171" y="181450"/>
                </a:lnTo>
                <a:lnTo>
                  <a:pt x="580295" y="205137"/>
                </a:lnTo>
                <a:lnTo>
                  <a:pt x="543326" y="230098"/>
                </a:lnTo>
                <a:lnTo>
                  <a:pt x="507293" y="256302"/>
                </a:lnTo>
                <a:lnTo>
                  <a:pt x="472227" y="283720"/>
                </a:lnTo>
                <a:lnTo>
                  <a:pt x="438159" y="312319"/>
                </a:lnTo>
                <a:lnTo>
                  <a:pt x="405120" y="342070"/>
                </a:lnTo>
                <a:lnTo>
                  <a:pt x="373141" y="372941"/>
                </a:lnTo>
                <a:lnTo>
                  <a:pt x="342253" y="404902"/>
                </a:lnTo>
                <a:lnTo>
                  <a:pt x="312485" y="437922"/>
                </a:lnTo>
                <a:lnTo>
                  <a:pt x="283870" y="471970"/>
                </a:lnTo>
                <a:lnTo>
                  <a:pt x="256437" y="507016"/>
                </a:lnTo>
                <a:lnTo>
                  <a:pt x="230218" y="543028"/>
                </a:lnTo>
                <a:lnTo>
                  <a:pt x="205244" y="579976"/>
                </a:lnTo>
                <a:lnTo>
                  <a:pt x="181544" y="617829"/>
                </a:lnTo>
                <a:lnTo>
                  <a:pt x="159151" y="656556"/>
                </a:lnTo>
                <a:lnTo>
                  <a:pt x="138094" y="696126"/>
                </a:lnTo>
                <a:lnTo>
                  <a:pt x="118404" y="736510"/>
                </a:lnTo>
                <a:lnTo>
                  <a:pt x="100113" y="777675"/>
                </a:lnTo>
                <a:lnTo>
                  <a:pt x="83251" y="819592"/>
                </a:lnTo>
                <a:lnTo>
                  <a:pt x="67849" y="862229"/>
                </a:lnTo>
                <a:lnTo>
                  <a:pt x="53937" y="905555"/>
                </a:lnTo>
                <a:lnTo>
                  <a:pt x="41547" y="949541"/>
                </a:lnTo>
                <a:lnTo>
                  <a:pt x="30709" y="994154"/>
                </a:lnTo>
                <a:lnTo>
                  <a:pt x="21454" y="1039365"/>
                </a:lnTo>
                <a:lnTo>
                  <a:pt x="13812" y="1085142"/>
                </a:lnTo>
                <a:lnTo>
                  <a:pt x="7815" y="1131456"/>
                </a:lnTo>
                <a:lnTo>
                  <a:pt x="3494" y="1178274"/>
                </a:lnTo>
                <a:lnTo>
                  <a:pt x="878" y="1225566"/>
                </a:lnTo>
                <a:lnTo>
                  <a:pt x="0" y="1273302"/>
                </a:lnTo>
                <a:lnTo>
                  <a:pt x="878" y="1321037"/>
                </a:lnTo>
                <a:lnTo>
                  <a:pt x="3494" y="1368329"/>
                </a:lnTo>
                <a:lnTo>
                  <a:pt x="7815" y="1415147"/>
                </a:lnTo>
                <a:lnTo>
                  <a:pt x="13812" y="1461461"/>
                </a:lnTo>
                <a:lnTo>
                  <a:pt x="21454" y="1507238"/>
                </a:lnTo>
                <a:lnTo>
                  <a:pt x="30709" y="1552449"/>
                </a:lnTo>
                <a:lnTo>
                  <a:pt x="41547" y="1597062"/>
                </a:lnTo>
                <a:lnTo>
                  <a:pt x="53937" y="1641048"/>
                </a:lnTo>
                <a:lnTo>
                  <a:pt x="60394" y="1661158"/>
                </a:lnTo>
                <a:lnTo>
                  <a:pt x="639406" y="1661158"/>
                </a:lnTo>
                <a:lnTo>
                  <a:pt x="623844" y="1635235"/>
                </a:lnTo>
                <a:lnTo>
                  <a:pt x="602614" y="1594320"/>
                </a:lnTo>
                <a:lnTo>
                  <a:pt x="583896" y="1551973"/>
                </a:lnTo>
                <a:lnTo>
                  <a:pt x="567789" y="1508291"/>
                </a:lnTo>
                <a:lnTo>
                  <a:pt x="554390" y="1463374"/>
                </a:lnTo>
                <a:lnTo>
                  <a:pt x="543798" y="1417318"/>
                </a:lnTo>
                <a:lnTo>
                  <a:pt x="536111" y="1370222"/>
                </a:lnTo>
                <a:lnTo>
                  <a:pt x="531427" y="1322184"/>
                </a:lnTo>
                <a:lnTo>
                  <a:pt x="529844" y="1273302"/>
                </a:lnTo>
                <a:lnTo>
                  <a:pt x="531427" y="1224419"/>
                </a:lnTo>
                <a:lnTo>
                  <a:pt x="536111" y="1176380"/>
                </a:lnTo>
                <a:lnTo>
                  <a:pt x="543798" y="1129284"/>
                </a:lnTo>
                <a:lnTo>
                  <a:pt x="554390" y="1083228"/>
                </a:lnTo>
                <a:lnTo>
                  <a:pt x="567789" y="1038310"/>
                </a:lnTo>
                <a:lnTo>
                  <a:pt x="583896" y="994629"/>
                </a:lnTo>
                <a:lnTo>
                  <a:pt x="602614" y="952281"/>
                </a:lnTo>
                <a:lnTo>
                  <a:pt x="623844" y="911366"/>
                </a:lnTo>
                <a:lnTo>
                  <a:pt x="647489" y="871981"/>
                </a:lnTo>
                <a:lnTo>
                  <a:pt x="673449" y="834223"/>
                </a:lnTo>
                <a:lnTo>
                  <a:pt x="701627" y="798192"/>
                </a:lnTo>
                <a:lnTo>
                  <a:pt x="731926" y="763985"/>
                </a:lnTo>
                <a:lnTo>
                  <a:pt x="764246" y="731700"/>
                </a:lnTo>
                <a:lnTo>
                  <a:pt x="798489" y="701434"/>
                </a:lnTo>
                <a:lnTo>
                  <a:pt x="834558" y="673287"/>
                </a:lnTo>
                <a:lnTo>
                  <a:pt x="872355" y="647355"/>
                </a:lnTo>
                <a:lnTo>
                  <a:pt x="911780" y="623737"/>
                </a:lnTo>
                <a:lnTo>
                  <a:pt x="952737" y="602531"/>
                </a:lnTo>
                <a:lnTo>
                  <a:pt x="995127" y="583834"/>
                </a:lnTo>
                <a:lnTo>
                  <a:pt x="1038851" y="567745"/>
                </a:lnTo>
                <a:lnTo>
                  <a:pt x="1083813" y="554362"/>
                </a:lnTo>
                <a:lnTo>
                  <a:pt x="1129913" y="543782"/>
                </a:lnTo>
                <a:lnTo>
                  <a:pt x="1177053" y="536104"/>
                </a:lnTo>
                <a:lnTo>
                  <a:pt x="1225136" y="531425"/>
                </a:lnTo>
                <a:lnTo>
                  <a:pt x="1274064" y="529844"/>
                </a:lnTo>
                <a:lnTo>
                  <a:pt x="1420368" y="529844"/>
                </a:lnTo>
                <a:lnTo>
                  <a:pt x="1420368" y="8376"/>
                </a:lnTo>
                <a:lnTo>
                  <a:pt x="1416005" y="7811"/>
                </a:lnTo>
                <a:lnTo>
                  <a:pt x="1369156" y="3492"/>
                </a:lnTo>
                <a:lnTo>
                  <a:pt x="1321832" y="878"/>
                </a:lnTo>
                <a:lnTo>
                  <a:pt x="1274064" y="0"/>
                </a:lnTo>
                <a:close/>
              </a:path>
              <a:path w="1420495" h="1661159">
                <a:moveTo>
                  <a:pt x="1420368" y="544276"/>
                </a:moveTo>
                <a:lnTo>
                  <a:pt x="639406" y="1661158"/>
                </a:lnTo>
                <a:lnTo>
                  <a:pt x="1420368" y="1661158"/>
                </a:lnTo>
                <a:lnTo>
                  <a:pt x="1420368" y="544276"/>
                </a:lnTo>
                <a:close/>
              </a:path>
              <a:path w="1420495" h="1661159">
                <a:moveTo>
                  <a:pt x="1420368" y="529844"/>
                </a:moveTo>
                <a:lnTo>
                  <a:pt x="1274064" y="529844"/>
                </a:lnTo>
                <a:lnTo>
                  <a:pt x="1322991" y="531425"/>
                </a:lnTo>
                <a:lnTo>
                  <a:pt x="1371074" y="536104"/>
                </a:lnTo>
                <a:lnTo>
                  <a:pt x="1418214" y="543782"/>
                </a:lnTo>
                <a:lnTo>
                  <a:pt x="1420368" y="544276"/>
                </a:lnTo>
                <a:lnTo>
                  <a:pt x="1420368" y="529844"/>
                </a:lnTo>
                <a:close/>
              </a:path>
            </a:pathLst>
          </a:custGeom>
          <a:solidFill>
            <a:srgbClr val="FF330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638427" cy="187896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0"/>
            <a:ext cx="1420495" cy="1661160"/>
          </a:xfrm>
          <a:custGeom>
            <a:avLst/>
            <a:gdLst/>
            <a:ahLst/>
            <a:cxnLst/>
            <a:rect l="l" t="t" r="r" b="b"/>
            <a:pathLst>
              <a:path w="1420495" h="1661160">
                <a:moveTo>
                  <a:pt x="0" y="1116886"/>
                </a:moveTo>
                <a:lnTo>
                  <a:pt x="0" y="1652781"/>
                </a:lnTo>
                <a:lnTo>
                  <a:pt x="4373" y="1653347"/>
                </a:lnTo>
                <a:lnTo>
                  <a:pt x="51219" y="1657667"/>
                </a:lnTo>
                <a:lnTo>
                  <a:pt x="98539" y="1660281"/>
                </a:lnTo>
                <a:lnTo>
                  <a:pt x="146304" y="1661160"/>
                </a:lnTo>
                <a:lnTo>
                  <a:pt x="194068" y="1660281"/>
                </a:lnTo>
                <a:lnTo>
                  <a:pt x="241388" y="1657667"/>
                </a:lnTo>
                <a:lnTo>
                  <a:pt x="288234" y="1653347"/>
                </a:lnTo>
                <a:lnTo>
                  <a:pt x="334575" y="1647353"/>
                </a:lnTo>
                <a:lnTo>
                  <a:pt x="380379" y="1639715"/>
                </a:lnTo>
                <a:lnTo>
                  <a:pt x="425617" y="1630464"/>
                </a:lnTo>
                <a:lnTo>
                  <a:pt x="470257" y="1619631"/>
                </a:lnTo>
                <a:lnTo>
                  <a:pt x="514269" y="1607247"/>
                </a:lnTo>
                <a:lnTo>
                  <a:pt x="557622" y="1593342"/>
                </a:lnTo>
                <a:lnTo>
                  <a:pt x="600284" y="1577947"/>
                </a:lnTo>
                <a:lnTo>
                  <a:pt x="642226" y="1561093"/>
                </a:lnTo>
                <a:lnTo>
                  <a:pt x="683416" y="1542811"/>
                </a:lnTo>
                <a:lnTo>
                  <a:pt x="723823" y="1523132"/>
                </a:lnTo>
                <a:lnTo>
                  <a:pt x="763418" y="1502086"/>
                </a:lnTo>
                <a:lnTo>
                  <a:pt x="802168" y="1479703"/>
                </a:lnTo>
                <a:lnTo>
                  <a:pt x="840044" y="1456016"/>
                </a:lnTo>
                <a:lnTo>
                  <a:pt x="877014" y="1431054"/>
                </a:lnTo>
                <a:lnTo>
                  <a:pt x="913047" y="1404849"/>
                </a:lnTo>
                <a:lnTo>
                  <a:pt x="948114" y="1377431"/>
                </a:lnTo>
                <a:lnTo>
                  <a:pt x="982182" y="1348831"/>
                </a:lnTo>
                <a:lnTo>
                  <a:pt x="1015222" y="1319080"/>
                </a:lnTo>
                <a:lnTo>
                  <a:pt x="1047202" y="1288208"/>
                </a:lnTo>
                <a:lnTo>
                  <a:pt x="1078092" y="1256247"/>
                </a:lnTo>
                <a:lnTo>
                  <a:pt x="1107860" y="1223226"/>
                </a:lnTo>
                <a:lnTo>
                  <a:pt x="1136477" y="1189178"/>
                </a:lnTo>
                <a:lnTo>
                  <a:pt x="1163911" y="1154132"/>
                </a:lnTo>
                <a:lnTo>
                  <a:pt x="1180524" y="1131315"/>
                </a:lnTo>
                <a:lnTo>
                  <a:pt x="146304" y="1131315"/>
                </a:lnTo>
                <a:lnTo>
                  <a:pt x="97371" y="1129734"/>
                </a:lnTo>
                <a:lnTo>
                  <a:pt x="49283" y="1125055"/>
                </a:lnTo>
                <a:lnTo>
                  <a:pt x="2139" y="1117377"/>
                </a:lnTo>
                <a:lnTo>
                  <a:pt x="0" y="1116886"/>
                </a:lnTo>
                <a:close/>
              </a:path>
              <a:path w="1420495" h="1661160">
                <a:moveTo>
                  <a:pt x="1359963" y="0"/>
                </a:moveTo>
                <a:lnTo>
                  <a:pt x="780969" y="0"/>
                </a:lnTo>
                <a:lnTo>
                  <a:pt x="796533" y="25927"/>
                </a:lnTo>
                <a:lnTo>
                  <a:pt x="817761" y="66843"/>
                </a:lnTo>
                <a:lnTo>
                  <a:pt x="836477" y="109190"/>
                </a:lnTo>
                <a:lnTo>
                  <a:pt x="852583" y="152871"/>
                </a:lnTo>
                <a:lnTo>
                  <a:pt x="865980" y="197788"/>
                </a:lnTo>
                <a:lnTo>
                  <a:pt x="876571" y="243843"/>
                </a:lnTo>
                <a:lnTo>
                  <a:pt x="884257" y="290939"/>
                </a:lnTo>
                <a:lnTo>
                  <a:pt x="888940" y="338976"/>
                </a:lnTo>
                <a:lnTo>
                  <a:pt x="890524" y="387858"/>
                </a:lnTo>
                <a:lnTo>
                  <a:pt x="888940" y="436739"/>
                </a:lnTo>
                <a:lnTo>
                  <a:pt x="884257" y="484776"/>
                </a:lnTo>
                <a:lnTo>
                  <a:pt x="876571" y="531872"/>
                </a:lnTo>
                <a:lnTo>
                  <a:pt x="865980" y="577927"/>
                </a:lnTo>
                <a:lnTo>
                  <a:pt x="852583" y="622844"/>
                </a:lnTo>
                <a:lnTo>
                  <a:pt x="836477" y="666525"/>
                </a:lnTo>
                <a:lnTo>
                  <a:pt x="817761" y="708872"/>
                </a:lnTo>
                <a:lnTo>
                  <a:pt x="796533" y="749788"/>
                </a:lnTo>
                <a:lnTo>
                  <a:pt x="772891" y="789173"/>
                </a:lnTo>
                <a:lnTo>
                  <a:pt x="746933" y="826930"/>
                </a:lnTo>
                <a:lnTo>
                  <a:pt x="718756" y="862961"/>
                </a:lnTo>
                <a:lnTo>
                  <a:pt x="688460" y="897169"/>
                </a:lnTo>
                <a:lnTo>
                  <a:pt x="656141" y="929455"/>
                </a:lnTo>
                <a:lnTo>
                  <a:pt x="621899" y="959720"/>
                </a:lnTo>
                <a:lnTo>
                  <a:pt x="585831" y="987868"/>
                </a:lnTo>
                <a:lnTo>
                  <a:pt x="548035" y="1013801"/>
                </a:lnTo>
                <a:lnTo>
                  <a:pt x="508609" y="1037419"/>
                </a:lnTo>
                <a:lnTo>
                  <a:pt x="467652" y="1058626"/>
                </a:lnTo>
                <a:lnTo>
                  <a:pt x="425261" y="1077323"/>
                </a:lnTo>
                <a:lnTo>
                  <a:pt x="381535" y="1093413"/>
                </a:lnTo>
                <a:lnTo>
                  <a:pt x="336571" y="1106796"/>
                </a:lnTo>
                <a:lnTo>
                  <a:pt x="290468" y="1117377"/>
                </a:lnTo>
                <a:lnTo>
                  <a:pt x="243324" y="1125055"/>
                </a:lnTo>
                <a:lnTo>
                  <a:pt x="195236" y="1129734"/>
                </a:lnTo>
                <a:lnTo>
                  <a:pt x="146304" y="1131315"/>
                </a:lnTo>
                <a:lnTo>
                  <a:pt x="1180524" y="1131315"/>
                </a:lnTo>
                <a:lnTo>
                  <a:pt x="1215107" y="1081172"/>
                </a:lnTo>
                <a:lnTo>
                  <a:pt x="1238808" y="1043319"/>
                </a:lnTo>
                <a:lnTo>
                  <a:pt x="1261203" y="1004592"/>
                </a:lnTo>
                <a:lnTo>
                  <a:pt x="1282262" y="965021"/>
                </a:lnTo>
                <a:lnTo>
                  <a:pt x="1301952" y="924638"/>
                </a:lnTo>
                <a:lnTo>
                  <a:pt x="1320245" y="883473"/>
                </a:lnTo>
                <a:lnTo>
                  <a:pt x="1337108" y="841557"/>
                </a:lnTo>
                <a:lnTo>
                  <a:pt x="1352512" y="798920"/>
                </a:lnTo>
                <a:lnTo>
                  <a:pt x="1366425" y="755594"/>
                </a:lnTo>
                <a:lnTo>
                  <a:pt x="1378816" y="711610"/>
                </a:lnTo>
                <a:lnTo>
                  <a:pt x="1389655" y="666997"/>
                </a:lnTo>
                <a:lnTo>
                  <a:pt x="1398911" y="621787"/>
                </a:lnTo>
                <a:lnTo>
                  <a:pt x="1406553" y="576011"/>
                </a:lnTo>
                <a:lnTo>
                  <a:pt x="1412551" y="529699"/>
                </a:lnTo>
                <a:lnTo>
                  <a:pt x="1416873" y="482882"/>
                </a:lnTo>
                <a:lnTo>
                  <a:pt x="1419489" y="435592"/>
                </a:lnTo>
                <a:lnTo>
                  <a:pt x="1420368" y="387858"/>
                </a:lnTo>
                <a:lnTo>
                  <a:pt x="1419489" y="340123"/>
                </a:lnTo>
                <a:lnTo>
                  <a:pt x="1416873" y="292833"/>
                </a:lnTo>
                <a:lnTo>
                  <a:pt x="1412551" y="246016"/>
                </a:lnTo>
                <a:lnTo>
                  <a:pt x="1406553" y="199704"/>
                </a:lnTo>
                <a:lnTo>
                  <a:pt x="1398911" y="153928"/>
                </a:lnTo>
                <a:lnTo>
                  <a:pt x="1389655" y="108718"/>
                </a:lnTo>
                <a:lnTo>
                  <a:pt x="1378816" y="64105"/>
                </a:lnTo>
                <a:lnTo>
                  <a:pt x="1366425" y="20121"/>
                </a:lnTo>
                <a:lnTo>
                  <a:pt x="1359963" y="0"/>
                </a:lnTo>
                <a:close/>
              </a:path>
            </a:pathLst>
          </a:custGeom>
          <a:solidFill>
            <a:srgbClr val="FF3300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08228"/>
            <a:ext cx="10358120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66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8200" y="1690116"/>
            <a:ext cx="10515600" cy="3695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E6DB74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mailto:admin@company.co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8.png"/><Relationship Id="rId21" Type="http://schemas.openxmlformats.org/officeDocument/2006/relationships/image" Target="../media/image129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7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9.png"/><Relationship Id="rId24" Type="http://schemas.openxmlformats.org/officeDocument/2006/relationships/image" Target="../media/image132.png"/><Relationship Id="rId5" Type="http://schemas.openxmlformats.org/officeDocument/2006/relationships/image" Target="../media/image10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9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8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68.png"/><Relationship Id="rId5" Type="http://schemas.openxmlformats.org/officeDocument/2006/relationships/image" Target="../media/image10.png"/><Relationship Id="rId10" Type="http://schemas.openxmlformats.org/officeDocument/2006/relationships/image" Target="../media/image167.png"/><Relationship Id="rId4" Type="http://schemas.openxmlformats.org/officeDocument/2006/relationships/image" Target="../media/image9.png"/><Relationship Id="rId9" Type="http://schemas.openxmlformats.org/officeDocument/2006/relationships/image" Target="../media/image166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65.png"/><Relationship Id="rId3" Type="http://schemas.openxmlformats.org/officeDocument/2006/relationships/image" Target="../media/image8.png"/><Relationship Id="rId21" Type="http://schemas.openxmlformats.org/officeDocument/2006/relationships/image" Target="../media/image168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7.png"/><Relationship Id="rId16" Type="http://schemas.openxmlformats.org/officeDocument/2006/relationships/image" Target="../media/image17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74.png"/><Relationship Id="rId5" Type="http://schemas.openxmlformats.org/officeDocument/2006/relationships/image" Target="../media/image10.png"/><Relationship Id="rId15" Type="http://schemas.openxmlformats.org/officeDocument/2006/relationships/image" Target="../media/image178.png"/><Relationship Id="rId23" Type="http://schemas.openxmlformats.org/officeDocument/2006/relationships/image" Target="../media/image169.png"/><Relationship Id="rId10" Type="http://schemas.openxmlformats.org/officeDocument/2006/relationships/image" Target="../media/image173.png"/><Relationship Id="rId19" Type="http://schemas.openxmlformats.org/officeDocument/2006/relationships/image" Target="../media/image166.png"/><Relationship Id="rId4" Type="http://schemas.openxmlformats.org/officeDocument/2006/relationships/image" Target="../media/image9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64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2.png"/><Relationship Id="rId7" Type="http://schemas.openxmlformats.org/officeDocument/2006/relationships/image" Target="../media/image18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8.png"/><Relationship Id="rId7" Type="http://schemas.openxmlformats.org/officeDocument/2006/relationships/image" Target="../media/image1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83.png"/><Relationship Id="rId4" Type="http://schemas.openxmlformats.org/officeDocument/2006/relationships/image" Target="../media/image9.png"/><Relationship Id="rId9" Type="http://schemas.openxmlformats.org/officeDocument/2006/relationships/image" Target="../media/image182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8.png"/><Relationship Id="rId7" Type="http://schemas.openxmlformats.org/officeDocument/2006/relationships/image" Target="../media/image1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85.png"/><Relationship Id="rId4" Type="http://schemas.openxmlformats.org/officeDocument/2006/relationships/image" Target="../media/image9.png"/><Relationship Id="rId9" Type="http://schemas.openxmlformats.org/officeDocument/2006/relationships/image" Target="../media/image184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8.png"/><Relationship Id="rId7" Type="http://schemas.openxmlformats.org/officeDocument/2006/relationships/image" Target="../media/image1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86.png"/><Relationship Id="rId5" Type="http://schemas.openxmlformats.org/officeDocument/2006/relationships/image" Target="../media/image10.png"/><Relationship Id="rId10" Type="http://schemas.openxmlformats.org/officeDocument/2006/relationships/image" Target="../media/image185.png"/><Relationship Id="rId4" Type="http://schemas.openxmlformats.org/officeDocument/2006/relationships/image" Target="../media/image9.png"/><Relationship Id="rId9" Type="http://schemas.openxmlformats.org/officeDocument/2006/relationships/image" Target="../media/image184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jpg"/><Relationship Id="rId3" Type="http://schemas.openxmlformats.org/officeDocument/2006/relationships/image" Target="../media/image8.png"/><Relationship Id="rId7" Type="http://schemas.openxmlformats.org/officeDocument/2006/relationships/image" Target="../media/image185.png"/><Relationship Id="rId12" Type="http://schemas.openxmlformats.org/officeDocument/2006/relationships/image" Target="../media/image19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89.jpg"/><Relationship Id="rId5" Type="http://schemas.openxmlformats.org/officeDocument/2006/relationships/image" Target="../media/image10.png"/><Relationship Id="rId10" Type="http://schemas.openxmlformats.org/officeDocument/2006/relationships/image" Target="../media/image188.png"/><Relationship Id="rId4" Type="http://schemas.openxmlformats.org/officeDocument/2006/relationships/image" Target="../media/image9.png"/><Relationship Id="rId9" Type="http://schemas.openxmlformats.org/officeDocument/2006/relationships/image" Target="../media/image187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6.png"/><Relationship Id="rId7" Type="http://schemas.openxmlformats.org/officeDocument/2006/relationships/image" Target="../media/image19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87.png"/><Relationship Id="rId9" Type="http://schemas.openxmlformats.org/officeDocument/2006/relationships/image" Target="../media/image1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6.png"/><Relationship Id="rId7" Type="http://schemas.openxmlformats.org/officeDocument/2006/relationships/image" Target="../media/image19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87.png"/><Relationship Id="rId9" Type="http://schemas.openxmlformats.org/officeDocument/2006/relationships/image" Target="../media/image196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6.png"/><Relationship Id="rId7" Type="http://schemas.openxmlformats.org/officeDocument/2006/relationships/image" Target="../media/image19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87.png"/><Relationship Id="rId9" Type="http://schemas.openxmlformats.org/officeDocument/2006/relationships/image" Target="../media/image196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86.png"/><Relationship Id="rId7" Type="http://schemas.openxmlformats.org/officeDocument/2006/relationships/image" Target="../media/image194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197.jpg"/><Relationship Id="rId4" Type="http://schemas.openxmlformats.org/officeDocument/2006/relationships/image" Target="../media/image187.png"/><Relationship Id="rId9" Type="http://schemas.openxmlformats.org/officeDocument/2006/relationships/image" Target="../media/image19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6.png"/><Relationship Id="rId7" Type="http://schemas.openxmlformats.org/officeDocument/2006/relationships/image" Target="../media/image20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20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8.png"/><Relationship Id="rId7" Type="http://schemas.openxmlformats.org/officeDocument/2006/relationships/image" Target="../media/image202.png"/><Relationship Id="rId12" Type="http://schemas.openxmlformats.org/officeDocument/2006/relationships/image" Target="../media/image2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13.png"/><Relationship Id="rId5" Type="http://schemas.openxmlformats.org/officeDocument/2006/relationships/image" Target="../media/image9.png"/><Relationship Id="rId15" Type="http://schemas.openxmlformats.org/officeDocument/2006/relationships/image" Target="../media/image217.png"/><Relationship Id="rId10" Type="http://schemas.openxmlformats.org/officeDocument/2006/relationships/image" Target="../media/image212.png"/><Relationship Id="rId4" Type="http://schemas.openxmlformats.org/officeDocument/2006/relationships/image" Target="../media/image10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86.png"/><Relationship Id="rId9" Type="http://schemas.openxmlformats.org/officeDocument/2006/relationships/image" Target="../media/image8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47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48.png"/><Relationship Id="rId9" Type="http://schemas.openxmlformats.org/officeDocument/2006/relationships/image" Target="../media/image232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47.png"/><Relationship Id="rId7" Type="http://schemas.openxmlformats.org/officeDocument/2006/relationships/image" Target="../media/image2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47.png"/><Relationship Id="rId7" Type="http://schemas.openxmlformats.org/officeDocument/2006/relationships/image" Target="../media/image2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48.png"/><Relationship Id="rId9" Type="http://schemas.openxmlformats.org/officeDocument/2006/relationships/image" Target="../media/image24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48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4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38.png"/><Relationship Id="rId7" Type="http://schemas.openxmlformats.org/officeDocument/2006/relationships/image" Target="../media/image25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56.png"/><Relationship Id="rId9" Type="http://schemas.openxmlformats.org/officeDocument/2006/relationships/hyperlink" Target="https://docs.ansible.com/ansible/latest/installation_guide/" TargetMode="Externa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0" Type="http://schemas.openxmlformats.org/officeDocument/2006/relationships/image" Target="../media/image88.png"/><Relationship Id="rId4" Type="http://schemas.openxmlformats.org/officeDocument/2006/relationships/image" Target="../media/image2.png"/><Relationship Id="rId9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ansible.com/ansible/2.5/user_guide/playbooks_variables.htm" TargetMode="External"/><Relationship Id="rId5" Type="http://schemas.openxmlformats.org/officeDocument/2006/relationships/image" Target="../media/image91.jp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0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6.png"/><Relationship Id="rId10" Type="http://schemas.openxmlformats.org/officeDocument/2006/relationships/image" Target="../media/image89.png"/><Relationship Id="rId4" Type="http://schemas.openxmlformats.org/officeDocument/2006/relationships/image" Target="../media/image2.png"/><Relationship Id="rId9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9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42.png"/><Relationship Id="rId5" Type="http://schemas.openxmlformats.org/officeDocument/2006/relationships/image" Target="../media/image10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12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9.png"/><Relationship Id="rId10" Type="http://schemas.openxmlformats.org/officeDocument/2006/relationships/image" Target="../media/image42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8.png"/><Relationship Id="rId7" Type="http://schemas.openxmlformats.org/officeDocument/2006/relationships/image" Target="../media/image10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8.png"/><Relationship Id="rId7" Type="http://schemas.openxmlformats.org/officeDocument/2006/relationships/image" Target="../media/image1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79155" y="1420367"/>
              <a:ext cx="1534160" cy="2236470"/>
            </a:xfrm>
            <a:custGeom>
              <a:avLst/>
              <a:gdLst/>
              <a:ahLst/>
              <a:cxnLst/>
              <a:rect l="l" t="t" r="r" b="b"/>
              <a:pathLst>
                <a:path w="1534159" h="2236470">
                  <a:moveTo>
                    <a:pt x="261239" y="23241"/>
                  </a:moveTo>
                  <a:lnTo>
                    <a:pt x="0" y="0"/>
                  </a:lnTo>
                  <a:lnTo>
                    <a:pt x="110617" y="236855"/>
                  </a:lnTo>
                  <a:lnTo>
                    <a:pt x="261239" y="23241"/>
                  </a:lnTo>
                  <a:close/>
                </a:path>
                <a:path w="1534159" h="2236470">
                  <a:moveTo>
                    <a:pt x="1533626" y="2117826"/>
                  </a:moveTo>
                  <a:lnTo>
                    <a:pt x="1528457" y="2068156"/>
                  </a:lnTo>
                  <a:lnTo>
                    <a:pt x="1503807" y="2022729"/>
                  </a:lnTo>
                  <a:lnTo>
                    <a:pt x="1463395" y="1990458"/>
                  </a:lnTo>
                  <a:lnTo>
                    <a:pt x="1415427" y="1976653"/>
                  </a:lnTo>
                  <a:lnTo>
                    <a:pt x="1365770" y="1981822"/>
                  </a:lnTo>
                  <a:lnTo>
                    <a:pt x="1320292" y="2006473"/>
                  </a:lnTo>
                  <a:lnTo>
                    <a:pt x="1288008" y="2046884"/>
                  </a:lnTo>
                  <a:lnTo>
                    <a:pt x="1274216" y="2094852"/>
                  </a:lnTo>
                  <a:lnTo>
                    <a:pt x="1279423" y="2144509"/>
                  </a:lnTo>
                  <a:lnTo>
                    <a:pt x="1304163" y="2189988"/>
                  </a:lnTo>
                  <a:lnTo>
                    <a:pt x="1344510" y="2222271"/>
                  </a:lnTo>
                  <a:lnTo>
                    <a:pt x="1392466" y="2236076"/>
                  </a:lnTo>
                  <a:lnTo>
                    <a:pt x="1442123" y="2230907"/>
                  </a:lnTo>
                  <a:lnTo>
                    <a:pt x="1487551" y="2206244"/>
                  </a:lnTo>
                  <a:lnTo>
                    <a:pt x="1519821" y="2165820"/>
                  </a:lnTo>
                  <a:lnTo>
                    <a:pt x="1533626" y="2117826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2329" y="1638680"/>
              <a:ext cx="241553" cy="2416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347" y="2484620"/>
              <a:ext cx="193474" cy="1934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84095" y="1121155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6"/>
                  </a:lnTo>
                  <a:lnTo>
                    <a:pt x="195961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2276" y="1331594"/>
              <a:ext cx="199516" cy="1995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777998" y="831341"/>
            <a:ext cx="6637655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3420" algn="ctr">
              <a:lnSpc>
                <a:spcPts val="7765"/>
              </a:lnSpc>
              <a:spcBef>
                <a:spcPts val="100"/>
              </a:spcBef>
            </a:pPr>
            <a:r>
              <a:rPr sz="6600" b="1" spc="-210" dirty="0">
                <a:solidFill>
                  <a:srgbClr val="FFFFFF"/>
                </a:solidFill>
                <a:latin typeface="Verdana"/>
                <a:cs typeface="Verdana"/>
              </a:rPr>
              <a:t>Ansible</a:t>
            </a:r>
            <a:endParaRPr sz="6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2136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Ansible</a:t>
            </a:r>
            <a:r>
              <a:rPr sz="1400" spc="-5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Configuration</a:t>
            </a:r>
            <a:r>
              <a:rPr sz="1400" spc="-7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Files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43355" y="1164336"/>
            <a:ext cx="9199245" cy="5694045"/>
            <a:chOff x="943355" y="1164336"/>
            <a:chExt cx="9199245" cy="5694045"/>
          </a:xfrm>
        </p:grpSpPr>
        <p:sp>
          <p:nvSpPr>
            <p:cNvPr id="12" name="object 12"/>
            <p:cNvSpPr/>
            <p:nvPr/>
          </p:nvSpPr>
          <p:spPr>
            <a:xfrm>
              <a:off x="943355" y="1164336"/>
              <a:ext cx="3345179" cy="368935"/>
            </a:xfrm>
            <a:custGeom>
              <a:avLst/>
              <a:gdLst/>
              <a:ahLst/>
              <a:cxnLst/>
              <a:rect l="l" t="t" r="r" b="b"/>
              <a:pathLst>
                <a:path w="3345179" h="368934">
                  <a:moveTo>
                    <a:pt x="3345179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345179" y="368808"/>
                  </a:lnTo>
                  <a:lnTo>
                    <a:pt x="334517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3355" y="1533144"/>
              <a:ext cx="9199245" cy="5325110"/>
            </a:xfrm>
            <a:custGeom>
              <a:avLst/>
              <a:gdLst/>
              <a:ahLst/>
              <a:cxnLst/>
              <a:rect l="l" t="t" r="r" b="b"/>
              <a:pathLst>
                <a:path w="9199245" h="5325109">
                  <a:moveTo>
                    <a:pt x="9198864" y="0"/>
                  </a:moveTo>
                  <a:lnTo>
                    <a:pt x="0" y="0"/>
                  </a:lnTo>
                  <a:lnTo>
                    <a:pt x="0" y="5324852"/>
                  </a:lnTo>
                  <a:lnTo>
                    <a:pt x="9198864" y="5324852"/>
                  </a:lnTo>
                  <a:lnTo>
                    <a:pt x="919886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2096" y="1186688"/>
            <a:ext cx="2386965" cy="4794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/etc/ansible/ansible.cfg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[defaults]</a:t>
            </a:r>
            <a:endParaRPr sz="1400" dirty="0">
              <a:latin typeface="Consolas"/>
              <a:cs typeface="Consolas"/>
            </a:endParaRPr>
          </a:p>
          <a:p>
            <a:pPr marL="12700" marR="102235">
              <a:lnSpc>
                <a:spcPct val="326600"/>
              </a:lnSpc>
              <a:spcBef>
                <a:spcPts val="3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[inventory]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[privilege_escalation]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[paramiko_connection]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[ssh_connection]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[persistent_connection] </a:t>
            </a:r>
            <a:r>
              <a:rPr sz="1400" spc="-7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[colors]</a:t>
            </a:r>
            <a:endParaRPr sz="1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6620" y="3880103"/>
            <a:ext cx="6597650" cy="2585085"/>
          </a:xfrm>
          <a:custGeom>
            <a:avLst/>
            <a:gdLst/>
            <a:ahLst/>
            <a:cxnLst/>
            <a:rect l="l" t="t" r="r" b="b"/>
            <a:pathLst>
              <a:path w="6597650" h="2585085">
                <a:moveTo>
                  <a:pt x="6597396" y="0"/>
                </a:moveTo>
                <a:lnTo>
                  <a:pt x="0" y="0"/>
                </a:lnTo>
                <a:lnTo>
                  <a:pt x="0" y="2584704"/>
                </a:lnTo>
                <a:lnTo>
                  <a:pt x="6597396" y="2584704"/>
                </a:lnTo>
                <a:lnTo>
                  <a:pt x="6597396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28821" y="4794527"/>
            <a:ext cx="3771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390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Operator</a:t>
            </a:r>
            <a:r>
              <a:rPr spc="-25" dirty="0"/>
              <a:t> </a:t>
            </a:r>
            <a:r>
              <a:rPr dirty="0"/>
              <a:t>-</a:t>
            </a:r>
            <a:r>
              <a:rPr spc="-25" dirty="0"/>
              <a:t> </a:t>
            </a:r>
            <a:r>
              <a:rPr dirty="0"/>
              <a:t>and</a:t>
            </a:r>
          </a:p>
        </p:txBody>
      </p:sp>
      <p:sp>
        <p:nvSpPr>
          <p:cNvPr id="5" name="object 5"/>
          <p:cNvSpPr/>
          <p:nvPr/>
        </p:nvSpPr>
        <p:spPr>
          <a:xfrm>
            <a:off x="3436620" y="1342644"/>
            <a:ext cx="6597650" cy="2585085"/>
          </a:xfrm>
          <a:custGeom>
            <a:avLst/>
            <a:gdLst/>
            <a:ahLst/>
            <a:cxnLst/>
            <a:rect l="l" t="t" r="r" b="b"/>
            <a:pathLst>
              <a:path w="6597650" h="2585085">
                <a:moveTo>
                  <a:pt x="6597396" y="0"/>
                </a:moveTo>
                <a:lnTo>
                  <a:pt x="0" y="0"/>
                </a:lnTo>
                <a:lnTo>
                  <a:pt x="0" y="2584704"/>
                </a:lnTo>
                <a:lnTo>
                  <a:pt x="6597396" y="2584704"/>
                </a:lnTo>
                <a:lnTo>
                  <a:pt x="6597396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8821" y="2805326"/>
            <a:ext cx="3771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p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6121" y="2756026"/>
            <a:ext cx="376555" cy="2275205"/>
          </a:xfrm>
          <a:custGeom>
            <a:avLst/>
            <a:gdLst/>
            <a:ahLst/>
            <a:cxnLst/>
            <a:rect l="l" t="t" r="r" b="b"/>
            <a:pathLst>
              <a:path w="376554" h="2275204">
                <a:moveTo>
                  <a:pt x="376428" y="1994789"/>
                </a:moveTo>
                <a:lnTo>
                  <a:pt x="0" y="1994789"/>
                </a:lnTo>
                <a:lnTo>
                  <a:pt x="0" y="2275205"/>
                </a:lnTo>
                <a:lnTo>
                  <a:pt x="376428" y="2275205"/>
                </a:lnTo>
                <a:lnTo>
                  <a:pt x="376428" y="1994789"/>
                </a:lnTo>
                <a:close/>
              </a:path>
              <a:path w="376554" h="2275204">
                <a:moveTo>
                  <a:pt x="376428" y="0"/>
                </a:moveTo>
                <a:lnTo>
                  <a:pt x="0" y="0"/>
                </a:lnTo>
                <a:lnTo>
                  <a:pt x="0" y="280416"/>
                </a:lnTo>
                <a:lnTo>
                  <a:pt x="376428" y="280416"/>
                </a:lnTo>
                <a:lnTo>
                  <a:pt x="376428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19802" y="3698136"/>
            <a:ext cx="18802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sz="18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28948" y="1361947"/>
            <a:ext cx="4149090" cy="2221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49554" marR="1508125" indent="-250190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ts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800" spc="-59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800">
              <a:latin typeface="Consolas"/>
              <a:cs typeface="Consolas"/>
            </a:endParaRPr>
          </a:p>
          <a:p>
            <a:pPr marL="249554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249554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NGINX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  <a:p>
            <a:pPr marL="487045">
              <a:lnSpc>
                <a:spcPts val="2155"/>
              </a:lnSpc>
              <a:spcBef>
                <a:spcPts val="10"/>
              </a:spcBef>
            </a:pPr>
            <a:r>
              <a:rPr sz="1800" spc="2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  <a:p>
            <a:pPr marL="751205" marR="1634489">
              <a:lnSpc>
                <a:spcPts val="2170"/>
              </a:lnSpc>
              <a:spcBef>
                <a:spcPts val="6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17364" y="3607308"/>
            <a:ext cx="3857625" cy="368935"/>
          </a:xfrm>
          <a:custGeom>
            <a:avLst/>
            <a:gdLst/>
            <a:ahLst/>
            <a:cxnLst/>
            <a:rect l="l" t="t" r="r" b="b"/>
            <a:pathLst>
              <a:path w="3857625" h="368935">
                <a:moveTo>
                  <a:pt x="3857243" y="0"/>
                </a:moveTo>
                <a:lnTo>
                  <a:pt x="0" y="0"/>
                </a:lnTo>
                <a:lnTo>
                  <a:pt x="0" y="368807"/>
                </a:lnTo>
                <a:lnTo>
                  <a:pt x="3857243" y="368807"/>
                </a:lnTo>
                <a:lnTo>
                  <a:pt x="3857243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65060" y="3698136"/>
            <a:ext cx="25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9802" y="5622112"/>
            <a:ext cx="188023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sz="18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63307" y="3651503"/>
            <a:ext cx="251460" cy="280670"/>
          </a:xfrm>
          <a:custGeom>
            <a:avLst/>
            <a:gdLst/>
            <a:ahLst/>
            <a:cxnLst/>
            <a:rect l="l" t="t" r="r" b="b"/>
            <a:pathLst>
              <a:path w="251459" h="280670">
                <a:moveTo>
                  <a:pt x="251459" y="0"/>
                </a:moveTo>
                <a:lnTo>
                  <a:pt x="0" y="0"/>
                </a:lnTo>
                <a:lnTo>
                  <a:pt x="0" y="280416"/>
                </a:lnTo>
                <a:lnTo>
                  <a:pt x="251459" y="280416"/>
                </a:lnTo>
                <a:lnTo>
                  <a:pt x="251459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16628" y="3630548"/>
            <a:ext cx="4539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92810" algn="l"/>
              </a:tabLst>
            </a:pPr>
            <a:r>
              <a:rPr sz="2700" spc="-7" baseline="1543" dirty="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sz="2700" spc="-67" baseline="1543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“Debian”</a:t>
            </a:r>
            <a:endParaRPr sz="2700" baseline="1543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08220" y="5533644"/>
            <a:ext cx="4651375" cy="647700"/>
          </a:xfrm>
          <a:custGeom>
            <a:avLst/>
            <a:gdLst/>
            <a:ahLst/>
            <a:cxnLst/>
            <a:rect l="l" t="t" r="r" b="b"/>
            <a:pathLst>
              <a:path w="4651375" h="647700">
                <a:moveTo>
                  <a:pt x="4651248" y="0"/>
                </a:moveTo>
                <a:lnTo>
                  <a:pt x="0" y="0"/>
                </a:lnTo>
                <a:lnTo>
                  <a:pt x="0" y="647699"/>
                </a:lnTo>
                <a:lnTo>
                  <a:pt x="4651248" y="647699"/>
                </a:lnTo>
                <a:lnTo>
                  <a:pt x="4651248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65365" y="5622112"/>
            <a:ext cx="2508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163307" y="5571629"/>
            <a:ext cx="251460" cy="280670"/>
          </a:xfrm>
          <a:custGeom>
            <a:avLst/>
            <a:gdLst/>
            <a:ahLst/>
            <a:cxnLst/>
            <a:rect l="l" t="t" r="r" b="b"/>
            <a:pathLst>
              <a:path w="251459" h="280670">
                <a:moveTo>
                  <a:pt x="251459" y="0"/>
                </a:moveTo>
                <a:lnTo>
                  <a:pt x="0" y="0"/>
                </a:lnTo>
                <a:lnTo>
                  <a:pt x="0" y="280415"/>
                </a:lnTo>
                <a:lnTo>
                  <a:pt x="251459" y="280415"/>
                </a:lnTo>
                <a:lnTo>
                  <a:pt x="251459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036431" y="3616197"/>
            <a:ext cx="38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and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78884" y="3888994"/>
            <a:ext cx="6021705" cy="224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07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ansible_distribution_version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“16.04”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onsolas"/>
              <a:cs typeface="Consolas"/>
            </a:endParaRPr>
          </a:p>
          <a:p>
            <a:pPr marL="237490" marR="2126615" indent="-238125">
              <a:lnSpc>
                <a:spcPct val="102499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Redhat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20" dirty="0">
                <a:solidFill>
                  <a:srgbClr val="F82571"/>
                </a:solidFill>
                <a:latin typeface="Consolas"/>
                <a:cs typeface="Consolas"/>
              </a:rPr>
              <a:t>yum</a:t>
            </a:r>
            <a:r>
              <a:rPr sz="2700" spc="30" baseline="1543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2700" baseline="1543">
              <a:latin typeface="Consolas"/>
              <a:cs typeface="Consolas"/>
            </a:endParaRPr>
          </a:p>
          <a:p>
            <a:pPr marL="501015" marR="3756660">
              <a:lnSpc>
                <a:spcPts val="2170"/>
              </a:lnSpc>
              <a:spcBef>
                <a:spcPts val="1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237490">
              <a:lnSpc>
                <a:spcPts val="2150"/>
              </a:lnSpc>
              <a:tabLst>
                <a:tab pos="1130300" algn="l"/>
                <a:tab pos="5005705" algn="l"/>
              </a:tabLst>
            </a:pPr>
            <a:r>
              <a:rPr sz="2700" spc="-15" baseline="1543" dirty="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sz="2700" spc="-15" baseline="1543" dirty="0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sz="2700" spc="37" baseline="1543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2700" spc="60" baseline="1543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700" spc="-15" baseline="1543" dirty="0">
                <a:solidFill>
                  <a:srgbClr val="E6DB74"/>
                </a:solidFill>
                <a:latin typeface="Consolas"/>
                <a:cs typeface="Consolas"/>
              </a:rPr>
              <a:t>“RedHat”	</a:t>
            </a:r>
            <a:r>
              <a:rPr sz="1800" spc="5" dirty="0">
                <a:solidFill>
                  <a:srgbClr val="F82571"/>
                </a:solidFill>
                <a:latin typeface="Consolas"/>
                <a:cs typeface="Consolas"/>
              </a:rPr>
              <a:t>or</a:t>
            </a:r>
            <a:endParaRPr sz="1800">
              <a:latin typeface="Consolas"/>
              <a:cs typeface="Consolas"/>
            </a:endParaRPr>
          </a:p>
          <a:p>
            <a:pPr marL="1120775">
              <a:lnSpc>
                <a:spcPts val="215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“SUSE”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4874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Conditionals</a:t>
            </a:r>
            <a:r>
              <a:rPr spc="-2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spc="-5" dirty="0"/>
              <a:t>Loops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980" y="1377696"/>
            <a:ext cx="5334000" cy="5080000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301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9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340995" marR="2602230" indent="-250190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800">
              <a:latin typeface="Consolas"/>
              <a:cs typeface="Consolas"/>
            </a:endParaRPr>
          </a:p>
          <a:p>
            <a:pPr marL="340995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590550" marR="1098550" indent="-250190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Debian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  <a:p>
            <a:pPr marL="842010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800">
              <a:latin typeface="Consolas"/>
              <a:cs typeface="Consolas"/>
            </a:endParaRPr>
          </a:p>
          <a:p>
            <a:pPr marL="84201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7905" y="4760884"/>
            <a:ext cx="4231640" cy="1672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1968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75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393065" marR="2451735">
              <a:lnSpc>
                <a:spcPts val="1700"/>
              </a:lnSpc>
              <a:spcBef>
                <a:spcPts val="3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196850">
              <a:lnSpc>
                <a:spcPts val="161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7905" y="4762408"/>
            <a:ext cx="4231640" cy="1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196850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75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393065" marR="2451735">
              <a:lnSpc>
                <a:spcPts val="1689"/>
              </a:lnSpc>
              <a:spcBef>
                <a:spcPts val="4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196850">
              <a:lnSpc>
                <a:spcPts val="16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7905" y="4762408"/>
            <a:ext cx="4319905" cy="1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  <a:tabLst>
                <a:tab pos="2863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75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490855" marR="2343785">
              <a:lnSpc>
                <a:spcPts val="1689"/>
              </a:lnSpc>
              <a:spcBef>
                <a:spcPts val="4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apache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4874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Conditionals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spc="-5" dirty="0"/>
              <a:t>Loops</a:t>
            </a:r>
          </a:p>
        </p:txBody>
      </p:sp>
      <p:sp>
        <p:nvSpPr>
          <p:cNvPr id="6" name="object 6"/>
          <p:cNvSpPr/>
          <p:nvPr/>
        </p:nvSpPr>
        <p:spPr>
          <a:xfrm>
            <a:off x="982980" y="1377696"/>
            <a:ext cx="5971540" cy="5355590"/>
          </a:xfrm>
          <a:custGeom>
            <a:avLst/>
            <a:gdLst/>
            <a:ahLst/>
            <a:cxnLst/>
            <a:rect l="l" t="t" r="r" b="b"/>
            <a:pathLst>
              <a:path w="5971540" h="5355590">
                <a:moveTo>
                  <a:pt x="5971032" y="0"/>
                </a:moveTo>
                <a:lnTo>
                  <a:pt x="0" y="0"/>
                </a:lnTo>
                <a:lnTo>
                  <a:pt x="0" y="5355336"/>
                </a:lnTo>
                <a:lnTo>
                  <a:pt x="5971032" y="5355336"/>
                </a:lnTo>
                <a:lnTo>
                  <a:pt x="5971032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98642" y="4690364"/>
            <a:ext cx="1153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9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1402" y="4690364"/>
            <a:ext cx="1905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78607" y="5310782"/>
            <a:ext cx="6248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1415" y="1397889"/>
            <a:ext cx="32766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62255" marR="121920" indent="-250190">
              <a:lnSpc>
                <a:spcPts val="2180"/>
              </a:lnSpc>
              <a:spcBef>
                <a:spcPts val="55"/>
              </a:spcBef>
              <a:buChar char="-"/>
              <a:tabLst>
                <a:tab pos="26289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Softwares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800">
              <a:latin typeface="Consolas"/>
              <a:cs typeface="Consolas"/>
            </a:endParaRPr>
          </a:p>
          <a:p>
            <a:pPr marL="254000">
              <a:lnSpc>
                <a:spcPts val="1705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800">
              <a:latin typeface="Consolas"/>
              <a:cs typeface="Consolas"/>
            </a:endParaRPr>
          </a:p>
          <a:p>
            <a:pPr marL="628650">
              <a:lnSpc>
                <a:spcPts val="2155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packages:</a:t>
            </a:r>
            <a:endParaRPr sz="1800">
              <a:latin typeface="Consolas"/>
              <a:cs typeface="Consolas"/>
            </a:endParaRPr>
          </a:p>
          <a:p>
            <a:pPr marL="1256665" marR="256540" lvl="1" indent="-251460">
              <a:lnSpc>
                <a:spcPts val="2170"/>
              </a:lnSpc>
              <a:spcBef>
                <a:spcPts val="60"/>
              </a:spcBef>
              <a:buChar char="-"/>
              <a:tabLst>
                <a:tab pos="125730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800" spc="-8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marL="1256665" lvl="1" indent="-252095">
              <a:lnSpc>
                <a:spcPts val="2075"/>
              </a:lnSpc>
              <a:buChar char="-"/>
              <a:tabLst>
                <a:tab pos="125730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  <a:p>
            <a:pPr marL="125666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marL="1256665" marR="5080" lvl="1" indent="-251460">
              <a:lnSpc>
                <a:spcPts val="2150"/>
              </a:lnSpc>
              <a:spcBef>
                <a:spcPts val="80"/>
              </a:spcBef>
              <a:buChar char="-"/>
              <a:tabLst>
                <a:tab pos="125730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apache </a:t>
            </a:r>
            <a:r>
              <a:rPr sz="18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sz="18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167" y="5216652"/>
            <a:ext cx="2338070" cy="370840"/>
          </a:xfrm>
          <a:custGeom>
            <a:avLst/>
            <a:gdLst/>
            <a:ahLst/>
            <a:cxnLst/>
            <a:rect l="l" t="t" r="r" b="b"/>
            <a:pathLst>
              <a:path w="2338070" h="370839">
                <a:moveTo>
                  <a:pt x="2337816" y="0"/>
                </a:moveTo>
                <a:lnTo>
                  <a:pt x="0" y="0"/>
                </a:lnTo>
                <a:lnTo>
                  <a:pt x="0" y="370332"/>
                </a:lnTo>
                <a:lnTo>
                  <a:pt x="2337816" y="370332"/>
                </a:lnTo>
                <a:lnTo>
                  <a:pt x="2337816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97278" y="5239258"/>
            <a:ext cx="3124200" cy="1359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  <a:p>
            <a:pPr marL="22796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"{{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packages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}}"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99535" y="4675378"/>
            <a:ext cx="2155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800" spc="-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800" spc="-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87411" y="257556"/>
            <a:ext cx="4704715" cy="2032000"/>
          </a:xfrm>
          <a:custGeom>
            <a:avLst/>
            <a:gdLst/>
            <a:ahLst/>
            <a:cxnLst/>
            <a:rect l="l" t="t" r="r" b="b"/>
            <a:pathLst>
              <a:path w="4704715" h="2032000">
                <a:moveTo>
                  <a:pt x="4704588" y="0"/>
                </a:moveTo>
                <a:lnTo>
                  <a:pt x="0" y="0"/>
                </a:lnTo>
                <a:lnTo>
                  <a:pt x="0" y="2031492"/>
                </a:lnTo>
                <a:lnTo>
                  <a:pt x="4704588" y="2031492"/>
                </a:lnTo>
                <a:lnTo>
                  <a:pt x="4704588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67676" y="279653"/>
            <a:ext cx="42570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79486" y="520826"/>
            <a:ext cx="688975" cy="208915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197485">
              <a:lnSpc>
                <a:spcPts val="1565"/>
              </a:lnSpc>
            </a:pP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79486" y="734187"/>
            <a:ext cx="800735" cy="208915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1565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em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9486" y="942975"/>
            <a:ext cx="1477010" cy="213360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394335">
              <a:lnSpc>
                <a:spcPts val="159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79486" y="1162430"/>
            <a:ext cx="1772920" cy="208915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394335">
              <a:lnSpc>
                <a:spcPts val="156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64271" y="1346707"/>
            <a:ext cx="2485390" cy="668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87411" y="2430779"/>
            <a:ext cx="4704715" cy="2032000"/>
          </a:xfrm>
          <a:custGeom>
            <a:avLst/>
            <a:gdLst/>
            <a:ahLst/>
            <a:cxnLst/>
            <a:rect l="l" t="t" r="r" b="b"/>
            <a:pathLst>
              <a:path w="4704715" h="2032000">
                <a:moveTo>
                  <a:pt x="4704588" y="0"/>
                </a:moveTo>
                <a:lnTo>
                  <a:pt x="0" y="0"/>
                </a:lnTo>
                <a:lnTo>
                  <a:pt x="0" y="2031492"/>
                </a:lnTo>
                <a:lnTo>
                  <a:pt x="4704588" y="2031492"/>
                </a:lnTo>
                <a:lnTo>
                  <a:pt x="4704588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79486" y="2694685"/>
            <a:ext cx="688975" cy="208915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197485">
              <a:lnSpc>
                <a:spcPts val="157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79486" y="2908045"/>
            <a:ext cx="800735" cy="208915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157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em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79486" y="3116833"/>
            <a:ext cx="1477010" cy="213360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394335">
              <a:lnSpc>
                <a:spcPts val="159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79486" y="3334765"/>
            <a:ext cx="1772920" cy="208915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394335">
              <a:lnSpc>
                <a:spcPts val="157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4271" y="3520516"/>
            <a:ext cx="2485390" cy="668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209550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87411" y="4703064"/>
            <a:ext cx="4704715" cy="2030095"/>
          </a:xfrm>
          <a:custGeom>
            <a:avLst/>
            <a:gdLst/>
            <a:ahLst/>
            <a:cxnLst/>
            <a:rect l="l" t="t" r="r" b="b"/>
            <a:pathLst>
              <a:path w="4704715" h="2030095">
                <a:moveTo>
                  <a:pt x="4704588" y="0"/>
                </a:moveTo>
                <a:lnTo>
                  <a:pt x="0" y="0"/>
                </a:lnTo>
                <a:lnTo>
                  <a:pt x="0" y="2029968"/>
                </a:lnTo>
                <a:lnTo>
                  <a:pt x="4704588" y="2029968"/>
                </a:lnTo>
                <a:lnTo>
                  <a:pt x="4704588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67676" y="4727194"/>
            <a:ext cx="4345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“{{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}}”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79486" y="4965953"/>
            <a:ext cx="800735" cy="208915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157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rs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79486" y="5179314"/>
            <a:ext cx="898525" cy="208915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393700">
              <a:lnSpc>
                <a:spcPts val="157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79486" y="5388102"/>
            <a:ext cx="1686560" cy="213995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491490">
              <a:lnSpc>
                <a:spcPts val="159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apache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79486" y="5606046"/>
            <a:ext cx="1981835" cy="208915"/>
          </a:xfrm>
          <a:prstGeom prst="rect">
            <a:avLst/>
          </a:prstGeom>
          <a:solidFill>
            <a:srgbClr val="000080"/>
          </a:solidFill>
        </p:spPr>
        <p:txBody>
          <a:bodyPr vert="horz" wrap="square" lIns="0" tIns="0" rIns="0" bIns="0" rtlCol="0">
            <a:spAutoFit/>
          </a:bodyPr>
          <a:lstStyle/>
          <a:p>
            <a:pPr marL="491490">
              <a:lnSpc>
                <a:spcPts val="157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61807" y="5792825"/>
            <a:ext cx="2387600" cy="66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11176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11176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4874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Conditionals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spc="-5" dirty="0"/>
              <a:t>Loops</a:t>
            </a:r>
          </a:p>
        </p:txBody>
      </p:sp>
      <p:sp>
        <p:nvSpPr>
          <p:cNvPr id="23" name="object 23"/>
          <p:cNvSpPr/>
          <p:nvPr/>
        </p:nvSpPr>
        <p:spPr>
          <a:xfrm>
            <a:off x="982980" y="1377696"/>
            <a:ext cx="5971540" cy="5355590"/>
          </a:xfrm>
          <a:custGeom>
            <a:avLst/>
            <a:gdLst/>
            <a:ahLst/>
            <a:cxnLst/>
            <a:rect l="l" t="t" r="r" b="b"/>
            <a:pathLst>
              <a:path w="5971540" h="5355590">
                <a:moveTo>
                  <a:pt x="5971032" y="0"/>
                </a:moveTo>
                <a:lnTo>
                  <a:pt x="0" y="0"/>
                </a:lnTo>
                <a:lnTo>
                  <a:pt x="0" y="5355336"/>
                </a:lnTo>
                <a:lnTo>
                  <a:pt x="5971032" y="5355336"/>
                </a:lnTo>
                <a:lnTo>
                  <a:pt x="5971032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698642" y="4690364"/>
            <a:ext cx="1153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9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11402" y="4690364"/>
            <a:ext cx="1905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78607" y="5310782"/>
            <a:ext cx="6248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1415" y="1397889"/>
            <a:ext cx="32766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62255" marR="121920" indent="-250190">
              <a:lnSpc>
                <a:spcPts val="2180"/>
              </a:lnSpc>
              <a:spcBef>
                <a:spcPts val="55"/>
              </a:spcBef>
              <a:buChar char="-"/>
              <a:tabLst>
                <a:tab pos="26289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Softwares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800">
              <a:latin typeface="Consolas"/>
              <a:cs typeface="Consolas"/>
            </a:endParaRPr>
          </a:p>
          <a:p>
            <a:pPr marL="254000">
              <a:lnSpc>
                <a:spcPts val="1705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800">
              <a:latin typeface="Consolas"/>
              <a:cs typeface="Consolas"/>
            </a:endParaRPr>
          </a:p>
          <a:p>
            <a:pPr marL="628650">
              <a:lnSpc>
                <a:spcPts val="2155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packages:</a:t>
            </a:r>
            <a:endParaRPr sz="1800">
              <a:latin typeface="Consolas"/>
              <a:cs typeface="Consolas"/>
            </a:endParaRPr>
          </a:p>
          <a:p>
            <a:pPr marL="1256665" marR="256540" lvl="1" indent="-251460">
              <a:lnSpc>
                <a:spcPts val="2170"/>
              </a:lnSpc>
              <a:spcBef>
                <a:spcPts val="60"/>
              </a:spcBef>
              <a:buChar char="-"/>
              <a:tabLst>
                <a:tab pos="125730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800" spc="-8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marL="1256665" lvl="1" indent="-252095">
              <a:lnSpc>
                <a:spcPts val="2075"/>
              </a:lnSpc>
              <a:buChar char="-"/>
              <a:tabLst>
                <a:tab pos="125730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  <a:p>
            <a:pPr marL="125666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marL="1256665" marR="5080" lvl="1" indent="-251460">
              <a:lnSpc>
                <a:spcPts val="2150"/>
              </a:lnSpc>
              <a:spcBef>
                <a:spcPts val="80"/>
              </a:spcBef>
              <a:buChar char="-"/>
              <a:tabLst>
                <a:tab pos="125730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apache </a:t>
            </a:r>
            <a:r>
              <a:rPr sz="18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sz="18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97278" y="6298184"/>
            <a:ext cx="27838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r>
              <a:rPr sz="18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"{{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packages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}}"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87167" y="5216652"/>
            <a:ext cx="2338070" cy="370840"/>
          </a:xfrm>
          <a:custGeom>
            <a:avLst/>
            <a:gdLst/>
            <a:ahLst/>
            <a:cxnLst/>
            <a:rect l="l" t="t" r="r" b="b"/>
            <a:pathLst>
              <a:path w="2338070" h="370839">
                <a:moveTo>
                  <a:pt x="2337816" y="0"/>
                </a:moveTo>
                <a:lnTo>
                  <a:pt x="0" y="0"/>
                </a:lnTo>
                <a:lnTo>
                  <a:pt x="0" y="370332"/>
                </a:lnTo>
                <a:lnTo>
                  <a:pt x="2337816" y="370332"/>
                </a:lnTo>
                <a:lnTo>
                  <a:pt x="2337816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12798" y="5239258"/>
            <a:ext cx="290893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99535" y="4675378"/>
            <a:ext cx="2155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800" spc="-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800" spc="-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67676" y="2003551"/>
            <a:ext cx="4257040" cy="691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3365">
              <a:lnSpc>
                <a:spcPct val="100000"/>
              </a:lnSpc>
              <a:spcBef>
                <a:spcPts val="105"/>
              </a:spcBef>
              <a:tabLst>
                <a:tab pos="1039494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item.required ==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08468" y="4177360"/>
            <a:ext cx="28778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883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item.required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08468" y="6470091"/>
            <a:ext cx="28778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883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item.required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7905" y="4760884"/>
            <a:ext cx="4231640" cy="1672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1968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75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393065" marR="2451735">
              <a:lnSpc>
                <a:spcPts val="1700"/>
              </a:lnSpc>
              <a:spcBef>
                <a:spcPts val="3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196850">
              <a:lnSpc>
                <a:spcPts val="161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7905" y="4762408"/>
            <a:ext cx="4231640" cy="1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196850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75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393065" marR="2451735">
              <a:lnSpc>
                <a:spcPts val="1689"/>
              </a:lnSpc>
              <a:spcBef>
                <a:spcPts val="4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196850">
              <a:lnSpc>
                <a:spcPts val="16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7905" y="4762408"/>
            <a:ext cx="4319905" cy="1669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  <a:tabLst>
                <a:tab pos="2863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75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 marL="490855" marR="2343785">
              <a:lnSpc>
                <a:spcPts val="1689"/>
              </a:lnSpc>
              <a:spcBef>
                <a:spcPts val="4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apache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4874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Conditionals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spc="-5" dirty="0"/>
              <a:t>Loops</a:t>
            </a:r>
          </a:p>
        </p:txBody>
      </p:sp>
      <p:sp>
        <p:nvSpPr>
          <p:cNvPr id="6" name="object 6"/>
          <p:cNvSpPr/>
          <p:nvPr/>
        </p:nvSpPr>
        <p:spPr>
          <a:xfrm>
            <a:off x="982980" y="1377696"/>
            <a:ext cx="5971540" cy="5355590"/>
          </a:xfrm>
          <a:custGeom>
            <a:avLst/>
            <a:gdLst/>
            <a:ahLst/>
            <a:cxnLst/>
            <a:rect l="l" t="t" r="r" b="b"/>
            <a:pathLst>
              <a:path w="5971540" h="5355590">
                <a:moveTo>
                  <a:pt x="5971032" y="0"/>
                </a:moveTo>
                <a:lnTo>
                  <a:pt x="0" y="0"/>
                </a:lnTo>
                <a:lnTo>
                  <a:pt x="0" y="5355336"/>
                </a:lnTo>
                <a:lnTo>
                  <a:pt x="5971032" y="5355336"/>
                </a:lnTo>
                <a:lnTo>
                  <a:pt x="5971032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698642" y="4690364"/>
            <a:ext cx="1153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9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1402" y="4690364"/>
            <a:ext cx="1905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78607" y="5310782"/>
            <a:ext cx="6248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1415" y="1397889"/>
            <a:ext cx="32766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62255" marR="121285" indent="-250190">
              <a:lnSpc>
                <a:spcPts val="2180"/>
              </a:lnSpc>
              <a:spcBef>
                <a:spcPts val="55"/>
              </a:spcBef>
              <a:buChar char="-"/>
              <a:tabLst>
                <a:tab pos="26289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Softwares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800">
              <a:latin typeface="Consolas"/>
              <a:cs typeface="Consolas"/>
            </a:endParaRPr>
          </a:p>
          <a:p>
            <a:pPr marL="254000">
              <a:lnSpc>
                <a:spcPts val="1705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800">
              <a:latin typeface="Consolas"/>
              <a:cs typeface="Consolas"/>
            </a:endParaRPr>
          </a:p>
          <a:p>
            <a:pPr marL="628650">
              <a:lnSpc>
                <a:spcPts val="2155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packages:</a:t>
            </a:r>
            <a:endParaRPr sz="1800">
              <a:latin typeface="Consolas"/>
              <a:cs typeface="Consolas"/>
            </a:endParaRPr>
          </a:p>
          <a:p>
            <a:pPr marL="1256665" marR="256540" lvl="1" indent="-251460">
              <a:lnSpc>
                <a:spcPts val="2170"/>
              </a:lnSpc>
              <a:spcBef>
                <a:spcPts val="60"/>
              </a:spcBef>
              <a:buChar char="-"/>
              <a:tabLst>
                <a:tab pos="125730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required:</a:t>
            </a:r>
            <a:r>
              <a:rPr sz="1800" spc="-8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marL="1256665" lvl="1" indent="-252095">
              <a:lnSpc>
                <a:spcPts val="2075"/>
              </a:lnSpc>
              <a:buChar char="-"/>
              <a:tabLst>
                <a:tab pos="125730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  <a:p>
            <a:pPr marL="125666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marL="1256665" marR="5080" lvl="1" indent="-251460">
              <a:lnSpc>
                <a:spcPts val="2150"/>
              </a:lnSpc>
              <a:spcBef>
                <a:spcPts val="80"/>
              </a:spcBef>
              <a:buChar char="-"/>
              <a:tabLst>
                <a:tab pos="125730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apache </a:t>
            </a:r>
            <a:r>
              <a:rPr sz="18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r>
              <a:rPr sz="18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False</a:t>
            </a:r>
            <a:endParaRPr sz="1800">
              <a:latin typeface="Consolas"/>
              <a:cs typeface="Consolas"/>
            </a:endParaRPr>
          </a:p>
          <a:p>
            <a:pPr marL="262255">
              <a:lnSpc>
                <a:spcPct val="100000"/>
              </a:lnSpc>
              <a:spcBef>
                <a:spcPts val="30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7167" y="5216652"/>
            <a:ext cx="2338070" cy="370840"/>
          </a:xfrm>
          <a:custGeom>
            <a:avLst/>
            <a:gdLst/>
            <a:ahLst/>
            <a:cxnLst/>
            <a:rect l="l" t="t" r="r" b="b"/>
            <a:pathLst>
              <a:path w="2338070" h="370839">
                <a:moveTo>
                  <a:pt x="2337816" y="0"/>
                </a:moveTo>
                <a:lnTo>
                  <a:pt x="0" y="0"/>
                </a:lnTo>
                <a:lnTo>
                  <a:pt x="0" y="370332"/>
                </a:lnTo>
                <a:lnTo>
                  <a:pt x="2337816" y="370332"/>
                </a:lnTo>
                <a:lnTo>
                  <a:pt x="2337816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99535" y="4675378"/>
            <a:ext cx="2155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800" spc="-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800" spc="-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7278" y="5239258"/>
            <a:ext cx="3663950" cy="1359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800">
              <a:latin typeface="Consolas"/>
              <a:cs typeface="Consolas"/>
            </a:endParaRPr>
          </a:p>
          <a:p>
            <a:pPr marL="22796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16510">
              <a:lnSpc>
                <a:spcPct val="100000"/>
              </a:lnSpc>
              <a:spcBef>
                <a:spcPts val="1110"/>
              </a:spcBef>
              <a:tabLst>
                <a:tab pos="1019175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item.required</a:t>
            </a:r>
            <a:r>
              <a:rPr sz="1800" spc="-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8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"{{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packages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}}"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53479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Conditionals</a:t>
            </a:r>
            <a:r>
              <a:rPr spc="-20" dirty="0"/>
              <a:t> </a:t>
            </a:r>
            <a:r>
              <a:rPr dirty="0"/>
              <a:t>&amp;</a:t>
            </a:r>
            <a:r>
              <a:rPr spc="-25" dirty="0"/>
              <a:t> </a:t>
            </a:r>
            <a:r>
              <a:rPr spc="-5" dirty="0"/>
              <a:t>Register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38200" y="2077211"/>
            <a:ext cx="7202805" cy="341566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1750" rIns="0" bIns="0" rtlCol="0">
            <a:spAutoFit/>
          </a:bodyPr>
          <a:lstStyle/>
          <a:p>
            <a:pPr marL="377825" marR="174625" indent="-28702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2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Check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status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of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and email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if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its down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800">
              <a:latin typeface="Consolas"/>
              <a:cs typeface="Consolas"/>
            </a:endParaRPr>
          </a:p>
          <a:p>
            <a:pPr marL="377825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628015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command: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status</a:t>
            </a:r>
            <a:endParaRPr sz="1800">
              <a:latin typeface="Consolas"/>
              <a:cs typeface="Consolas"/>
            </a:endParaRPr>
          </a:p>
          <a:p>
            <a:pPr marL="869315">
              <a:lnSpc>
                <a:spcPct val="100000"/>
              </a:lnSpc>
              <a:spcBef>
                <a:spcPts val="56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register:</a:t>
            </a:r>
            <a:r>
              <a:rPr sz="18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result</a:t>
            </a:r>
            <a:endParaRPr sz="1800">
              <a:latin typeface="Consolas"/>
              <a:cs typeface="Consolas"/>
            </a:endParaRPr>
          </a:p>
          <a:p>
            <a:pPr marL="548640">
              <a:lnSpc>
                <a:spcPct val="100000"/>
              </a:lnSpc>
              <a:spcBef>
                <a:spcPts val="1595"/>
              </a:spcBef>
              <a:tabLst>
                <a:tab pos="923290" algn="l"/>
              </a:tabLst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mail:</a:t>
            </a:r>
            <a:endParaRPr sz="1800">
              <a:latin typeface="Consolas"/>
              <a:cs typeface="Consolas"/>
            </a:endParaRPr>
          </a:p>
          <a:p>
            <a:pPr marL="1048385" marR="338709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to: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  <a:hlinkClick r:id="rId7"/>
              </a:rPr>
              <a:t>admin@company.com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subject: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Alert</a:t>
            </a:r>
            <a:endParaRPr sz="1800">
              <a:latin typeface="Consolas"/>
              <a:cs typeface="Consolas"/>
            </a:endParaRPr>
          </a:p>
          <a:p>
            <a:pPr marL="104838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body: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is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down</a:t>
            </a:r>
            <a:endParaRPr sz="1800">
              <a:latin typeface="Consolas"/>
              <a:cs typeface="Consolas"/>
            </a:endParaRPr>
          </a:p>
          <a:p>
            <a:pPr marL="1045844">
              <a:lnSpc>
                <a:spcPct val="100000"/>
              </a:lnSpc>
              <a:spcBef>
                <a:spcPts val="780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when: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result.stdout.find('down')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!=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-1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479155" y="1420367"/>
              <a:ext cx="1534160" cy="2236470"/>
            </a:xfrm>
            <a:custGeom>
              <a:avLst/>
              <a:gdLst/>
              <a:ahLst/>
              <a:cxnLst/>
              <a:rect l="l" t="t" r="r" b="b"/>
              <a:pathLst>
                <a:path w="1534159" h="2236470">
                  <a:moveTo>
                    <a:pt x="261239" y="23241"/>
                  </a:moveTo>
                  <a:lnTo>
                    <a:pt x="0" y="0"/>
                  </a:lnTo>
                  <a:lnTo>
                    <a:pt x="110617" y="236855"/>
                  </a:lnTo>
                  <a:lnTo>
                    <a:pt x="261239" y="23241"/>
                  </a:lnTo>
                  <a:close/>
                </a:path>
                <a:path w="1534159" h="2236470">
                  <a:moveTo>
                    <a:pt x="1533626" y="2117826"/>
                  </a:moveTo>
                  <a:lnTo>
                    <a:pt x="1528457" y="2068156"/>
                  </a:lnTo>
                  <a:lnTo>
                    <a:pt x="1503807" y="2022729"/>
                  </a:lnTo>
                  <a:lnTo>
                    <a:pt x="1463395" y="1990458"/>
                  </a:lnTo>
                  <a:lnTo>
                    <a:pt x="1415427" y="1976653"/>
                  </a:lnTo>
                  <a:lnTo>
                    <a:pt x="1365770" y="1981822"/>
                  </a:lnTo>
                  <a:lnTo>
                    <a:pt x="1320292" y="2006473"/>
                  </a:lnTo>
                  <a:lnTo>
                    <a:pt x="1288008" y="2046884"/>
                  </a:lnTo>
                  <a:lnTo>
                    <a:pt x="1274216" y="2094852"/>
                  </a:lnTo>
                  <a:lnTo>
                    <a:pt x="1279423" y="2144509"/>
                  </a:lnTo>
                  <a:lnTo>
                    <a:pt x="1304163" y="2189988"/>
                  </a:lnTo>
                  <a:lnTo>
                    <a:pt x="1344510" y="2222271"/>
                  </a:lnTo>
                  <a:lnTo>
                    <a:pt x="1392466" y="2236076"/>
                  </a:lnTo>
                  <a:lnTo>
                    <a:pt x="1442123" y="2230907"/>
                  </a:lnTo>
                  <a:lnTo>
                    <a:pt x="1487551" y="2206244"/>
                  </a:lnTo>
                  <a:lnTo>
                    <a:pt x="1519821" y="2165820"/>
                  </a:lnTo>
                  <a:lnTo>
                    <a:pt x="1533626" y="2117826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8347" y="2484620"/>
              <a:ext cx="193474" cy="1934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2329" y="1638680"/>
              <a:ext cx="241553" cy="2416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84095" y="1121155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6"/>
                  </a:lnTo>
                  <a:lnTo>
                    <a:pt x="195961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2276" y="1331594"/>
              <a:ext cx="199516" cy="1995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96057" y="649046"/>
            <a:ext cx="7200265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6600" b="1" spc="-204" dirty="0">
                <a:solidFill>
                  <a:srgbClr val="FFFFFF"/>
                </a:solidFill>
                <a:latin typeface="Verdana"/>
                <a:cs typeface="Verdana"/>
              </a:rPr>
              <a:t>Ansible </a:t>
            </a:r>
            <a:r>
              <a:rPr sz="6600" b="1" spc="-200" dirty="0">
                <a:solidFill>
                  <a:srgbClr val="FFFFFF"/>
                </a:solidFill>
                <a:latin typeface="Verdana"/>
                <a:cs typeface="Verdana"/>
              </a:rPr>
              <a:t> Conditionals </a:t>
            </a:r>
            <a:r>
              <a:rPr sz="6600" b="1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215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6600" b="1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17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6600" b="1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185" dirty="0">
                <a:solidFill>
                  <a:srgbClr val="FFFFFF"/>
                </a:solidFill>
                <a:latin typeface="Verdana"/>
                <a:cs typeface="Verdana"/>
              </a:rPr>
              <a:t>fac</a:t>
            </a:r>
            <a:r>
              <a:rPr sz="6600" b="1" spc="-17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600" b="1" spc="-459" dirty="0">
                <a:solidFill>
                  <a:srgbClr val="FFFFFF"/>
                </a:solidFill>
                <a:latin typeface="Verdana"/>
                <a:cs typeface="Verdana"/>
              </a:rPr>
              <a:t>s,  </a:t>
            </a:r>
            <a:r>
              <a:rPr sz="6600" b="1" spc="-335" dirty="0">
                <a:solidFill>
                  <a:srgbClr val="FFFFFF"/>
                </a:solidFill>
                <a:latin typeface="Verdana"/>
                <a:cs typeface="Verdana"/>
              </a:rPr>
              <a:t>variables,</a:t>
            </a:r>
            <a:r>
              <a:rPr sz="6600" b="1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2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600" b="1" spc="-3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600" b="1" spc="-6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6600" b="1" spc="-265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348486" y="1420113"/>
            <a:ext cx="2894965" cy="4011929"/>
            <a:chOff x="1348486" y="1420113"/>
            <a:chExt cx="2894965" cy="4011929"/>
          </a:xfrm>
        </p:grpSpPr>
        <p:sp>
          <p:nvSpPr>
            <p:cNvPr id="18" name="object 18"/>
            <p:cNvSpPr/>
            <p:nvPr/>
          </p:nvSpPr>
          <p:spPr>
            <a:xfrm>
              <a:off x="2218944" y="2683763"/>
              <a:ext cx="1153795" cy="421005"/>
            </a:xfrm>
            <a:custGeom>
              <a:avLst/>
              <a:gdLst/>
              <a:ahLst/>
              <a:cxnLst/>
              <a:rect l="l" t="t" r="r" b="b"/>
              <a:pathLst>
                <a:path w="1153795" h="421005">
                  <a:moveTo>
                    <a:pt x="0" y="70103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4" y="0"/>
                  </a:lnTo>
                  <a:lnTo>
                    <a:pt x="1083564" y="0"/>
                  </a:lnTo>
                  <a:lnTo>
                    <a:pt x="1110859" y="5506"/>
                  </a:lnTo>
                  <a:lnTo>
                    <a:pt x="1133141" y="20526"/>
                  </a:lnTo>
                  <a:lnTo>
                    <a:pt x="1148161" y="42808"/>
                  </a:lnTo>
                  <a:lnTo>
                    <a:pt x="1153668" y="70103"/>
                  </a:lnTo>
                  <a:lnTo>
                    <a:pt x="1153668" y="350520"/>
                  </a:lnTo>
                  <a:lnTo>
                    <a:pt x="1148161" y="377815"/>
                  </a:lnTo>
                  <a:lnTo>
                    <a:pt x="1133141" y="400097"/>
                  </a:lnTo>
                  <a:lnTo>
                    <a:pt x="1110859" y="415117"/>
                  </a:lnTo>
                  <a:lnTo>
                    <a:pt x="1083564" y="420624"/>
                  </a:lnTo>
                  <a:lnTo>
                    <a:pt x="70104" y="420624"/>
                  </a:lnTo>
                  <a:lnTo>
                    <a:pt x="42808" y="415117"/>
                  </a:lnTo>
                  <a:lnTo>
                    <a:pt x="20526" y="400097"/>
                  </a:lnTo>
                  <a:lnTo>
                    <a:pt x="5506" y="377815"/>
                  </a:lnTo>
                  <a:lnTo>
                    <a:pt x="0" y="350520"/>
                  </a:lnTo>
                  <a:lnTo>
                    <a:pt x="0" y="70103"/>
                  </a:lnTo>
                  <a:close/>
                </a:path>
                <a:path w="1153795" h="421005">
                  <a:moveTo>
                    <a:pt x="155448" y="109727"/>
                  </a:moveTo>
                  <a:lnTo>
                    <a:pt x="155448" y="311403"/>
                  </a:lnTo>
                </a:path>
                <a:path w="1153795" h="421005">
                  <a:moveTo>
                    <a:pt x="249936" y="109727"/>
                  </a:moveTo>
                  <a:lnTo>
                    <a:pt x="249936" y="311403"/>
                  </a:lnTo>
                </a:path>
                <a:path w="1153795" h="421005">
                  <a:moveTo>
                    <a:pt x="345948" y="109727"/>
                  </a:moveTo>
                  <a:lnTo>
                    <a:pt x="345948" y="311403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4782" y="2838958"/>
              <a:ext cx="107187" cy="1071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7850" y="2838958"/>
              <a:ext cx="105663" cy="10718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18944" y="3214115"/>
              <a:ext cx="1153795" cy="421005"/>
            </a:xfrm>
            <a:custGeom>
              <a:avLst/>
              <a:gdLst/>
              <a:ahLst/>
              <a:cxnLst/>
              <a:rect l="l" t="t" r="r" b="b"/>
              <a:pathLst>
                <a:path w="1153795" h="421004">
                  <a:moveTo>
                    <a:pt x="0" y="70104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4" y="0"/>
                  </a:lnTo>
                  <a:lnTo>
                    <a:pt x="1083564" y="0"/>
                  </a:lnTo>
                  <a:lnTo>
                    <a:pt x="1110859" y="5506"/>
                  </a:lnTo>
                  <a:lnTo>
                    <a:pt x="1133141" y="20526"/>
                  </a:lnTo>
                  <a:lnTo>
                    <a:pt x="1148161" y="42808"/>
                  </a:lnTo>
                  <a:lnTo>
                    <a:pt x="1153668" y="70104"/>
                  </a:lnTo>
                  <a:lnTo>
                    <a:pt x="1153668" y="350520"/>
                  </a:lnTo>
                  <a:lnTo>
                    <a:pt x="1148161" y="377815"/>
                  </a:lnTo>
                  <a:lnTo>
                    <a:pt x="1133141" y="400097"/>
                  </a:lnTo>
                  <a:lnTo>
                    <a:pt x="1110859" y="415117"/>
                  </a:lnTo>
                  <a:lnTo>
                    <a:pt x="1083564" y="420624"/>
                  </a:lnTo>
                  <a:lnTo>
                    <a:pt x="70104" y="420624"/>
                  </a:lnTo>
                  <a:lnTo>
                    <a:pt x="42808" y="415117"/>
                  </a:lnTo>
                  <a:lnTo>
                    <a:pt x="20526" y="400097"/>
                  </a:lnTo>
                  <a:lnTo>
                    <a:pt x="5506" y="377815"/>
                  </a:lnTo>
                  <a:lnTo>
                    <a:pt x="0" y="350520"/>
                  </a:lnTo>
                  <a:lnTo>
                    <a:pt x="0" y="70104"/>
                  </a:lnTo>
                  <a:close/>
                </a:path>
                <a:path w="1153795" h="421004">
                  <a:moveTo>
                    <a:pt x="155448" y="109728"/>
                  </a:moveTo>
                  <a:lnTo>
                    <a:pt x="155448" y="311404"/>
                  </a:lnTo>
                </a:path>
                <a:path w="1153795" h="421004">
                  <a:moveTo>
                    <a:pt x="249936" y="109728"/>
                  </a:moveTo>
                  <a:lnTo>
                    <a:pt x="249936" y="311404"/>
                  </a:lnTo>
                </a:path>
                <a:path w="1153795" h="421004">
                  <a:moveTo>
                    <a:pt x="345948" y="109728"/>
                  </a:moveTo>
                  <a:lnTo>
                    <a:pt x="345948" y="311404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4782" y="3369309"/>
              <a:ext cx="107187" cy="10718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7850" y="3369309"/>
              <a:ext cx="105663" cy="10718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218944" y="3744468"/>
              <a:ext cx="1153795" cy="421005"/>
            </a:xfrm>
            <a:custGeom>
              <a:avLst/>
              <a:gdLst/>
              <a:ahLst/>
              <a:cxnLst/>
              <a:rect l="l" t="t" r="r" b="b"/>
              <a:pathLst>
                <a:path w="1153795" h="421004">
                  <a:moveTo>
                    <a:pt x="0" y="70103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4" y="0"/>
                  </a:lnTo>
                  <a:lnTo>
                    <a:pt x="1083564" y="0"/>
                  </a:lnTo>
                  <a:lnTo>
                    <a:pt x="1110859" y="5506"/>
                  </a:lnTo>
                  <a:lnTo>
                    <a:pt x="1133141" y="20526"/>
                  </a:lnTo>
                  <a:lnTo>
                    <a:pt x="1148161" y="42808"/>
                  </a:lnTo>
                  <a:lnTo>
                    <a:pt x="1153668" y="70103"/>
                  </a:lnTo>
                  <a:lnTo>
                    <a:pt x="1153668" y="350519"/>
                  </a:lnTo>
                  <a:lnTo>
                    <a:pt x="1148161" y="377815"/>
                  </a:lnTo>
                  <a:lnTo>
                    <a:pt x="1133141" y="400097"/>
                  </a:lnTo>
                  <a:lnTo>
                    <a:pt x="1110859" y="415117"/>
                  </a:lnTo>
                  <a:lnTo>
                    <a:pt x="1083564" y="420623"/>
                  </a:lnTo>
                  <a:lnTo>
                    <a:pt x="70104" y="420623"/>
                  </a:lnTo>
                  <a:lnTo>
                    <a:pt x="42808" y="415117"/>
                  </a:lnTo>
                  <a:lnTo>
                    <a:pt x="20526" y="400097"/>
                  </a:lnTo>
                  <a:lnTo>
                    <a:pt x="5506" y="377815"/>
                  </a:lnTo>
                  <a:lnTo>
                    <a:pt x="0" y="350519"/>
                  </a:lnTo>
                  <a:lnTo>
                    <a:pt x="0" y="70103"/>
                  </a:lnTo>
                  <a:close/>
                </a:path>
                <a:path w="1153795" h="421004">
                  <a:moveTo>
                    <a:pt x="155448" y="109727"/>
                  </a:moveTo>
                  <a:lnTo>
                    <a:pt x="155448" y="311403"/>
                  </a:lnTo>
                </a:path>
                <a:path w="1153795" h="421004">
                  <a:moveTo>
                    <a:pt x="249936" y="109727"/>
                  </a:moveTo>
                  <a:lnTo>
                    <a:pt x="249936" y="311403"/>
                  </a:lnTo>
                </a:path>
                <a:path w="1153795" h="421004">
                  <a:moveTo>
                    <a:pt x="345948" y="109727"/>
                  </a:moveTo>
                  <a:lnTo>
                    <a:pt x="345948" y="311403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4782" y="3899662"/>
              <a:ext cx="107187" cy="10718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7850" y="3899662"/>
              <a:ext cx="105663" cy="1071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54836" y="1872995"/>
              <a:ext cx="2882265" cy="3103245"/>
            </a:xfrm>
            <a:custGeom>
              <a:avLst/>
              <a:gdLst/>
              <a:ahLst/>
              <a:cxnLst/>
              <a:rect l="l" t="t" r="r" b="b"/>
              <a:pathLst>
                <a:path w="2882265" h="3103245">
                  <a:moveTo>
                    <a:pt x="0" y="156209"/>
                  </a:moveTo>
                  <a:lnTo>
                    <a:pt x="7967" y="106850"/>
                  </a:lnTo>
                  <a:lnTo>
                    <a:pt x="30150" y="63971"/>
                  </a:lnTo>
                  <a:lnTo>
                    <a:pt x="63971" y="30150"/>
                  </a:lnTo>
                  <a:lnTo>
                    <a:pt x="106850" y="7967"/>
                  </a:lnTo>
                  <a:lnTo>
                    <a:pt x="156209" y="0"/>
                  </a:lnTo>
                  <a:lnTo>
                    <a:pt x="2725674" y="0"/>
                  </a:lnTo>
                  <a:lnTo>
                    <a:pt x="2775033" y="7967"/>
                  </a:lnTo>
                  <a:lnTo>
                    <a:pt x="2817912" y="30150"/>
                  </a:lnTo>
                  <a:lnTo>
                    <a:pt x="2851733" y="63971"/>
                  </a:lnTo>
                  <a:lnTo>
                    <a:pt x="2873916" y="106850"/>
                  </a:lnTo>
                  <a:lnTo>
                    <a:pt x="2881884" y="156209"/>
                  </a:lnTo>
                  <a:lnTo>
                    <a:pt x="2881884" y="2946654"/>
                  </a:lnTo>
                  <a:lnTo>
                    <a:pt x="2873916" y="2996013"/>
                  </a:lnTo>
                  <a:lnTo>
                    <a:pt x="2851733" y="3038892"/>
                  </a:lnTo>
                  <a:lnTo>
                    <a:pt x="2817912" y="3072713"/>
                  </a:lnTo>
                  <a:lnTo>
                    <a:pt x="2775033" y="3094896"/>
                  </a:lnTo>
                  <a:lnTo>
                    <a:pt x="2725674" y="3102864"/>
                  </a:lnTo>
                  <a:lnTo>
                    <a:pt x="156209" y="3102864"/>
                  </a:lnTo>
                  <a:lnTo>
                    <a:pt x="106850" y="3094896"/>
                  </a:lnTo>
                  <a:lnTo>
                    <a:pt x="63971" y="3072713"/>
                  </a:lnTo>
                  <a:lnTo>
                    <a:pt x="30150" y="3038892"/>
                  </a:lnTo>
                  <a:lnTo>
                    <a:pt x="7967" y="2996013"/>
                  </a:lnTo>
                  <a:lnTo>
                    <a:pt x="0" y="2946654"/>
                  </a:lnTo>
                  <a:lnTo>
                    <a:pt x="0" y="15620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43911" y="1426463"/>
              <a:ext cx="904240" cy="904240"/>
            </a:xfrm>
            <a:custGeom>
              <a:avLst/>
              <a:gdLst/>
              <a:ahLst/>
              <a:cxnLst/>
              <a:rect l="l" t="t" r="r" b="b"/>
              <a:pathLst>
                <a:path w="904239" h="904239">
                  <a:moveTo>
                    <a:pt x="451865" y="0"/>
                  </a:moveTo>
                  <a:lnTo>
                    <a:pt x="402630" y="2651"/>
                  </a:lnTo>
                  <a:lnTo>
                    <a:pt x="354931" y="10422"/>
                  </a:lnTo>
                  <a:lnTo>
                    <a:pt x="309042" y="23036"/>
                  </a:lnTo>
                  <a:lnTo>
                    <a:pt x="265241" y="40219"/>
                  </a:lnTo>
                  <a:lnTo>
                    <a:pt x="223802" y="61693"/>
                  </a:lnTo>
                  <a:lnTo>
                    <a:pt x="185001" y="87184"/>
                  </a:lnTo>
                  <a:lnTo>
                    <a:pt x="149114" y="116417"/>
                  </a:lnTo>
                  <a:lnTo>
                    <a:pt x="116417" y="149114"/>
                  </a:lnTo>
                  <a:lnTo>
                    <a:pt x="87184" y="185001"/>
                  </a:lnTo>
                  <a:lnTo>
                    <a:pt x="61693" y="223802"/>
                  </a:lnTo>
                  <a:lnTo>
                    <a:pt x="40219" y="265241"/>
                  </a:lnTo>
                  <a:lnTo>
                    <a:pt x="23036" y="309042"/>
                  </a:lnTo>
                  <a:lnTo>
                    <a:pt x="10422" y="354931"/>
                  </a:lnTo>
                  <a:lnTo>
                    <a:pt x="2651" y="402630"/>
                  </a:lnTo>
                  <a:lnTo>
                    <a:pt x="0" y="451865"/>
                  </a:lnTo>
                  <a:lnTo>
                    <a:pt x="2651" y="501101"/>
                  </a:lnTo>
                  <a:lnTo>
                    <a:pt x="10422" y="548800"/>
                  </a:lnTo>
                  <a:lnTo>
                    <a:pt x="23036" y="594689"/>
                  </a:lnTo>
                  <a:lnTo>
                    <a:pt x="40219" y="638490"/>
                  </a:lnTo>
                  <a:lnTo>
                    <a:pt x="61693" y="679929"/>
                  </a:lnTo>
                  <a:lnTo>
                    <a:pt x="87184" y="718730"/>
                  </a:lnTo>
                  <a:lnTo>
                    <a:pt x="116417" y="754617"/>
                  </a:lnTo>
                  <a:lnTo>
                    <a:pt x="149114" y="787314"/>
                  </a:lnTo>
                  <a:lnTo>
                    <a:pt x="185001" y="816547"/>
                  </a:lnTo>
                  <a:lnTo>
                    <a:pt x="223802" y="842038"/>
                  </a:lnTo>
                  <a:lnTo>
                    <a:pt x="265241" y="863512"/>
                  </a:lnTo>
                  <a:lnTo>
                    <a:pt x="309042" y="880695"/>
                  </a:lnTo>
                  <a:lnTo>
                    <a:pt x="354931" y="893309"/>
                  </a:lnTo>
                  <a:lnTo>
                    <a:pt x="402630" y="901080"/>
                  </a:lnTo>
                  <a:lnTo>
                    <a:pt x="451865" y="903732"/>
                  </a:lnTo>
                  <a:lnTo>
                    <a:pt x="501101" y="901080"/>
                  </a:lnTo>
                  <a:lnTo>
                    <a:pt x="548800" y="893309"/>
                  </a:lnTo>
                  <a:lnTo>
                    <a:pt x="594689" y="880695"/>
                  </a:lnTo>
                  <a:lnTo>
                    <a:pt x="638490" y="863512"/>
                  </a:lnTo>
                  <a:lnTo>
                    <a:pt x="679929" y="842038"/>
                  </a:lnTo>
                  <a:lnTo>
                    <a:pt x="718730" y="816547"/>
                  </a:lnTo>
                  <a:lnTo>
                    <a:pt x="754617" y="787314"/>
                  </a:lnTo>
                  <a:lnTo>
                    <a:pt x="787314" y="754617"/>
                  </a:lnTo>
                  <a:lnTo>
                    <a:pt x="816547" y="718730"/>
                  </a:lnTo>
                  <a:lnTo>
                    <a:pt x="842038" y="679929"/>
                  </a:lnTo>
                  <a:lnTo>
                    <a:pt x="863512" y="638490"/>
                  </a:lnTo>
                  <a:lnTo>
                    <a:pt x="880695" y="594689"/>
                  </a:lnTo>
                  <a:lnTo>
                    <a:pt x="893309" y="548800"/>
                  </a:lnTo>
                  <a:lnTo>
                    <a:pt x="901080" y="501101"/>
                  </a:lnTo>
                  <a:lnTo>
                    <a:pt x="903732" y="451865"/>
                  </a:lnTo>
                  <a:lnTo>
                    <a:pt x="901080" y="402630"/>
                  </a:lnTo>
                  <a:lnTo>
                    <a:pt x="893309" y="354931"/>
                  </a:lnTo>
                  <a:lnTo>
                    <a:pt x="880695" y="309042"/>
                  </a:lnTo>
                  <a:lnTo>
                    <a:pt x="863512" y="265241"/>
                  </a:lnTo>
                  <a:lnTo>
                    <a:pt x="842038" y="223802"/>
                  </a:lnTo>
                  <a:lnTo>
                    <a:pt x="816547" y="185001"/>
                  </a:lnTo>
                  <a:lnTo>
                    <a:pt x="787314" y="149114"/>
                  </a:lnTo>
                  <a:lnTo>
                    <a:pt x="754617" y="116417"/>
                  </a:lnTo>
                  <a:lnTo>
                    <a:pt x="718730" y="87184"/>
                  </a:lnTo>
                  <a:lnTo>
                    <a:pt x="679929" y="61693"/>
                  </a:lnTo>
                  <a:lnTo>
                    <a:pt x="638490" y="40219"/>
                  </a:lnTo>
                  <a:lnTo>
                    <a:pt x="594689" y="23036"/>
                  </a:lnTo>
                  <a:lnTo>
                    <a:pt x="548800" y="10422"/>
                  </a:lnTo>
                  <a:lnTo>
                    <a:pt x="501101" y="2651"/>
                  </a:lnTo>
                  <a:lnTo>
                    <a:pt x="451865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43911" y="1426463"/>
              <a:ext cx="904240" cy="904240"/>
            </a:xfrm>
            <a:custGeom>
              <a:avLst/>
              <a:gdLst/>
              <a:ahLst/>
              <a:cxnLst/>
              <a:rect l="l" t="t" r="r" b="b"/>
              <a:pathLst>
                <a:path w="904239" h="904239">
                  <a:moveTo>
                    <a:pt x="0" y="451865"/>
                  </a:moveTo>
                  <a:lnTo>
                    <a:pt x="2651" y="402630"/>
                  </a:lnTo>
                  <a:lnTo>
                    <a:pt x="10422" y="354931"/>
                  </a:lnTo>
                  <a:lnTo>
                    <a:pt x="23036" y="309042"/>
                  </a:lnTo>
                  <a:lnTo>
                    <a:pt x="40219" y="265241"/>
                  </a:lnTo>
                  <a:lnTo>
                    <a:pt x="61693" y="223802"/>
                  </a:lnTo>
                  <a:lnTo>
                    <a:pt x="87184" y="185001"/>
                  </a:lnTo>
                  <a:lnTo>
                    <a:pt x="116417" y="149114"/>
                  </a:lnTo>
                  <a:lnTo>
                    <a:pt x="149114" y="116417"/>
                  </a:lnTo>
                  <a:lnTo>
                    <a:pt x="185001" y="87184"/>
                  </a:lnTo>
                  <a:lnTo>
                    <a:pt x="223802" y="61693"/>
                  </a:lnTo>
                  <a:lnTo>
                    <a:pt x="265241" y="40219"/>
                  </a:lnTo>
                  <a:lnTo>
                    <a:pt x="309042" y="23036"/>
                  </a:lnTo>
                  <a:lnTo>
                    <a:pt x="354931" y="10422"/>
                  </a:lnTo>
                  <a:lnTo>
                    <a:pt x="402630" y="2651"/>
                  </a:lnTo>
                  <a:lnTo>
                    <a:pt x="451865" y="0"/>
                  </a:lnTo>
                  <a:lnTo>
                    <a:pt x="501101" y="2651"/>
                  </a:lnTo>
                  <a:lnTo>
                    <a:pt x="548800" y="10422"/>
                  </a:lnTo>
                  <a:lnTo>
                    <a:pt x="594689" y="23036"/>
                  </a:lnTo>
                  <a:lnTo>
                    <a:pt x="638490" y="40219"/>
                  </a:lnTo>
                  <a:lnTo>
                    <a:pt x="679929" y="61693"/>
                  </a:lnTo>
                  <a:lnTo>
                    <a:pt x="718730" y="87184"/>
                  </a:lnTo>
                  <a:lnTo>
                    <a:pt x="754617" y="116417"/>
                  </a:lnTo>
                  <a:lnTo>
                    <a:pt x="787314" y="149114"/>
                  </a:lnTo>
                  <a:lnTo>
                    <a:pt x="816547" y="185001"/>
                  </a:lnTo>
                  <a:lnTo>
                    <a:pt x="842038" y="223802"/>
                  </a:lnTo>
                  <a:lnTo>
                    <a:pt x="863512" y="265241"/>
                  </a:lnTo>
                  <a:lnTo>
                    <a:pt x="880695" y="309042"/>
                  </a:lnTo>
                  <a:lnTo>
                    <a:pt x="893309" y="354931"/>
                  </a:lnTo>
                  <a:lnTo>
                    <a:pt x="901080" y="402630"/>
                  </a:lnTo>
                  <a:lnTo>
                    <a:pt x="903732" y="451865"/>
                  </a:lnTo>
                  <a:lnTo>
                    <a:pt x="901080" y="501101"/>
                  </a:lnTo>
                  <a:lnTo>
                    <a:pt x="893309" y="548800"/>
                  </a:lnTo>
                  <a:lnTo>
                    <a:pt x="880695" y="594689"/>
                  </a:lnTo>
                  <a:lnTo>
                    <a:pt x="863512" y="638490"/>
                  </a:lnTo>
                  <a:lnTo>
                    <a:pt x="842038" y="679929"/>
                  </a:lnTo>
                  <a:lnTo>
                    <a:pt x="816547" y="718730"/>
                  </a:lnTo>
                  <a:lnTo>
                    <a:pt x="787314" y="754617"/>
                  </a:lnTo>
                  <a:lnTo>
                    <a:pt x="754617" y="787314"/>
                  </a:lnTo>
                  <a:lnTo>
                    <a:pt x="718730" y="816547"/>
                  </a:lnTo>
                  <a:lnTo>
                    <a:pt x="679929" y="842038"/>
                  </a:lnTo>
                  <a:lnTo>
                    <a:pt x="638490" y="863512"/>
                  </a:lnTo>
                  <a:lnTo>
                    <a:pt x="594689" y="880695"/>
                  </a:lnTo>
                  <a:lnTo>
                    <a:pt x="548800" y="893309"/>
                  </a:lnTo>
                  <a:lnTo>
                    <a:pt x="501101" y="901080"/>
                  </a:lnTo>
                  <a:lnTo>
                    <a:pt x="451865" y="903732"/>
                  </a:lnTo>
                  <a:lnTo>
                    <a:pt x="402630" y="901080"/>
                  </a:lnTo>
                  <a:lnTo>
                    <a:pt x="354931" y="893309"/>
                  </a:lnTo>
                  <a:lnTo>
                    <a:pt x="309042" y="880695"/>
                  </a:lnTo>
                  <a:lnTo>
                    <a:pt x="265241" y="863512"/>
                  </a:lnTo>
                  <a:lnTo>
                    <a:pt x="223802" y="842038"/>
                  </a:lnTo>
                  <a:lnTo>
                    <a:pt x="185001" y="816547"/>
                  </a:lnTo>
                  <a:lnTo>
                    <a:pt x="149114" y="787314"/>
                  </a:lnTo>
                  <a:lnTo>
                    <a:pt x="116417" y="754617"/>
                  </a:lnTo>
                  <a:lnTo>
                    <a:pt x="87184" y="718730"/>
                  </a:lnTo>
                  <a:lnTo>
                    <a:pt x="61693" y="679929"/>
                  </a:lnTo>
                  <a:lnTo>
                    <a:pt x="40219" y="638490"/>
                  </a:lnTo>
                  <a:lnTo>
                    <a:pt x="23036" y="594689"/>
                  </a:lnTo>
                  <a:lnTo>
                    <a:pt x="10422" y="548800"/>
                  </a:lnTo>
                  <a:lnTo>
                    <a:pt x="2651" y="501101"/>
                  </a:lnTo>
                  <a:lnTo>
                    <a:pt x="0" y="45186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31556" y="1824736"/>
              <a:ext cx="114672" cy="11458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08913" y="1614063"/>
              <a:ext cx="113572" cy="1134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644385" y="1711274"/>
              <a:ext cx="120014" cy="292100"/>
            </a:xfrm>
            <a:custGeom>
              <a:avLst/>
              <a:gdLst/>
              <a:ahLst/>
              <a:cxnLst/>
              <a:rect l="l" t="t" r="r" b="b"/>
              <a:pathLst>
                <a:path w="120014" h="292100">
                  <a:moveTo>
                    <a:pt x="77696" y="170756"/>
                  </a:moveTo>
                  <a:lnTo>
                    <a:pt x="80540" y="144664"/>
                  </a:lnTo>
                  <a:lnTo>
                    <a:pt x="88795" y="120028"/>
                  </a:lnTo>
                  <a:lnTo>
                    <a:pt x="102044" y="97470"/>
                  </a:lnTo>
                  <a:lnTo>
                    <a:pt x="119871" y="77616"/>
                  </a:lnTo>
                  <a:lnTo>
                    <a:pt x="75477" y="0"/>
                  </a:lnTo>
                  <a:lnTo>
                    <a:pt x="50570" y="21552"/>
                  </a:lnTo>
                  <a:lnTo>
                    <a:pt x="29411" y="46015"/>
                  </a:lnTo>
                  <a:lnTo>
                    <a:pt x="12416" y="72973"/>
                  </a:lnTo>
                  <a:lnTo>
                    <a:pt x="0" y="102010"/>
                  </a:lnTo>
                  <a:lnTo>
                    <a:pt x="22370" y="129210"/>
                  </a:lnTo>
                  <a:lnTo>
                    <a:pt x="32463" y="161608"/>
                  </a:lnTo>
                  <a:lnTo>
                    <a:pt x="29653" y="195253"/>
                  </a:lnTo>
                  <a:lnTo>
                    <a:pt x="13318" y="226196"/>
                  </a:lnTo>
                  <a:lnTo>
                    <a:pt x="0" y="239501"/>
                  </a:lnTo>
                  <a:lnTo>
                    <a:pt x="12416" y="268538"/>
                  </a:lnTo>
                  <a:lnTo>
                    <a:pt x="27077" y="291793"/>
                  </a:lnTo>
                </a:path>
                <a:path w="120014" h="292100">
                  <a:moveTo>
                    <a:pt x="92040" y="227008"/>
                  </a:moveTo>
                  <a:lnTo>
                    <a:pt x="88795" y="221483"/>
                  </a:lnTo>
                  <a:lnTo>
                    <a:pt x="80540" y="196847"/>
                  </a:lnTo>
                  <a:lnTo>
                    <a:pt x="77696" y="170756"/>
                  </a:lnTo>
                </a:path>
              </a:pathLst>
            </a:custGeom>
            <a:ln w="258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44658" y="1658418"/>
              <a:ext cx="194184" cy="12955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343911" y="4527803"/>
              <a:ext cx="904240" cy="904240"/>
            </a:xfrm>
            <a:custGeom>
              <a:avLst/>
              <a:gdLst/>
              <a:ahLst/>
              <a:cxnLst/>
              <a:rect l="l" t="t" r="r" b="b"/>
              <a:pathLst>
                <a:path w="904239" h="904239">
                  <a:moveTo>
                    <a:pt x="451865" y="0"/>
                  </a:moveTo>
                  <a:lnTo>
                    <a:pt x="402630" y="2651"/>
                  </a:lnTo>
                  <a:lnTo>
                    <a:pt x="354931" y="10422"/>
                  </a:lnTo>
                  <a:lnTo>
                    <a:pt x="309042" y="23036"/>
                  </a:lnTo>
                  <a:lnTo>
                    <a:pt x="265241" y="40219"/>
                  </a:lnTo>
                  <a:lnTo>
                    <a:pt x="223802" y="61693"/>
                  </a:lnTo>
                  <a:lnTo>
                    <a:pt x="185001" y="87184"/>
                  </a:lnTo>
                  <a:lnTo>
                    <a:pt x="149114" y="116417"/>
                  </a:lnTo>
                  <a:lnTo>
                    <a:pt x="116417" y="149114"/>
                  </a:lnTo>
                  <a:lnTo>
                    <a:pt x="87184" y="185001"/>
                  </a:lnTo>
                  <a:lnTo>
                    <a:pt x="61693" y="223802"/>
                  </a:lnTo>
                  <a:lnTo>
                    <a:pt x="40219" y="265241"/>
                  </a:lnTo>
                  <a:lnTo>
                    <a:pt x="23036" y="309042"/>
                  </a:lnTo>
                  <a:lnTo>
                    <a:pt x="10422" y="354931"/>
                  </a:lnTo>
                  <a:lnTo>
                    <a:pt x="2651" y="402630"/>
                  </a:lnTo>
                  <a:lnTo>
                    <a:pt x="0" y="451866"/>
                  </a:lnTo>
                  <a:lnTo>
                    <a:pt x="2651" y="501101"/>
                  </a:lnTo>
                  <a:lnTo>
                    <a:pt x="10422" y="548800"/>
                  </a:lnTo>
                  <a:lnTo>
                    <a:pt x="23036" y="594689"/>
                  </a:lnTo>
                  <a:lnTo>
                    <a:pt x="40219" y="638490"/>
                  </a:lnTo>
                  <a:lnTo>
                    <a:pt x="61693" y="679929"/>
                  </a:lnTo>
                  <a:lnTo>
                    <a:pt x="87184" y="718730"/>
                  </a:lnTo>
                  <a:lnTo>
                    <a:pt x="116417" y="754617"/>
                  </a:lnTo>
                  <a:lnTo>
                    <a:pt x="149114" y="787314"/>
                  </a:lnTo>
                  <a:lnTo>
                    <a:pt x="185001" y="816547"/>
                  </a:lnTo>
                  <a:lnTo>
                    <a:pt x="223802" y="842038"/>
                  </a:lnTo>
                  <a:lnTo>
                    <a:pt x="265241" y="863512"/>
                  </a:lnTo>
                  <a:lnTo>
                    <a:pt x="309042" y="880695"/>
                  </a:lnTo>
                  <a:lnTo>
                    <a:pt x="354931" y="893309"/>
                  </a:lnTo>
                  <a:lnTo>
                    <a:pt x="402630" y="901080"/>
                  </a:lnTo>
                  <a:lnTo>
                    <a:pt x="451865" y="903732"/>
                  </a:lnTo>
                  <a:lnTo>
                    <a:pt x="501101" y="901080"/>
                  </a:lnTo>
                  <a:lnTo>
                    <a:pt x="548800" y="893309"/>
                  </a:lnTo>
                  <a:lnTo>
                    <a:pt x="594689" y="880695"/>
                  </a:lnTo>
                  <a:lnTo>
                    <a:pt x="638490" y="863512"/>
                  </a:lnTo>
                  <a:lnTo>
                    <a:pt x="679929" y="842038"/>
                  </a:lnTo>
                  <a:lnTo>
                    <a:pt x="718730" y="816547"/>
                  </a:lnTo>
                  <a:lnTo>
                    <a:pt x="754617" y="787314"/>
                  </a:lnTo>
                  <a:lnTo>
                    <a:pt x="787314" y="754617"/>
                  </a:lnTo>
                  <a:lnTo>
                    <a:pt x="816547" y="718730"/>
                  </a:lnTo>
                  <a:lnTo>
                    <a:pt x="842038" y="679929"/>
                  </a:lnTo>
                  <a:lnTo>
                    <a:pt x="863512" y="638490"/>
                  </a:lnTo>
                  <a:lnTo>
                    <a:pt x="880695" y="594689"/>
                  </a:lnTo>
                  <a:lnTo>
                    <a:pt x="893309" y="548800"/>
                  </a:lnTo>
                  <a:lnTo>
                    <a:pt x="901080" y="501101"/>
                  </a:lnTo>
                  <a:lnTo>
                    <a:pt x="903732" y="451866"/>
                  </a:lnTo>
                  <a:lnTo>
                    <a:pt x="901080" y="402630"/>
                  </a:lnTo>
                  <a:lnTo>
                    <a:pt x="893309" y="354931"/>
                  </a:lnTo>
                  <a:lnTo>
                    <a:pt x="880695" y="309042"/>
                  </a:lnTo>
                  <a:lnTo>
                    <a:pt x="863512" y="265241"/>
                  </a:lnTo>
                  <a:lnTo>
                    <a:pt x="842038" y="223802"/>
                  </a:lnTo>
                  <a:lnTo>
                    <a:pt x="816547" y="185001"/>
                  </a:lnTo>
                  <a:lnTo>
                    <a:pt x="787314" y="149114"/>
                  </a:lnTo>
                  <a:lnTo>
                    <a:pt x="754617" y="116417"/>
                  </a:lnTo>
                  <a:lnTo>
                    <a:pt x="718730" y="87184"/>
                  </a:lnTo>
                  <a:lnTo>
                    <a:pt x="679929" y="61693"/>
                  </a:lnTo>
                  <a:lnTo>
                    <a:pt x="638490" y="40219"/>
                  </a:lnTo>
                  <a:lnTo>
                    <a:pt x="594689" y="23036"/>
                  </a:lnTo>
                  <a:lnTo>
                    <a:pt x="548800" y="10422"/>
                  </a:lnTo>
                  <a:lnTo>
                    <a:pt x="501101" y="2651"/>
                  </a:lnTo>
                  <a:lnTo>
                    <a:pt x="451865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26291" y="4673806"/>
              <a:ext cx="463550" cy="501650"/>
            </a:xfrm>
            <a:custGeom>
              <a:avLst/>
              <a:gdLst/>
              <a:ahLst/>
              <a:cxnLst/>
              <a:rect l="l" t="t" r="r" b="b"/>
              <a:pathLst>
                <a:path w="463550" h="501650">
                  <a:moveTo>
                    <a:pt x="463019" y="107764"/>
                  </a:moveTo>
                  <a:lnTo>
                    <a:pt x="449548" y="112256"/>
                  </a:lnTo>
                  <a:lnTo>
                    <a:pt x="438823" y="117234"/>
                  </a:lnTo>
                  <a:lnTo>
                    <a:pt x="427446" y="119992"/>
                  </a:lnTo>
                  <a:lnTo>
                    <a:pt x="383002" y="108436"/>
                  </a:lnTo>
                  <a:lnTo>
                    <a:pt x="359945" y="69612"/>
                  </a:lnTo>
                  <a:lnTo>
                    <a:pt x="358506" y="49971"/>
                  </a:lnTo>
                  <a:lnTo>
                    <a:pt x="355297" y="38427"/>
                  </a:lnTo>
                  <a:lnTo>
                    <a:pt x="322611" y="4736"/>
                  </a:lnTo>
                  <a:lnTo>
                    <a:pt x="259695" y="0"/>
                  </a:lnTo>
                  <a:lnTo>
                    <a:pt x="247910" y="1170"/>
                  </a:lnTo>
                  <a:lnTo>
                    <a:pt x="209729" y="26875"/>
                  </a:lnTo>
                  <a:lnTo>
                    <a:pt x="199759" y="60306"/>
                  </a:lnTo>
                  <a:lnTo>
                    <a:pt x="194783" y="83510"/>
                  </a:lnTo>
                  <a:lnTo>
                    <a:pt x="181824" y="102405"/>
                  </a:lnTo>
                  <a:lnTo>
                    <a:pt x="162777" y="115118"/>
                  </a:lnTo>
                  <a:lnTo>
                    <a:pt x="139535" y="119771"/>
                  </a:lnTo>
                  <a:lnTo>
                    <a:pt x="131986" y="119194"/>
                  </a:lnTo>
                  <a:lnTo>
                    <a:pt x="124607" y="117636"/>
                  </a:lnTo>
                  <a:lnTo>
                    <a:pt x="117492" y="115123"/>
                  </a:lnTo>
                  <a:lnTo>
                    <a:pt x="110737" y="111678"/>
                  </a:lnTo>
                  <a:lnTo>
                    <a:pt x="88085" y="104129"/>
                  </a:lnTo>
                  <a:lnTo>
                    <a:pt x="44395" y="115961"/>
                  </a:lnTo>
                  <a:lnTo>
                    <a:pt x="7592" y="168542"/>
                  </a:lnTo>
                  <a:lnTo>
                    <a:pt x="0" y="191197"/>
                  </a:lnTo>
                  <a:lnTo>
                    <a:pt x="1585" y="214212"/>
                  </a:lnTo>
                  <a:lnTo>
                    <a:pt x="11648" y="234961"/>
                  </a:lnTo>
                  <a:lnTo>
                    <a:pt x="29489" y="250816"/>
                  </a:lnTo>
                  <a:lnTo>
                    <a:pt x="42053" y="260494"/>
                  </a:lnTo>
                  <a:lnTo>
                    <a:pt x="51529" y="272896"/>
                  </a:lnTo>
                  <a:lnTo>
                    <a:pt x="57512" y="287318"/>
                  </a:lnTo>
                  <a:lnTo>
                    <a:pt x="59596" y="303056"/>
                  </a:lnTo>
                  <a:lnTo>
                    <a:pt x="57512" y="318793"/>
                  </a:lnTo>
                  <a:lnTo>
                    <a:pt x="51529" y="333216"/>
                  </a:lnTo>
                  <a:lnTo>
                    <a:pt x="42053" y="345618"/>
                  </a:lnTo>
                  <a:lnTo>
                    <a:pt x="29489" y="355295"/>
                  </a:lnTo>
                  <a:lnTo>
                    <a:pt x="11667" y="371061"/>
                  </a:lnTo>
                  <a:lnTo>
                    <a:pt x="1609" y="391733"/>
                  </a:lnTo>
                  <a:lnTo>
                    <a:pt x="16" y="414678"/>
                  </a:lnTo>
                  <a:lnTo>
                    <a:pt x="7592" y="437264"/>
                  </a:lnTo>
                  <a:lnTo>
                    <a:pt x="27472" y="471612"/>
                  </a:lnTo>
                  <a:lnTo>
                    <a:pt x="63678" y="500396"/>
                  </a:lnTo>
                  <a:lnTo>
                    <a:pt x="69359" y="501419"/>
                  </a:lnTo>
                </a:path>
              </a:pathLst>
            </a:custGeom>
            <a:ln w="367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4499" y="4875370"/>
              <a:ext cx="171403" cy="17150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4647946" y="1414017"/>
            <a:ext cx="2896235" cy="4011929"/>
            <a:chOff x="4647946" y="1414017"/>
            <a:chExt cx="2896235" cy="4011929"/>
          </a:xfrm>
        </p:grpSpPr>
        <p:sp>
          <p:nvSpPr>
            <p:cNvPr id="38" name="object 38"/>
            <p:cNvSpPr/>
            <p:nvPr/>
          </p:nvSpPr>
          <p:spPr>
            <a:xfrm>
              <a:off x="5518404" y="2683763"/>
              <a:ext cx="1155700" cy="421005"/>
            </a:xfrm>
            <a:custGeom>
              <a:avLst/>
              <a:gdLst/>
              <a:ahLst/>
              <a:cxnLst/>
              <a:rect l="l" t="t" r="r" b="b"/>
              <a:pathLst>
                <a:path w="1155700" h="421005">
                  <a:moveTo>
                    <a:pt x="0" y="70103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4" y="0"/>
                  </a:lnTo>
                  <a:lnTo>
                    <a:pt x="1085088" y="0"/>
                  </a:lnTo>
                  <a:lnTo>
                    <a:pt x="1112383" y="5506"/>
                  </a:lnTo>
                  <a:lnTo>
                    <a:pt x="1134665" y="20526"/>
                  </a:lnTo>
                  <a:lnTo>
                    <a:pt x="1149685" y="42808"/>
                  </a:lnTo>
                  <a:lnTo>
                    <a:pt x="1155192" y="70103"/>
                  </a:lnTo>
                  <a:lnTo>
                    <a:pt x="1155192" y="350520"/>
                  </a:lnTo>
                  <a:lnTo>
                    <a:pt x="1149685" y="377815"/>
                  </a:lnTo>
                  <a:lnTo>
                    <a:pt x="1134665" y="400097"/>
                  </a:lnTo>
                  <a:lnTo>
                    <a:pt x="1112383" y="415117"/>
                  </a:lnTo>
                  <a:lnTo>
                    <a:pt x="1085088" y="420624"/>
                  </a:lnTo>
                  <a:lnTo>
                    <a:pt x="70104" y="420624"/>
                  </a:lnTo>
                  <a:lnTo>
                    <a:pt x="42808" y="415117"/>
                  </a:lnTo>
                  <a:lnTo>
                    <a:pt x="20526" y="400097"/>
                  </a:lnTo>
                  <a:lnTo>
                    <a:pt x="5506" y="377815"/>
                  </a:lnTo>
                  <a:lnTo>
                    <a:pt x="0" y="350520"/>
                  </a:lnTo>
                  <a:lnTo>
                    <a:pt x="0" y="70103"/>
                  </a:lnTo>
                  <a:close/>
                </a:path>
                <a:path w="1155700" h="421005">
                  <a:moveTo>
                    <a:pt x="155448" y="109727"/>
                  </a:moveTo>
                  <a:lnTo>
                    <a:pt x="155448" y="311403"/>
                  </a:lnTo>
                </a:path>
                <a:path w="1155700" h="421005">
                  <a:moveTo>
                    <a:pt x="251460" y="109727"/>
                  </a:moveTo>
                  <a:lnTo>
                    <a:pt x="251460" y="311403"/>
                  </a:lnTo>
                </a:path>
                <a:path w="1155700" h="421005">
                  <a:moveTo>
                    <a:pt x="345948" y="109727"/>
                  </a:moveTo>
                  <a:lnTo>
                    <a:pt x="345948" y="311403"/>
                  </a:lnTo>
                </a:path>
              </a:pathLst>
            </a:custGeom>
            <a:ln w="127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55766" y="2838957"/>
              <a:ext cx="107187" cy="1071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17310" y="2838957"/>
              <a:ext cx="107187" cy="10718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18404" y="3214116"/>
              <a:ext cx="1155700" cy="421005"/>
            </a:xfrm>
            <a:custGeom>
              <a:avLst/>
              <a:gdLst/>
              <a:ahLst/>
              <a:cxnLst/>
              <a:rect l="l" t="t" r="r" b="b"/>
              <a:pathLst>
                <a:path w="1155700" h="421004">
                  <a:moveTo>
                    <a:pt x="0" y="70104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4" y="0"/>
                  </a:lnTo>
                  <a:lnTo>
                    <a:pt x="1085088" y="0"/>
                  </a:lnTo>
                  <a:lnTo>
                    <a:pt x="1112383" y="5506"/>
                  </a:lnTo>
                  <a:lnTo>
                    <a:pt x="1134665" y="20526"/>
                  </a:lnTo>
                  <a:lnTo>
                    <a:pt x="1149685" y="42808"/>
                  </a:lnTo>
                  <a:lnTo>
                    <a:pt x="1155192" y="70104"/>
                  </a:lnTo>
                  <a:lnTo>
                    <a:pt x="1155192" y="350520"/>
                  </a:lnTo>
                  <a:lnTo>
                    <a:pt x="1149685" y="377815"/>
                  </a:lnTo>
                  <a:lnTo>
                    <a:pt x="1134665" y="400097"/>
                  </a:lnTo>
                  <a:lnTo>
                    <a:pt x="1112383" y="415117"/>
                  </a:lnTo>
                  <a:lnTo>
                    <a:pt x="1085088" y="420624"/>
                  </a:lnTo>
                  <a:lnTo>
                    <a:pt x="70104" y="420624"/>
                  </a:lnTo>
                  <a:lnTo>
                    <a:pt x="42808" y="415117"/>
                  </a:lnTo>
                  <a:lnTo>
                    <a:pt x="20526" y="400097"/>
                  </a:lnTo>
                  <a:lnTo>
                    <a:pt x="5506" y="377815"/>
                  </a:lnTo>
                  <a:lnTo>
                    <a:pt x="0" y="350520"/>
                  </a:lnTo>
                  <a:lnTo>
                    <a:pt x="0" y="70104"/>
                  </a:lnTo>
                  <a:close/>
                </a:path>
                <a:path w="1155700" h="421004">
                  <a:moveTo>
                    <a:pt x="155448" y="109728"/>
                  </a:moveTo>
                  <a:lnTo>
                    <a:pt x="155448" y="311404"/>
                  </a:lnTo>
                </a:path>
                <a:path w="1155700" h="421004">
                  <a:moveTo>
                    <a:pt x="251460" y="109728"/>
                  </a:moveTo>
                  <a:lnTo>
                    <a:pt x="251460" y="311404"/>
                  </a:lnTo>
                </a:path>
                <a:path w="1155700" h="421004">
                  <a:moveTo>
                    <a:pt x="345948" y="109728"/>
                  </a:moveTo>
                  <a:lnTo>
                    <a:pt x="345948" y="311404"/>
                  </a:lnTo>
                </a:path>
              </a:pathLst>
            </a:custGeom>
            <a:ln w="127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55766" y="3369310"/>
              <a:ext cx="107187" cy="10718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17310" y="3369310"/>
              <a:ext cx="107187" cy="10718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518404" y="3744467"/>
              <a:ext cx="1155700" cy="421005"/>
            </a:xfrm>
            <a:custGeom>
              <a:avLst/>
              <a:gdLst/>
              <a:ahLst/>
              <a:cxnLst/>
              <a:rect l="l" t="t" r="r" b="b"/>
              <a:pathLst>
                <a:path w="1155700" h="421004">
                  <a:moveTo>
                    <a:pt x="0" y="70103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4" y="0"/>
                  </a:lnTo>
                  <a:lnTo>
                    <a:pt x="1085088" y="0"/>
                  </a:lnTo>
                  <a:lnTo>
                    <a:pt x="1112383" y="5506"/>
                  </a:lnTo>
                  <a:lnTo>
                    <a:pt x="1134665" y="20526"/>
                  </a:lnTo>
                  <a:lnTo>
                    <a:pt x="1149685" y="42808"/>
                  </a:lnTo>
                  <a:lnTo>
                    <a:pt x="1155192" y="70103"/>
                  </a:lnTo>
                  <a:lnTo>
                    <a:pt x="1155192" y="350519"/>
                  </a:lnTo>
                  <a:lnTo>
                    <a:pt x="1149685" y="377815"/>
                  </a:lnTo>
                  <a:lnTo>
                    <a:pt x="1134665" y="400097"/>
                  </a:lnTo>
                  <a:lnTo>
                    <a:pt x="1112383" y="415117"/>
                  </a:lnTo>
                  <a:lnTo>
                    <a:pt x="1085088" y="420623"/>
                  </a:lnTo>
                  <a:lnTo>
                    <a:pt x="70104" y="420623"/>
                  </a:lnTo>
                  <a:lnTo>
                    <a:pt x="42808" y="415117"/>
                  </a:lnTo>
                  <a:lnTo>
                    <a:pt x="20526" y="400097"/>
                  </a:lnTo>
                  <a:lnTo>
                    <a:pt x="5506" y="377815"/>
                  </a:lnTo>
                  <a:lnTo>
                    <a:pt x="0" y="350519"/>
                  </a:lnTo>
                  <a:lnTo>
                    <a:pt x="0" y="70103"/>
                  </a:lnTo>
                  <a:close/>
                </a:path>
                <a:path w="1155700" h="421004">
                  <a:moveTo>
                    <a:pt x="155448" y="109727"/>
                  </a:moveTo>
                  <a:lnTo>
                    <a:pt x="155448" y="311403"/>
                  </a:lnTo>
                </a:path>
                <a:path w="1155700" h="421004">
                  <a:moveTo>
                    <a:pt x="251460" y="109727"/>
                  </a:moveTo>
                  <a:lnTo>
                    <a:pt x="251460" y="311403"/>
                  </a:lnTo>
                </a:path>
                <a:path w="1155700" h="421004">
                  <a:moveTo>
                    <a:pt x="345948" y="109727"/>
                  </a:moveTo>
                  <a:lnTo>
                    <a:pt x="345948" y="311403"/>
                  </a:lnTo>
                </a:path>
              </a:pathLst>
            </a:custGeom>
            <a:ln w="127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55766" y="3899661"/>
              <a:ext cx="107187" cy="1071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17310" y="3899661"/>
              <a:ext cx="107187" cy="10718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654296" y="1872995"/>
              <a:ext cx="2883535" cy="3103245"/>
            </a:xfrm>
            <a:custGeom>
              <a:avLst/>
              <a:gdLst/>
              <a:ahLst/>
              <a:cxnLst/>
              <a:rect l="l" t="t" r="r" b="b"/>
              <a:pathLst>
                <a:path w="2883534" h="3103245">
                  <a:moveTo>
                    <a:pt x="0" y="156337"/>
                  </a:moveTo>
                  <a:lnTo>
                    <a:pt x="7968" y="106915"/>
                  </a:lnTo>
                  <a:lnTo>
                    <a:pt x="30158" y="63998"/>
                  </a:lnTo>
                  <a:lnTo>
                    <a:pt x="63998" y="30158"/>
                  </a:lnTo>
                  <a:lnTo>
                    <a:pt x="106915" y="7968"/>
                  </a:lnTo>
                  <a:lnTo>
                    <a:pt x="156337" y="0"/>
                  </a:lnTo>
                  <a:lnTo>
                    <a:pt x="2727071" y="0"/>
                  </a:lnTo>
                  <a:lnTo>
                    <a:pt x="2776492" y="7968"/>
                  </a:lnTo>
                  <a:lnTo>
                    <a:pt x="2819409" y="30158"/>
                  </a:lnTo>
                  <a:lnTo>
                    <a:pt x="2853249" y="63998"/>
                  </a:lnTo>
                  <a:lnTo>
                    <a:pt x="2875439" y="106915"/>
                  </a:lnTo>
                  <a:lnTo>
                    <a:pt x="2883407" y="156337"/>
                  </a:lnTo>
                  <a:lnTo>
                    <a:pt x="2883407" y="2946527"/>
                  </a:lnTo>
                  <a:lnTo>
                    <a:pt x="2875439" y="2995948"/>
                  </a:lnTo>
                  <a:lnTo>
                    <a:pt x="2853249" y="3038865"/>
                  </a:lnTo>
                  <a:lnTo>
                    <a:pt x="2819409" y="3072705"/>
                  </a:lnTo>
                  <a:lnTo>
                    <a:pt x="2776492" y="3094895"/>
                  </a:lnTo>
                  <a:lnTo>
                    <a:pt x="2727071" y="3102864"/>
                  </a:lnTo>
                  <a:lnTo>
                    <a:pt x="156337" y="3102864"/>
                  </a:lnTo>
                  <a:lnTo>
                    <a:pt x="106915" y="3094895"/>
                  </a:lnTo>
                  <a:lnTo>
                    <a:pt x="63998" y="3072705"/>
                  </a:lnTo>
                  <a:lnTo>
                    <a:pt x="30158" y="3038865"/>
                  </a:lnTo>
                  <a:lnTo>
                    <a:pt x="7968" y="2995948"/>
                  </a:lnTo>
                  <a:lnTo>
                    <a:pt x="0" y="2946527"/>
                  </a:lnTo>
                  <a:lnTo>
                    <a:pt x="0" y="15633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643372" y="1420367"/>
              <a:ext cx="905510" cy="904240"/>
            </a:xfrm>
            <a:custGeom>
              <a:avLst/>
              <a:gdLst/>
              <a:ahLst/>
              <a:cxnLst/>
              <a:rect l="l" t="t" r="r" b="b"/>
              <a:pathLst>
                <a:path w="905509" h="904239">
                  <a:moveTo>
                    <a:pt x="452627" y="0"/>
                  </a:moveTo>
                  <a:lnTo>
                    <a:pt x="403316" y="2651"/>
                  </a:lnTo>
                  <a:lnTo>
                    <a:pt x="355541" y="10422"/>
                  </a:lnTo>
                  <a:lnTo>
                    <a:pt x="309579" y="23036"/>
                  </a:lnTo>
                  <a:lnTo>
                    <a:pt x="265705" y="40219"/>
                  </a:lnTo>
                  <a:lnTo>
                    <a:pt x="224197" y="61693"/>
                  </a:lnTo>
                  <a:lnTo>
                    <a:pt x="185330" y="87184"/>
                  </a:lnTo>
                  <a:lnTo>
                    <a:pt x="149381" y="116417"/>
                  </a:lnTo>
                  <a:lnTo>
                    <a:pt x="116627" y="149114"/>
                  </a:lnTo>
                  <a:lnTo>
                    <a:pt x="87343" y="185001"/>
                  </a:lnTo>
                  <a:lnTo>
                    <a:pt x="61806" y="223802"/>
                  </a:lnTo>
                  <a:lnTo>
                    <a:pt x="40293" y="265241"/>
                  </a:lnTo>
                  <a:lnTo>
                    <a:pt x="23079" y="309042"/>
                  </a:lnTo>
                  <a:lnTo>
                    <a:pt x="10441" y="354931"/>
                  </a:lnTo>
                  <a:lnTo>
                    <a:pt x="2656" y="402630"/>
                  </a:lnTo>
                  <a:lnTo>
                    <a:pt x="0" y="451866"/>
                  </a:lnTo>
                  <a:lnTo>
                    <a:pt x="2656" y="501101"/>
                  </a:lnTo>
                  <a:lnTo>
                    <a:pt x="10441" y="548800"/>
                  </a:lnTo>
                  <a:lnTo>
                    <a:pt x="23079" y="594689"/>
                  </a:lnTo>
                  <a:lnTo>
                    <a:pt x="40293" y="638490"/>
                  </a:lnTo>
                  <a:lnTo>
                    <a:pt x="61806" y="679929"/>
                  </a:lnTo>
                  <a:lnTo>
                    <a:pt x="87343" y="718730"/>
                  </a:lnTo>
                  <a:lnTo>
                    <a:pt x="116627" y="754617"/>
                  </a:lnTo>
                  <a:lnTo>
                    <a:pt x="149381" y="787314"/>
                  </a:lnTo>
                  <a:lnTo>
                    <a:pt x="185330" y="816547"/>
                  </a:lnTo>
                  <a:lnTo>
                    <a:pt x="224197" y="842038"/>
                  </a:lnTo>
                  <a:lnTo>
                    <a:pt x="265705" y="863512"/>
                  </a:lnTo>
                  <a:lnTo>
                    <a:pt x="309579" y="880695"/>
                  </a:lnTo>
                  <a:lnTo>
                    <a:pt x="355541" y="893309"/>
                  </a:lnTo>
                  <a:lnTo>
                    <a:pt x="403316" y="901080"/>
                  </a:lnTo>
                  <a:lnTo>
                    <a:pt x="452627" y="903732"/>
                  </a:lnTo>
                  <a:lnTo>
                    <a:pt x="501939" y="901080"/>
                  </a:lnTo>
                  <a:lnTo>
                    <a:pt x="549714" y="893309"/>
                  </a:lnTo>
                  <a:lnTo>
                    <a:pt x="595676" y="880695"/>
                  </a:lnTo>
                  <a:lnTo>
                    <a:pt x="639550" y="863512"/>
                  </a:lnTo>
                  <a:lnTo>
                    <a:pt x="681058" y="842038"/>
                  </a:lnTo>
                  <a:lnTo>
                    <a:pt x="719925" y="816547"/>
                  </a:lnTo>
                  <a:lnTo>
                    <a:pt x="755874" y="787314"/>
                  </a:lnTo>
                  <a:lnTo>
                    <a:pt x="788628" y="754617"/>
                  </a:lnTo>
                  <a:lnTo>
                    <a:pt x="817912" y="718730"/>
                  </a:lnTo>
                  <a:lnTo>
                    <a:pt x="843449" y="679929"/>
                  </a:lnTo>
                  <a:lnTo>
                    <a:pt x="864962" y="638490"/>
                  </a:lnTo>
                  <a:lnTo>
                    <a:pt x="882176" y="594689"/>
                  </a:lnTo>
                  <a:lnTo>
                    <a:pt x="894814" y="548800"/>
                  </a:lnTo>
                  <a:lnTo>
                    <a:pt x="902599" y="501101"/>
                  </a:lnTo>
                  <a:lnTo>
                    <a:pt x="905255" y="451866"/>
                  </a:lnTo>
                  <a:lnTo>
                    <a:pt x="902599" y="402630"/>
                  </a:lnTo>
                  <a:lnTo>
                    <a:pt x="894814" y="354931"/>
                  </a:lnTo>
                  <a:lnTo>
                    <a:pt x="882176" y="309042"/>
                  </a:lnTo>
                  <a:lnTo>
                    <a:pt x="864962" y="265241"/>
                  </a:lnTo>
                  <a:lnTo>
                    <a:pt x="843449" y="223802"/>
                  </a:lnTo>
                  <a:lnTo>
                    <a:pt x="817912" y="185001"/>
                  </a:lnTo>
                  <a:lnTo>
                    <a:pt x="788628" y="149114"/>
                  </a:lnTo>
                  <a:lnTo>
                    <a:pt x="755874" y="116417"/>
                  </a:lnTo>
                  <a:lnTo>
                    <a:pt x="719925" y="87184"/>
                  </a:lnTo>
                  <a:lnTo>
                    <a:pt x="681058" y="61693"/>
                  </a:lnTo>
                  <a:lnTo>
                    <a:pt x="639550" y="40219"/>
                  </a:lnTo>
                  <a:lnTo>
                    <a:pt x="595676" y="23036"/>
                  </a:lnTo>
                  <a:lnTo>
                    <a:pt x="549714" y="10422"/>
                  </a:lnTo>
                  <a:lnTo>
                    <a:pt x="501939" y="2651"/>
                  </a:lnTo>
                  <a:lnTo>
                    <a:pt x="452627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643372" y="1420367"/>
              <a:ext cx="905510" cy="904240"/>
            </a:xfrm>
            <a:custGeom>
              <a:avLst/>
              <a:gdLst/>
              <a:ahLst/>
              <a:cxnLst/>
              <a:rect l="l" t="t" r="r" b="b"/>
              <a:pathLst>
                <a:path w="905509" h="904239">
                  <a:moveTo>
                    <a:pt x="0" y="451866"/>
                  </a:moveTo>
                  <a:lnTo>
                    <a:pt x="2656" y="402630"/>
                  </a:lnTo>
                  <a:lnTo>
                    <a:pt x="10441" y="354931"/>
                  </a:lnTo>
                  <a:lnTo>
                    <a:pt x="23079" y="309042"/>
                  </a:lnTo>
                  <a:lnTo>
                    <a:pt x="40293" y="265241"/>
                  </a:lnTo>
                  <a:lnTo>
                    <a:pt x="61806" y="223802"/>
                  </a:lnTo>
                  <a:lnTo>
                    <a:pt x="87343" y="185001"/>
                  </a:lnTo>
                  <a:lnTo>
                    <a:pt x="116627" y="149114"/>
                  </a:lnTo>
                  <a:lnTo>
                    <a:pt x="149381" y="116417"/>
                  </a:lnTo>
                  <a:lnTo>
                    <a:pt x="185330" y="87184"/>
                  </a:lnTo>
                  <a:lnTo>
                    <a:pt x="224197" y="61693"/>
                  </a:lnTo>
                  <a:lnTo>
                    <a:pt x="265705" y="40219"/>
                  </a:lnTo>
                  <a:lnTo>
                    <a:pt x="309579" y="23036"/>
                  </a:lnTo>
                  <a:lnTo>
                    <a:pt x="355541" y="10422"/>
                  </a:lnTo>
                  <a:lnTo>
                    <a:pt x="403316" y="2651"/>
                  </a:lnTo>
                  <a:lnTo>
                    <a:pt x="452627" y="0"/>
                  </a:lnTo>
                  <a:lnTo>
                    <a:pt x="501939" y="2651"/>
                  </a:lnTo>
                  <a:lnTo>
                    <a:pt x="549714" y="10422"/>
                  </a:lnTo>
                  <a:lnTo>
                    <a:pt x="595676" y="23036"/>
                  </a:lnTo>
                  <a:lnTo>
                    <a:pt x="639550" y="40219"/>
                  </a:lnTo>
                  <a:lnTo>
                    <a:pt x="681058" y="61693"/>
                  </a:lnTo>
                  <a:lnTo>
                    <a:pt x="719925" y="87184"/>
                  </a:lnTo>
                  <a:lnTo>
                    <a:pt x="755874" y="116417"/>
                  </a:lnTo>
                  <a:lnTo>
                    <a:pt x="788628" y="149114"/>
                  </a:lnTo>
                  <a:lnTo>
                    <a:pt x="817912" y="185001"/>
                  </a:lnTo>
                  <a:lnTo>
                    <a:pt x="843449" y="223802"/>
                  </a:lnTo>
                  <a:lnTo>
                    <a:pt x="864962" y="265241"/>
                  </a:lnTo>
                  <a:lnTo>
                    <a:pt x="882176" y="309042"/>
                  </a:lnTo>
                  <a:lnTo>
                    <a:pt x="894814" y="354931"/>
                  </a:lnTo>
                  <a:lnTo>
                    <a:pt x="902599" y="402630"/>
                  </a:lnTo>
                  <a:lnTo>
                    <a:pt x="905255" y="451866"/>
                  </a:lnTo>
                  <a:lnTo>
                    <a:pt x="902599" y="501101"/>
                  </a:lnTo>
                  <a:lnTo>
                    <a:pt x="894814" y="548800"/>
                  </a:lnTo>
                  <a:lnTo>
                    <a:pt x="882176" y="594689"/>
                  </a:lnTo>
                  <a:lnTo>
                    <a:pt x="864962" y="638490"/>
                  </a:lnTo>
                  <a:lnTo>
                    <a:pt x="843449" y="679929"/>
                  </a:lnTo>
                  <a:lnTo>
                    <a:pt x="817912" y="718730"/>
                  </a:lnTo>
                  <a:lnTo>
                    <a:pt x="788628" y="754617"/>
                  </a:lnTo>
                  <a:lnTo>
                    <a:pt x="755874" y="787314"/>
                  </a:lnTo>
                  <a:lnTo>
                    <a:pt x="719925" y="816547"/>
                  </a:lnTo>
                  <a:lnTo>
                    <a:pt x="681058" y="842038"/>
                  </a:lnTo>
                  <a:lnTo>
                    <a:pt x="639550" y="863512"/>
                  </a:lnTo>
                  <a:lnTo>
                    <a:pt x="595676" y="880695"/>
                  </a:lnTo>
                  <a:lnTo>
                    <a:pt x="549714" y="893309"/>
                  </a:lnTo>
                  <a:lnTo>
                    <a:pt x="501939" y="901080"/>
                  </a:lnTo>
                  <a:lnTo>
                    <a:pt x="452627" y="903732"/>
                  </a:lnTo>
                  <a:lnTo>
                    <a:pt x="403316" y="901080"/>
                  </a:lnTo>
                  <a:lnTo>
                    <a:pt x="355541" y="893309"/>
                  </a:lnTo>
                  <a:lnTo>
                    <a:pt x="309579" y="880695"/>
                  </a:lnTo>
                  <a:lnTo>
                    <a:pt x="265705" y="863512"/>
                  </a:lnTo>
                  <a:lnTo>
                    <a:pt x="224197" y="842038"/>
                  </a:lnTo>
                  <a:lnTo>
                    <a:pt x="185330" y="816547"/>
                  </a:lnTo>
                  <a:lnTo>
                    <a:pt x="149381" y="787314"/>
                  </a:lnTo>
                  <a:lnTo>
                    <a:pt x="116627" y="754617"/>
                  </a:lnTo>
                  <a:lnTo>
                    <a:pt x="87343" y="718730"/>
                  </a:lnTo>
                  <a:lnTo>
                    <a:pt x="61806" y="679929"/>
                  </a:lnTo>
                  <a:lnTo>
                    <a:pt x="40293" y="638490"/>
                  </a:lnTo>
                  <a:lnTo>
                    <a:pt x="23079" y="594689"/>
                  </a:lnTo>
                  <a:lnTo>
                    <a:pt x="10441" y="548800"/>
                  </a:lnTo>
                  <a:lnTo>
                    <a:pt x="2656" y="501101"/>
                  </a:lnTo>
                  <a:lnTo>
                    <a:pt x="0" y="45186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96014" y="1929591"/>
              <a:ext cx="155877" cy="20656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915533" y="1692350"/>
              <a:ext cx="367665" cy="367665"/>
            </a:xfrm>
            <a:custGeom>
              <a:avLst/>
              <a:gdLst/>
              <a:ahLst/>
              <a:cxnLst/>
              <a:rect l="l" t="t" r="r" b="b"/>
              <a:pathLst>
                <a:path w="367664" h="367664">
                  <a:moveTo>
                    <a:pt x="145923" y="221602"/>
                  </a:moveTo>
                  <a:lnTo>
                    <a:pt x="125628" y="221602"/>
                  </a:lnTo>
                  <a:lnTo>
                    <a:pt x="27114" y="320205"/>
                  </a:lnTo>
                  <a:lnTo>
                    <a:pt x="0" y="293077"/>
                  </a:lnTo>
                  <a:lnTo>
                    <a:pt x="0" y="367665"/>
                  </a:lnTo>
                  <a:lnTo>
                    <a:pt x="74510" y="367665"/>
                  </a:lnTo>
                  <a:lnTo>
                    <a:pt x="47409" y="340537"/>
                  </a:lnTo>
                  <a:lnTo>
                    <a:pt x="67716" y="320205"/>
                  </a:lnTo>
                  <a:lnTo>
                    <a:pt x="145923" y="241935"/>
                  </a:lnTo>
                  <a:lnTo>
                    <a:pt x="145923" y="221602"/>
                  </a:lnTo>
                  <a:close/>
                </a:path>
                <a:path w="367664" h="367664">
                  <a:moveTo>
                    <a:pt x="145923" y="125755"/>
                  </a:moveTo>
                  <a:lnTo>
                    <a:pt x="67716" y="47459"/>
                  </a:lnTo>
                  <a:lnTo>
                    <a:pt x="47409" y="27139"/>
                  </a:lnTo>
                  <a:lnTo>
                    <a:pt x="74510" y="0"/>
                  </a:lnTo>
                  <a:lnTo>
                    <a:pt x="0" y="0"/>
                  </a:lnTo>
                  <a:lnTo>
                    <a:pt x="0" y="74599"/>
                  </a:lnTo>
                  <a:lnTo>
                    <a:pt x="27114" y="47459"/>
                  </a:lnTo>
                  <a:lnTo>
                    <a:pt x="125615" y="146062"/>
                  </a:lnTo>
                  <a:lnTo>
                    <a:pt x="145923" y="146062"/>
                  </a:lnTo>
                  <a:lnTo>
                    <a:pt x="145923" y="125755"/>
                  </a:lnTo>
                  <a:close/>
                </a:path>
                <a:path w="367664" h="367664">
                  <a:moveTo>
                    <a:pt x="286816" y="340537"/>
                  </a:moveTo>
                  <a:lnTo>
                    <a:pt x="221373" y="275018"/>
                  </a:lnTo>
                  <a:lnTo>
                    <a:pt x="221373" y="367665"/>
                  </a:lnTo>
                  <a:lnTo>
                    <a:pt x="259727" y="367665"/>
                  </a:lnTo>
                  <a:lnTo>
                    <a:pt x="286816" y="340537"/>
                  </a:lnTo>
                  <a:close/>
                </a:path>
                <a:path w="367664" h="367664">
                  <a:moveTo>
                    <a:pt x="367296" y="293065"/>
                  </a:moveTo>
                  <a:lnTo>
                    <a:pt x="340207" y="320205"/>
                  </a:lnTo>
                  <a:lnTo>
                    <a:pt x="241681" y="221615"/>
                  </a:lnTo>
                  <a:lnTo>
                    <a:pt x="221373" y="221615"/>
                  </a:lnTo>
                  <a:lnTo>
                    <a:pt x="221373" y="241935"/>
                  </a:lnTo>
                  <a:lnTo>
                    <a:pt x="319900" y="340537"/>
                  </a:lnTo>
                  <a:lnTo>
                    <a:pt x="292785" y="367665"/>
                  </a:lnTo>
                  <a:lnTo>
                    <a:pt x="367296" y="367665"/>
                  </a:lnTo>
                  <a:lnTo>
                    <a:pt x="367296" y="320205"/>
                  </a:lnTo>
                  <a:lnTo>
                    <a:pt x="367296" y="293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39462" y="1772896"/>
              <a:ext cx="206353" cy="1560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915533" y="1616201"/>
              <a:ext cx="443865" cy="363855"/>
            </a:xfrm>
            <a:custGeom>
              <a:avLst/>
              <a:gdLst/>
              <a:ahLst/>
              <a:cxnLst/>
              <a:rect l="l" t="t" r="r" b="b"/>
              <a:pathLst>
                <a:path w="443864" h="363855">
                  <a:moveTo>
                    <a:pt x="92557" y="297751"/>
                  </a:moveTo>
                  <a:lnTo>
                    <a:pt x="0" y="297751"/>
                  </a:lnTo>
                  <a:lnTo>
                    <a:pt x="0" y="336118"/>
                  </a:lnTo>
                  <a:lnTo>
                    <a:pt x="27114" y="363258"/>
                  </a:lnTo>
                  <a:lnTo>
                    <a:pt x="92557" y="297751"/>
                  </a:lnTo>
                  <a:close/>
                </a:path>
                <a:path w="443864" h="363855">
                  <a:moveTo>
                    <a:pt x="236347" y="52743"/>
                  </a:moveTo>
                  <a:lnTo>
                    <a:pt x="183654" y="0"/>
                  </a:lnTo>
                  <a:lnTo>
                    <a:pt x="130962" y="52743"/>
                  </a:lnTo>
                  <a:lnTo>
                    <a:pt x="169291" y="52743"/>
                  </a:lnTo>
                  <a:lnTo>
                    <a:pt x="169291" y="192189"/>
                  </a:lnTo>
                  <a:lnTo>
                    <a:pt x="183654" y="206565"/>
                  </a:lnTo>
                  <a:lnTo>
                    <a:pt x="198005" y="192189"/>
                  </a:lnTo>
                  <a:lnTo>
                    <a:pt x="198005" y="52743"/>
                  </a:lnTo>
                  <a:lnTo>
                    <a:pt x="236347" y="52743"/>
                  </a:lnTo>
                  <a:close/>
                </a:path>
                <a:path w="443864" h="363855">
                  <a:moveTo>
                    <a:pt x="367296" y="183845"/>
                  </a:moveTo>
                  <a:lnTo>
                    <a:pt x="340207" y="156705"/>
                  </a:lnTo>
                  <a:lnTo>
                    <a:pt x="274739" y="222211"/>
                  </a:lnTo>
                  <a:lnTo>
                    <a:pt x="367296" y="222211"/>
                  </a:lnTo>
                  <a:lnTo>
                    <a:pt x="367296" y="183845"/>
                  </a:lnTo>
                  <a:close/>
                </a:path>
                <a:path w="443864" h="363855">
                  <a:moveTo>
                    <a:pt x="367296" y="76149"/>
                  </a:moveTo>
                  <a:lnTo>
                    <a:pt x="292785" y="76149"/>
                  </a:lnTo>
                  <a:lnTo>
                    <a:pt x="319900" y="103289"/>
                  </a:lnTo>
                  <a:lnTo>
                    <a:pt x="221373" y="201879"/>
                  </a:lnTo>
                  <a:lnTo>
                    <a:pt x="221373" y="222211"/>
                  </a:lnTo>
                  <a:lnTo>
                    <a:pt x="241681" y="222211"/>
                  </a:lnTo>
                  <a:lnTo>
                    <a:pt x="340207" y="123609"/>
                  </a:lnTo>
                  <a:lnTo>
                    <a:pt x="367296" y="150749"/>
                  </a:lnTo>
                  <a:lnTo>
                    <a:pt x="367296" y="123609"/>
                  </a:lnTo>
                  <a:lnTo>
                    <a:pt x="367296" y="76149"/>
                  </a:lnTo>
                  <a:close/>
                </a:path>
                <a:path w="443864" h="363855">
                  <a:moveTo>
                    <a:pt x="367322" y="297764"/>
                  </a:moveTo>
                  <a:lnTo>
                    <a:pt x="274739" y="297764"/>
                  </a:lnTo>
                  <a:lnTo>
                    <a:pt x="340207" y="363258"/>
                  </a:lnTo>
                  <a:lnTo>
                    <a:pt x="367322" y="336118"/>
                  </a:lnTo>
                  <a:lnTo>
                    <a:pt x="367322" y="297764"/>
                  </a:lnTo>
                  <a:close/>
                </a:path>
                <a:path w="443864" h="363855">
                  <a:moveTo>
                    <a:pt x="443395" y="259981"/>
                  </a:moveTo>
                  <a:lnTo>
                    <a:pt x="390690" y="207238"/>
                  </a:lnTo>
                  <a:lnTo>
                    <a:pt x="390690" y="245630"/>
                  </a:lnTo>
                  <a:lnTo>
                    <a:pt x="251371" y="245630"/>
                  </a:lnTo>
                  <a:lnTo>
                    <a:pt x="237020" y="259981"/>
                  </a:lnTo>
                  <a:lnTo>
                    <a:pt x="251371" y="274345"/>
                  </a:lnTo>
                  <a:lnTo>
                    <a:pt x="390690" y="274345"/>
                  </a:lnTo>
                  <a:lnTo>
                    <a:pt x="390690" y="312724"/>
                  </a:lnTo>
                  <a:lnTo>
                    <a:pt x="443395" y="2599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96014" y="1692342"/>
              <a:ext cx="206347" cy="9264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643372" y="4521707"/>
              <a:ext cx="905510" cy="904240"/>
            </a:xfrm>
            <a:custGeom>
              <a:avLst/>
              <a:gdLst/>
              <a:ahLst/>
              <a:cxnLst/>
              <a:rect l="l" t="t" r="r" b="b"/>
              <a:pathLst>
                <a:path w="905509" h="904239">
                  <a:moveTo>
                    <a:pt x="452627" y="0"/>
                  </a:moveTo>
                  <a:lnTo>
                    <a:pt x="403316" y="2651"/>
                  </a:lnTo>
                  <a:lnTo>
                    <a:pt x="355541" y="10422"/>
                  </a:lnTo>
                  <a:lnTo>
                    <a:pt x="309579" y="23036"/>
                  </a:lnTo>
                  <a:lnTo>
                    <a:pt x="265705" y="40219"/>
                  </a:lnTo>
                  <a:lnTo>
                    <a:pt x="224197" y="61693"/>
                  </a:lnTo>
                  <a:lnTo>
                    <a:pt x="185330" y="87184"/>
                  </a:lnTo>
                  <a:lnTo>
                    <a:pt x="149381" y="116417"/>
                  </a:lnTo>
                  <a:lnTo>
                    <a:pt x="116627" y="149114"/>
                  </a:lnTo>
                  <a:lnTo>
                    <a:pt x="87343" y="185001"/>
                  </a:lnTo>
                  <a:lnTo>
                    <a:pt x="61806" y="223802"/>
                  </a:lnTo>
                  <a:lnTo>
                    <a:pt x="40293" y="265241"/>
                  </a:lnTo>
                  <a:lnTo>
                    <a:pt x="23079" y="309042"/>
                  </a:lnTo>
                  <a:lnTo>
                    <a:pt x="10441" y="354931"/>
                  </a:lnTo>
                  <a:lnTo>
                    <a:pt x="2656" y="402630"/>
                  </a:lnTo>
                  <a:lnTo>
                    <a:pt x="0" y="451866"/>
                  </a:lnTo>
                  <a:lnTo>
                    <a:pt x="2656" y="501101"/>
                  </a:lnTo>
                  <a:lnTo>
                    <a:pt x="10441" y="548800"/>
                  </a:lnTo>
                  <a:lnTo>
                    <a:pt x="23079" y="594689"/>
                  </a:lnTo>
                  <a:lnTo>
                    <a:pt x="40293" y="638490"/>
                  </a:lnTo>
                  <a:lnTo>
                    <a:pt x="61806" y="679929"/>
                  </a:lnTo>
                  <a:lnTo>
                    <a:pt x="87343" y="718730"/>
                  </a:lnTo>
                  <a:lnTo>
                    <a:pt x="116627" y="754617"/>
                  </a:lnTo>
                  <a:lnTo>
                    <a:pt x="149381" y="787314"/>
                  </a:lnTo>
                  <a:lnTo>
                    <a:pt x="185330" y="816547"/>
                  </a:lnTo>
                  <a:lnTo>
                    <a:pt x="224197" y="842038"/>
                  </a:lnTo>
                  <a:lnTo>
                    <a:pt x="265705" y="863512"/>
                  </a:lnTo>
                  <a:lnTo>
                    <a:pt x="309579" y="880695"/>
                  </a:lnTo>
                  <a:lnTo>
                    <a:pt x="355541" y="893309"/>
                  </a:lnTo>
                  <a:lnTo>
                    <a:pt x="403316" y="901080"/>
                  </a:lnTo>
                  <a:lnTo>
                    <a:pt x="452627" y="903732"/>
                  </a:lnTo>
                  <a:lnTo>
                    <a:pt x="501939" y="901080"/>
                  </a:lnTo>
                  <a:lnTo>
                    <a:pt x="549714" y="893309"/>
                  </a:lnTo>
                  <a:lnTo>
                    <a:pt x="595676" y="880695"/>
                  </a:lnTo>
                  <a:lnTo>
                    <a:pt x="639550" y="863512"/>
                  </a:lnTo>
                  <a:lnTo>
                    <a:pt x="681058" y="842038"/>
                  </a:lnTo>
                  <a:lnTo>
                    <a:pt x="719925" y="816547"/>
                  </a:lnTo>
                  <a:lnTo>
                    <a:pt x="755874" y="787314"/>
                  </a:lnTo>
                  <a:lnTo>
                    <a:pt x="788628" y="754617"/>
                  </a:lnTo>
                  <a:lnTo>
                    <a:pt x="817912" y="718730"/>
                  </a:lnTo>
                  <a:lnTo>
                    <a:pt x="843449" y="679929"/>
                  </a:lnTo>
                  <a:lnTo>
                    <a:pt x="864962" y="638490"/>
                  </a:lnTo>
                  <a:lnTo>
                    <a:pt x="882176" y="594689"/>
                  </a:lnTo>
                  <a:lnTo>
                    <a:pt x="894814" y="548800"/>
                  </a:lnTo>
                  <a:lnTo>
                    <a:pt x="902599" y="501101"/>
                  </a:lnTo>
                  <a:lnTo>
                    <a:pt x="905255" y="451866"/>
                  </a:lnTo>
                  <a:lnTo>
                    <a:pt x="902599" y="402630"/>
                  </a:lnTo>
                  <a:lnTo>
                    <a:pt x="894814" y="354931"/>
                  </a:lnTo>
                  <a:lnTo>
                    <a:pt x="882176" y="309042"/>
                  </a:lnTo>
                  <a:lnTo>
                    <a:pt x="864962" y="265241"/>
                  </a:lnTo>
                  <a:lnTo>
                    <a:pt x="843449" y="223802"/>
                  </a:lnTo>
                  <a:lnTo>
                    <a:pt x="817912" y="185001"/>
                  </a:lnTo>
                  <a:lnTo>
                    <a:pt x="788628" y="149114"/>
                  </a:lnTo>
                  <a:lnTo>
                    <a:pt x="755874" y="116417"/>
                  </a:lnTo>
                  <a:lnTo>
                    <a:pt x="719925" y="87184"/>
                  </a:lnTo>
                  <a:lnTo>
                    <a:pt x="681058" y="61693"/>
                  </a:lnTo>
                  <a:lnTo>
                    <a:pt x="639550" y="40219"/>
                  </a:lnTo>
                  <a:lnTo>
                    <a:pt x="595676" y="23036"/>
                  </a:lnTo>
                  <a:lnTo>
                    <a:pt x="549714" y="10422"/>
                  </a:lnTo>
                  <a:lnTo>
                    <a:pt x="501939" y="2651"/>
                  </a:lnTo>
                  <a:lnTo>
                    <a:pt x="452627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25994" y="4684474"/>
              <a:ext cx="464184" cy="501650"/>
            </a:xfrm>
            <a:custGeom>
              <a:avLst/>
              <a:gdLst/>
              <a:ahLst/>
              <a:cxnLst/>
              <a:rect l="l" t="t" r="r" b="b"/>
              <a:pathLst>
                <a:path w="464185" h="501650">
                  <a:moveTo>
                    <a:pt x="463910" y="107765"/>
                  </a:moveTo>
                  <a:lnTo>
                    <a:pt x="450416" y="112256"/>
                  </a:lnTo>
                  <a:lnTo>
                    <a:pt x="439670" y="117234"/>
                  </a:lnTo>
                  <a:lnTo>
                    <a:pt x="428271" y="119992"/>
                  </a:lnTo>
                  <a:lnTo>
                    <a:pt x="383742" y="108436"/>
                  </a:lnTo>
                  <a:lnTo>
                    <a:pt x="362198" y="77012"/>
                  </a:lnTo>
                  <a:lnTo>
                    <a:pt x="359198" y="49971"/>
                  </a:lnTo>
                  <a:lnTo>
                    <a:pt x="355983" y="38427"/>
                  </a:lnTo>
                  <a:lnTo>
                    <a:pt x="323234" y="4736"/>
                  </a:lnTo>
                  <a:lnTo>
                    <a:pt x="260196" y="0"/>
                  </a:lnTo>
                  <a:lnTo>
                    <a:pt x="248388" y="1170"/>
                  </a:lnTo>
                  <a:lnTo>
                    <a:pt x="210134" y="26875"/>
                  </a:lnTo>
                  <a:lnTo>
                    <a:pt x="200145" y="60306"/>
                  </a:lnTo>
                  <a:lnTo>
                    <a:pt x="195159" y="83510"/>
                  </a:lnTo>
                  <a:lnTo>
                    <a:pt x="182175" y="102405"/>
                  </a:lnTo>
                  <a:lnTo>
                    <a:pt x="163091" y="115118"/>
                  </a:lnTo>
                  <a:lnTo>
                    <a:pt x="139804" y="119771"/>
                  </a:lnTo>
                  <a:lnTo>
                    <a:pt x="132241" y="119194"/>
                  </a:lnTo>
                  <a:lnTo>
                    <a:pt x="124847" y="117636"/>
                  </a:lnTo>
                  <a:lnTo>
                    <a:pt x="117719" y="115123"/>
                  </a:lnTo>
                  <a:lnTo>
                    <a:pt x="110951" y="111678"/>
                  </a:lnTo>
                  <a:lnTo>
                    <a:pt x="88255" y="104129"/>
                  </a:lnTo>
                  <a:lnTo>
                    <a:pt x="44481" y="115961"/>
                  </a:lnTo>
                  <a:lnTo>
                    <a:pt x="7607" y="168542"/>
                  </a:lnTo>
                  <a:lnTo>
                    <a:pt x="0" y="191197"/>
                  </a:lnTo>
                  <a:lnTo>
                    <a:pt x="1588" y="214212"/>
                  </a:lnTo>
                  <a:lnTo>
                    <a:pt x="11671" y="234961"/>
                  </a:lnTo>
                  <a:lnTo>
                    <a:pt x="29546" y="250816"/>
                  </a:lnTo>
                  <a:lnTo>
                    <a:pt x="42135" y="260494"/>
                  </a:lnTo>
                  <a:lnTo>
                    <a:pt x="51629" y="272896"/>
                  </a:lnTo>
                  <a:lnTo>
                    <a:pt x="57623" y="287318"/>
                  </a:lnTo>
                  <a:lnTo>
                    <a:pt x="59711" y="303056"/>
                  </a:lnTo>
                  <a:lnTo>
                    <a:pt x="57623" y="318793"/>
                  </a:lnTo>
                  <a:lnTo>
                    <a:pt x="51629" y="333216"/>
                  </a:lnTo>
                  <a:lnTo>
                    <a:pt x="42135" y="345618"/>
                  </a:lnTo>
                  <a:lnTo>
                    <a:pt x="29546" y="355295"/>
                  </a:lnTo>
                  <a:lnTo>
                    <a:pt x="11690" y="371061"/>
                  </a:lnTo>
                  <a:lnTo>
                    <a:pt x="1612" y="391733"/>
                  </a:lnTo>
                  <a:lnTo>
                    <a:pt x="16" y="414678"/>
                  </a:lnTo>
                  <a:lnTo>
                    <a:pt x="7607" y="437264"/>
                  </a:lnTo>
                  <a:lnTo>
                    <a:pt x="27525" y="471612"/>
                  </a:lnTo>
                  <a:lnTo>
                    <a:pt x="63801" y="500396"/>
                  </a:lnTo>
                  <a:lnTo>
                    <a:pt x="69493" y="501419"/>
                  </a:lnTo>
                </a:path>
              </a:pathLst>
            </a:custGeom>
            <a:ln w="367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04564" y="4886020"/>
              <a:ext cx="171698" cy="171539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7948930" y="1407922"/>
            <a:ext cx="2894965" cy="4011929"/>
            <a:chOff x="7948930" y="1407922"/>
            <a:chExt cx="2894965" cy="4011929"/>
          </a:xfrm>
        </p:grpSpPr>
        <p:sp>
          <p:nvSpPr>
            <p:cNvPr id="59" name="object 59"/>
            <p:cNvSpPr/>
            <p:nvPr/>
          </p:nvSpPr>
          <p:spPr>
            <a:xfrm>
              <a:off x="8819388" y="2683763"/>
              <a:ext cx="1153795" cy="421005"/>
            </a:xfrm>
            <a:custGeom>
              <a:avLst/>
              <a:gdLst/>
              <a:ahLst/>
              <a:cxnLst/>
              <a:rect l="l" t="t" r="r" b="b"/>
              <a:pathLst>
                <a:path w="1153795" h="421005">
                  <a:moveTo>
                    <a:pt x="0" y="70103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3" y="0"/>
                  </a:lnTo>
                  <a:lnTo>
                    <a:pt x="1083563" y="0"/>
                  </a:lnTo>
                  <a:lnTo>
                    <a:pt x="1110859" y="5506"/>
                  </a:lnTo>
                  <a:lnTo>
                    <a:pt x="1133141" y="20526"/>
                  </a:lnTo>
                  <a:lnTo>
                    <a:pt x="1148161" y="42808"/>
                  </a:lnTo>
                  <a:lnTo>
                    <a:pt x="1153667" y="70103"/>
                  </a:lnTo>
                  <a:lnTo>
                    <a:pt x="1153667" y="350520"/>
                  </a:lnTo>
                  <a:lnTo>
                    <a:pt x="1148161" y="377815"/>
                  </a:lnTo>
                  <a:lnTo>
                    <a:pt x="1133141" y="400097"/>
                  </a:lnTo>
                  <a:lnTo>
                    <a:pt x="1110859" y="415117"/>
                  </a:lnTo>
                  <a:lnTo>
                    <a:pt x="1083563" y="420624"/>
                  </a:lnTo>
                  <a:lnTo>
                    <a:pt x="70103" y="420624"/>
                  </a:lnTo>
                  <a:lnTo>
                    <a:pt x="42808" y="415117"/>
                  </a:lnTo>
                  <a:lnTo>
                    <a:pt x="20526" y="400097"/>
                  </a:lnTo>
                  <a:lnTo>
                    <a:pt x="5506" y="377815"/>
                  </a:lnTo>
                  <a:lnTo>
                    <a:pt x="0" y="350520"/>
                  </a:lnTo>
                  <a:lnTo>
                    <a:pt x="0" y="70103"/>
                  </a:lnTo>
                  <a:close/>
                </a:path>
                <a:path w="1153795" h="421005">
                  <a:moveTo>
                    <a:pt x="155447" y="109727"/>
                  </a:moveTo>
                  <a:lnTo>
                    <a:pt x="155447" y="311403"/>
                  </a:lnTo>
                </a:path>
                <a:path w="1153795" h="421005">
                  <a:moveTo>
                    <a:pt x="249935" y="109727"/>
                  </a:moveTo>
                  <a:lnTo>
                    <a:pt x="249935" y="311403"/>
                  </a:lnTo>
                </a:path>
                <a:path w="1153795" h="421005">
                  <a:moveTo>
                    <a:pt x="344423" y="109727"/>
                  </a:moveTo>
                  <a:lnTo>
                    <a:pt x="344423" y="311403"/>
                  </a:lnTo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16770" y="2838958"/>
              <a:ext cx="107187" cy="10718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55226" y="2838958"/>
              <a:ext cx="107188" cy="10718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819388" y="3214116"/>
              <a:ext cx="1153795" cy="421005"/>
            </a:xfrm>
            <a:custGeom>
              <a:avLst/>
              <a:gdLst/>
              <a:ahLst/>
              <a:cxnLst/>
              <a:rect l="l" t="t" r="r" b="b"/>
              <a:pathLst>
                <a:path w="1153795" h="421004">
                  <a:moveTo>
                    <a:pt x="0" y="70104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3" y="0"/>
                  </a:lnTo>
                  <a:lnTo>
                    <a:pt x="1083563" y="0"/>
                  </a:lnTo>
                  <a:lnTo>
                    <a:pt x="1110859" y="5506"/>
                  </a:lnTo>
                  <a:lnTo>
                    <a:pt x="1133141" y="20526"/>
                  </a:lnTo>
                  <a:lnTo>
                    <a:pt x="1148161" y="42808"/>
                  </a:lnTo>
                  <a:lnTo>
                    <a:pt x="1153667" y="70104"/>
                  </a:lnTo>
                  <a:lnTo>
                    <a:pt x="1153667" y="350520"/>
                  </a:lnTo>
                  <a:lnTo>
                    <a:pt x="1148161" y="377815"/>
                  </a:lnTo>
                  <a:lnTo>
                    <a:pt x="1133141" y="400097"/>
                  </a:lnTo>
                  <a:lnTo>
                    <a:pt x="1110859" y="415117"/>
                  </a:lnTo>
                  <a:lnTo>
                    <a:pt x="1083563" y="420624"/>
                  </a:lnTo>
                  <a:lnTo>
                    <a:pt x="70103" y="420624"/>
                  </a:lnTo>
                  <a:lnTo>
                    <a:pt x="42808" y="415117"/>
                  </a:lnTo>
                  <a:lnTo>
                    <a:pt x="20526" y="400097"/>
                  </a:lnTo>
                  <a:lnTo>
                    <a:pt x="5506" y="377815"/>
                  </a:lnTo>
                  <a:lnTo>
                    <a:pt x="0" y="350520"/>
                  </a:lnTo>
                  <a:lnTo>
                    <a:pt x="0" y="70104"/>
                  </a:lnTo>
                  <a:close/>
                </a:path>
                <a:path w="1153795" h="421004">
                  <a:moveTo>
                    <a:pt x="155447" y="109728"/>
                  </a:moveTo>
                  <a:lnTo>
                    <a:pt x="155447" y="311404"/>
                  </a:lnTo>
                </a:path>
                <a:path w="1153795" h="421004">
                  <a:moveTo>
                    <a:pt x="249935" y="109728"/>
                  </a:moveTo>
                  <a:lnTo>
                    <a:pt x="249935" y="311404"/>
                  </a:lnTo>
                </a:path>
                <a:path w="1153795" h="421004">
                  <a:moveTo>
                    <a:pt x="344423" y="109728"/>
                  </a:moveTo>
                  <a:lnTo>
                    <a:pt x="344423" y="311404"/>
                  </a:lnTo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55226" y="3369310"/>
              <a:ext cx="107188" cy="10718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16770" y="3369310"/>
              <a:ext cx="107187" cy="10718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819388" y="3744467"/>
              <a:ext cx="1153795" cy="421005"/>
            </a:xfrm>
            <a:custGeom>
              <a:avLst/>
              <a:gdLst/>
              <a:ahLst/>
              <a:cxnLst/>
              <a:rect l="l" t="t" r="r" b="b"/>
              <a:pathLst>
                <a:path w="1153795" h="421004">
                  <a:moveTo>
                    <a:pt x="0" y="70103"/>
                  </a:moveTo>
                  <a:lnTo>
                    <a:pt x="5506" y="42808"/>
                  </a:lnTo>
                  <a:lnTo>
                    <a:pt x="20526" y="20526"/>
                  </a:lnTo>
                  <a:lnTo>
                    <a:pt x="42808" y="5506"/>
                  </a:lnTo>
                  <a:lnTo>
                    <a:pt x="70103" y="0"/>
                  </a:lnTo>
                  <a:lnTo>
                    <a:pt x="1083563" y="0"/>
                  </a:lnTo>
                  <a:lnTo>
                    <a:pt x="1110859" y="5506"/>
                  </a:lnTo>
                  <a:lnTo>
                    <a:pt x="1133141" y="20526"/>
                  </a:lnTo>
                  <a:lnTo>
                    <a:pt x="1148161" y="42808"/>
                  </a:lnTo>
                  <a:lnTo>
                    <a:pt x="1153667" y="70103"/>
                  </a:lnTo>
                  <a:lnTo>
                    <a:pt x="1153667" y="350519"/>
                  </a:lnTo>
                  <a:lnTo>
                    <a:pt x="1148161" y="377815"/>
                  </a:lnTo>
                  <a:lnTo>
                    <a:pt x="1133141" y="400097"/>
                  </a:lnTo>
                  <a:lnTo>
                    <a:pt x="1110859" y="415117"/>
                  </a:lnTo>
                  <a:lnTo>
                    <a:pt x="1083563" y="420623"/>
                  </a:lnTo>
                  <a:lnTo>
                    <a:pt x="70103" y="420623"/>
                  </a:lnTo>
                  <a:lnTo>
                    <a:pt x="42808" y="415117"/>
                  </a:lnTo>
                  <a:lnTo>
                    <a:pt x="20526" y="400097"/>
                  </a:lnTo>
                  <a:lnTo>
                    <a:pt x="5506" y="377815"/>
                  </a:lnTo>
                  <a:lnTo>
                    <a:pt x="0" y="350519"/>
                  </a:lnTo>
                  <a:lnTo>
                    <a:pt x="0" y="70103"/>
                  </a:lnTo>
                  <a:close/>
                </a:path>
                <a:path w="1153795" h="421004">
                  <a:moveTo>
                    <a:pt x="155447" y="109727"/>
                  </a:moveTo>
                  <a:lnTo>
                    <a:pt x="155447" y="311403"/>
                  </a:lnTo>
                </a:path>
                <a:path w="1153795" h="421004">
                  <a:moveTo>
                    <a:pt x="249935" y="109727"/>
                  </a:moveTo>
                  <a:lnTo>
                    <a:pt x="249935" y="311403"/>
                  </a:lnTo>
                </a:path>
                <a:path w="1153795" h="421004">
                  <a:moveTo>
                    <a:pt x="344423" y="109727"/>
                  </a:moveTo>
                  <a:lnTo>
                    <a:pt x="344423" y="311403"/>
                  </a:lnTo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55226" y="3899661"/>
              <a:ext cx="107188" cy="10718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16770" y="3899661"/>
              <a:ext cx="107187" cy="10718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955280" y="1872995"/>
              <a:ext cx="2882265" cy="3103245"/>
            </a:xfrm>
            <a:custGeom>
              <a:avLst/>
              <a:gdLst/>
              <a:ahLst/>
              <a:cxnLst/>
              <a:rect l="l" t="t" r="r" b="b"/>
              <a:pathLst>
                <a:path w="2882265" h="3103245">
                  <a:moveTo>
                    <a:pt x="0" y="156209"/>
                  </a:moveTo>
                  <a:lnTo>
                    <a:pt x="7967" y="106850"/>
                  </a:lnTo>
                  <a:lnTo>
                    <a:pt x="30150" y="63971"/>
                  </a:lnTo>
                  <a:lnTo>
                    <a:pt x="63971" y="30150"/>
                  </a:lnTo>
                  <a:lnTo>
                    <a:pt x="106850" y="7967"/>
                  </a:lnTo>
                  <a:lnTo>
                    <a:pt x="156210" y="0"/>
                  </a:lnTo>
                  <a:lnTo>
                    <a:pt x="2725674" y="0"/>
                  </a:lnTo>
                  <a:lnTo>
                    <a:pt x="2775033" y="7967"/>
                  </a:lnTo>
                  <a:lnTo>
                    <a:pt x="2817912" y="30150"/>
                  </a:lnTo>
                  <a:lnTo>
                    <a:pt x="2851733" y="63971"/>
                  </a:lnTo>
                  <a:lnTo>
                    <a:pt x="2873916" y="106850"/>
                  </a:lnTo>
                  <a:lnTo>
                    <a:pt x="2881884" y="156209"/>
                  </a:lnTo>
                  <a:lnTo>
                    <a:pt x="2881884" y="2946654"/>
                  </a:lnTo>
                  <a:lnTo>
                    <a:pt x="2873916" y="2996013"/>
                  </a:lnTo>
                  <a:lnTo>
                    <a:pt x="2851733" y="3038892"/>
                  </a:lnTo>
                  <a:lnTo>
                    <a:pt x="2817912" y="3072713"/>
                  </a:lnTo>
                  <a:lnTo>
                    <a:pt x="2775033" y="3094896"/>
                  </a:lnTo>
                  <a:lnTo>
                    <a:pt x="2725674" y="3102864"/>
                  </a:lnTo>
                  <a:lnTo>
                    <a:pt x="156210" y="3102864"/>
                  </a:lnTo>
                  <a:lnTo>
                    <a:pt x="106850" y="3094896"/>
                  </a:lnTo>
                  <a:lnTo>
                    <a:pt x="63971" y="3072713"/>
                  </a:lnTo>
                  <a:lnTo>
                    <a:pt x="30150" y="3038892"/>
                  </a:lnTo>
                  <a:lnTo>
                    <a:pt x="7967" y="2996013"/>
                  </a:lnTo>
                  <a:lnTo>
                    <a:pt x="0" y="2946654"/>
                  </a:lnTo>
                  <a:lnTo>
                    <a:pt x="0" y="15620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944356" y="1414272"/>
              <a:ext cx="904240" cy="904240"/>
            </a:xfrm>
            <a:custGeom>
              <a:avLst/>
              <a:gdLst/>
              <a:ahLst/>
              <a:cxnLst/>
              <a:rect l="l" t="t" r="r" b="b"/>
              <a:pathLst>
                <a:path w="904240" h="904239">
                  <a:moveTo>
                    <a:pt x="451866" y="0"/>
                  </a:moveTo>
                  <a:lnTo>
                    <a:pt x="402630" y="2651"/>
                  </a:lnTo>
                  <a:lnTo>
                    <a:pt x="354931" y="10422"/>
                  </a:lnTo>
                  <a:lnTo>
                    <a:pt x="309042" y="23036"/>
                  </a:lnTo>
                  <a:lnTo>
                    <a:pt x="265241" y="40219"/>
                  </a:lnTo>
                  <a:lnTo>
                    <a:pt x="223802" y="61693"/>
                  </a:lnTo>
                  <a:lnTo>
                    <a:pt x="185001" y="87184"/>
                  </a:lnTo>
                  <a:lnTo>
                    <a:pt x="149114" y="116417"/>
                  </a:lnTo>
                  <a:lnTo>
                    <a:pt x="116417" y="149114"/>
                  </a:lnTo>
                  <a:lnTo>
                    <a:pt x="87184" y="185001"/>
                  </a:lnTo>
                  <a:lnTo>
                    <a:pt x="61693" y="223802"/>
                  </a:lnTo>
                  <a:lnTo>
                    <a:pt x="40219" y="265241"/>
                  </a:lnTo>
                  <a:lnTo>
                    <a:pt x="23036" y="309042"/>
                  </a:lnTo>
                  <a:lnTo>
                    <a:pt x="10422" y="354931"/>
                  </a:lnTo>
                  <a:lnTo>
                    <a:pt x="2651" y="402630"/>
                  </a:lnTo>
                  <a:lnTo>
                    <a:pt x="0" y="451865"/>
                  </a:lnTo>
                  <a:lnTo>
                    <a:pt x="2651" y="501101"/>
                  </a:lnTo>
                  <a:lnTo>
                    <a:pt x="10422" y="548800"/>
                  </a:lnTo>
                  <a:lnTo>
                    <a:pt x="23036" y="594689"/>
                  </a:lnTo>
                  <a:lnTo>
                    <a:pt x="40219" y="638490"/>
                  </a:lnTo>
                  <a:lnTo>
                    <a:pt x="61693" y="679929"/>
                  </a:lnTo>
                  <a:lnTo>
                    <a:pt x="87184" y="718730"/>
                  </a:lnTo>
                  <a:lnTo>
                    <a:pt x="116417" y="754617"/>
                  </a:lnTo>
                  <a:lnTo>
                    <a:pt x="149114" y="787314"/>
                  </a:lnTo>
                  <a:lnTo>
                    <a:pt x="185001" y="816547"/>
                  </a:lnTo>
                  <a:lnTo>
                    <a:pt x="223802" y="842038"/>
                  </a:lnTo>
                  <a:lnTo>
                    <a:pt x="265241" y="863512"/>
                  </a:lnTo>
                  <a:lnTo>
                    <a:pt x="309042" y="880695"/>
                  </a:lnTo>
                  <a:lnTo>
                    <a:pt x="354931" y="893309"/>
                  </a:lnTo>
                  <a:lnTo>
                    <a:pt x="402630" y="901080"/>
                  </a:lnTo>
                  <a:lnTo>
                    <a:pt x="451866" y="903731"/>
                  </a:lnTo>
                  <a:lnTo>
                    <a:pt x="501101" y="901080"/>
                  </a:lnTo>
                  <a:lnTo>
                    <a:pt x="548800" y="893309"/>
                  </a:lnTo>
                  <a:lnTo>
                    <a:pt x="594689" y="880695"/>
                  </a:lnTo>
                  <a:lnTo>
                    <a:pt x="638490" y="863512"/>
                  </a:lnTo>
                  <a:lnTo>
                    <a:pt x="679929" y="842038"/>
                  </a:lnTo>
                  <a:lnTo>
                    <a:pt x="718730" y="816547"/>
                  </a:lnTo>
                  <a:lnTo>
                    <a:pt x="754617" y="787314"/>
                  </a:lnTo>
                  <a:lnTo>
                    <a:pt x="787314" y="754617"/>
                  </a:lnTo>
                  <a:lnTo>
                    <a:pt x="816547" y="718730"/>
                  </a:lnTo>
                  <a:lnTo>
                    <a:pt x="842038" y="679929"/>
                  </a:lnTo>
                  <a:lnTo>
                    <a:pt x="863512" y="638490"/>
                  </a:lnTo>
                  <a:lnTo>
                    <a:pt x="880695" y="594689"/>
                  </a:lnTo>
                  <a:lnTo>
                    <a:pt x="893309" y="548800"/>
                  </a:lnTo>
                  <a:lnTo>
                    <a:pt x="901080" y="501101"/>
                  </a:lnTo>
                  <a:lnTo>
                    <a:pt x="903732" y="451865"/>
                  </a:lnTo>
                  <a:lnTo>
                    <a:pt x="901080" y="402630"/>
                  </a:lnTo>
                  <a:lnTo>
                    <a:pt x="893309" y="354931"/>
                  </a:lnTo>
                  <a:lnTo>
                    <a:pt x="880695" y="309042"/>
                  </a:lnTo>
                  <a:lnTo>
                    <a:pt x="863512" y="265241"/>
                  </a:lnTo>
                  <a:lnTo>
                    <a:pt x="842038" y="223802"/>
                  </a:lnTo>
                  <a:lnTo>
                    <a:pt x="816547" y="185001"/>
                  </a:lnTo>
                  <a:lnTo>
                    <a:pt x="787314" y="149114"/>
                  </a:lnTo>
                  <a:lnTo>
                    <a:pt x="754617" y="116417"/>
                  </a:lnTo>
                  <a:lnTo>
                    <a:pt x="718730" y="87184"/>
                  </a:lnTo>
                  <a:lnTo>
                    <a:pt x="679929" y="61693"/>
                  </a:lnTo>
                  <a:lnTo>
                    <a:pt x="638490" y="40219"/>
                  </a:lnTo>
                  <a:lnTo>
                    <a:pt x="594689" y="23036"/>
                  </a:lnTo>
                  <a:lnTo>
                    <a:pt x="548800" y="10422"/>
                  </a:lnTo>
                  <a:lnTo>
                    <a:pt x="501101" y="2651"/>
                  </a:lnTo>
                  <a:lnTo>
                    <a:pt x="451866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944356" y="1414272"/>
              <a:ext cx="904240" cy="904240"/>
            </a:xfrm>
            <a:custGeom>
              <a:avLst/>
              <a:gdLst/>
              <a:ahLst/>
              <a:cxnLst/>
              <a:rect l="l" t="t" r="r" b="b"/>
              <a:pathLst>
                <a:path w="904240" h="904239">
                  <a:moveTo>
                    <a:pt x="0" y="451865"/>
                  </a:moveTo>
                  <a:lnTo>
                    <a:pt x="2651" y="402630"/>
                  </a:lnTo>
                  <a:lnTo>
                    <a:pt x="10422" y="354931"/>
                  </a:lnTo>
                  <a:lnTo>
                    <a:pt x="23036" y="309042"/>
                  </a:lnTo>
                  <a:lnTo>
                    <a:pt x="40219" y="265241"/>
                  </a:lnTo>
                  <a:lnTo>
                    <a:pt x="61693" y="223802"/>
                  </a:lnTo>
                  <a:lnTo>
                    <a:pt x="87184" y="185001"/>
                  </a:lnTo>
                  <a:lnTo>
                    <a:pt x="116417" y="149114"/>
                  </a:lnTo>
                  <a:lnTo>
                    <a:pt x="149114" y="116417"/>
                  </a:lnTo>
                  <a:lnTo>
                    <a:pt x="185001" y="87184"/>
                  </a:lnTo>
                  <a:lnTo>
                    <a:pt x="223802" y="61693"/>
                  </a:lnTo>
                  <a:lnTo>
                    <a:pt x="265241" y="40219"/>
                  </a:lnTo>
                  <a:lnTo>
                    <a:pt x="309042" y="23036"/>
                  </a:lnTo>
                  <a:lnTo>
                    <a:pt x="354931" y="10422"/>
                  </a:lnTo>
                  <a:lnTo>
                    <a:pt x="402630" y="2651"/>
                  </a:lnTo>
                  <a:lnTo>
                    <a:pt x="451866" y="0"/>
                  </a:lnTo>
                  <a:lnTo>
                    <a:pt x="501101" y="2651"/>
                  </a:lnTo>
                  <a:lnTo>
                    <a:pt x="548800" y="10422"/>
                  </a:lnTo>
                  <a:lnTo>
                    <a:pt x="594689" y="23036"/>
                  </a:lnTo>
                  <a:lnTo>
                    <a:pt x="638490" y="40219"/>
                  </a:lnTo>
                  <a:lnTo>
                    <a:pt x="679929" y="61693"/>
                  </a:lnTo>
                  <a:lnTo>
                    <a:pt x="718730" y="87184"/>
                  </a:lnTo>
                  <a:lnTo>
                    <a:pt x="754617" y="116417"/>
                  </a:lnTo>
                  <a:lnTo>
                    <a:pt x="787314" y="149114"/>
                  </a:lnTo>
                  <a:lnTo>
                    <a:pt x="816547" y="185001"/>
                  </a:lnTo>
                  <a:lnTo>
                    <a:pt x="842038" y="223802"/>
                  </a:lnTo>
                  <a:lnTo>
                    <a:pt x="863512" y="265241"/>
                  </a:lnTo>
                  <a:lnTo>
                    <a:pt x="880695" y="309042"/>
                  </a:lnTo>
                  <a:lnTo>
                    <a:pt x="893309" y="354931"/>
                  </a:lnTo>
                  <a:lnTo>
                    <a:pt x="901080" y="402630"/>
                  </a:lnTo>
                  <a:lnTo>
                    <a:pt x="903732" y="451865"/>
                  </a:lnTo>
                  <a:lnTo>
                    <a:pt x="901080" y="501101"/>
                  </a:lnTo>
                  <a:lnTo>
                    <a:pt x="893309" y="548800"/>
                  </a:lnTo>
                  <a:lnTo>
                    <a:pt x="880695" y="594689"/>
                  </a:lnTo>
                  <a:lnTo>
                    <a:pt x="863512" y="638490"/>
                  </a:lnTo>
                  <a:lnTo>
                    <a:pt x="842038" y="679929"/>
                  </a:lnTo>
                  <a:lnTo>
                    <a:pt x="816547" y="718730"/>
                  </a:lnTo>
                  <a:lnTo>
                    <a:pt x="787314" y="754617"/>
                  </a:lnTo>
                  <a:lnTo>
                    <a:pt x="754617" y="787314"/>
                  </a:lnTo>
                  <a:lnTo>
                    <a:pt x="718730" y="816547"/>
                  </a:lnTo>
                  <a:lnTo>
                    <a:pt x="679929" y="842038"/>
                  </a:lnTo>
                  <a:lnTo>
                    <a:pt x="638490" y="863512"/>
                  </a:lnTo>
                  <a:lnTo>
                    <a:pt x="594689" y="880695"/>
                  </a:lnTo>
                  <a:lnTo>
                    <a:pt x="548800" y="893309"/>
                  </a:lnTo>
                  <a:lnTo>
                    <a:pt x="501101" y="901080"/>
                  </a:lnTo>
                  <a:lnTo>
                    <a:pt x="451866" y="903731"/>
                  </a:lnTo>
                  <a:lnTo>
                    <a:pt x="402630" y="901080"/>
                  </a:lnTo>
                  <a:lnTo>
                    <a:pt x="354931" y="893309"/>
                  </a:lnTo>
                  <a:lnTo>
                    <a:pt x="309042" y="880695"/>
                  </a:lnTo>
                  <a:lnTo>
                    <a:pt x="265241" y="863512"/>
                  </a:lnTo>
                  <a:lnTo>
                    <a:pt x="223802" y="842038"/>
                  </a:lnTo>
                  <a:lnTo>
                    <a:pt x="185001" y="816547"/>
                  </a:lnTo>
                  <a:lnTo>
                    <a:pt x="149114" y="787314"/>
                  </a:lnTo>
                  <a:lnTo>
                    <a:pt x="116417" y="754617"/>
                  </a:lnTo>
                  <a:lnTo>
                    <a:pt x="87184" y="718730"/>
                  </a:lnTo>
                  <a:lnTo>
                    <a:pt x="61693" y="679929"/>
                  </a:lnTo>
                  <a:lnTo>
                    <a:pt x="40219" y="638490"/>
                  </a:lnTo>
                  <a:lnTo>
                    <a:pt x="23036" y="594689"/>
                  </a:lnTo>
                  <a:lnTo>
                    <a:pt x="10422" y="548800"/>
                  </a:lnTo>
                  <a:lnTo>
                    <a:pt x="2651" y="501101"/>
                  </a:lnTo>
                  <a:lnTo>
                    <a:pt x="0" y="45186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193342" y="1663362"/>
              <a:ext cx="404495" cy="406400"/>
            </a:xfrm>
            <a:custGeom>
              <a:avLst/>
              <a:gdLst/>
              <a:ahLst/>
              <a:cxnLst/>
              <a:rect l="l" t="t" r="r" b="b"/>
              <a:pathLst>
                <a:path w="404495" h="406400">
                  <a:moveTo>
                    <a:pt x="404459" y="211063"/>
                  </a:moveTo>
                  <a:lnTo>
                    <a:pt x="180561" y="211063"/>
                  </a:lnTo>
                  <a:lnTo>
                    <a:pt x="180562" y="373210"/>
                  </a:lnTo>
                  <a:lnTo>
                    <a:pt x="404460" y="405821"/>
                  </a:lnTo>
                  <a:lnTo>
                    <a:pt x="404460" y="389062"/>
                  </a:lnTo>
                  <a:lnTo>
                    <a:pt x="390015" y="389062"/>
                  </a:lnTo>
                  <a:lnTo>
                    <a:pt x="195007" y="360709"/>
                  </a:lnTo>
                  <a:lnTo>
                    <a:pt x="195006" y="225556"/>
                  </a:lnTo>
                  <a:lnTo>
                    <a:pt x="404460" y="225556"/>
                  </a:lnTo>
                  <a:lnTo>
                    <a:pt x="404459" y="211063"/>
                  </a:lnTo>
                  <a:close/>
                </a:path>
                <a:path w="404495" h="406400">
                  <a:moveTo>
                    <a:pt x="404460" y="225556"/>
                  </a:moveTo>
                  <a:lnTo>
                    <a:pt x="390014" y="225556"/>
                  </a:lnTo>
                  <a:lnTo>
                    <a:pt x="390015" y="389062"/>
                  </a:lnTo>
                  <a:lnTo>
                    <a:pt x="404460" y="389062"/>
                  </a:lnTo>
                  <a:lnTo>
                    <a:pt x="404460" y="225556"/>
                  </a:lnTo>
                  <a:close/>
                </a:path>
                <a:path w="404495" h="406400">
                  <a:moveTo>
                    <a:pt x="166116" y="211063"/>
                  </a:moveTo>
                  <a:lnTo>
                    <a:pt x="0" y="211062"/>
                  </a:lnTo>
                  <a:lnTo>
                    <a:pt x="0" y="346940"/>
                  </a:lnTo>
                  <a:lnTo>
                    <a:pt x="166116" y="371126"/>
                  </a:lnTo>
                  <a:lnTo>
                    <a:pt x="166116" y="354368"/>
                  </a:lnTo>
                  <a:lnTo>
                    <a:pt x="151671" y="354368"/>
                  </a:lnTo>
                  <a:lnTo>
                    <a:pt x="14445" y="334439"/>
                  </a:lnTo>
                  <a:lnTo>
                    <a:pt x="14445" y="225556"/>
                  </a:lnTo>
                  <a:lnTo>
                    <a:pt x="166116" y="225556"/>
                  </a:lnTo>
                  <a:lnTo>
                    <a:pt x="166116" y="211063"/>
                  </a:lnTo>
                  <a:close/>
                </a:path>
                <a:path w="404495" h="406400">
                  <a:moveTo>
                    <a:pt x="166116" y="225556"/>
                  </a:moveTo>
                  <a:lnTo>
                    <a:pt x="151671" y="225556"/>
                  </a:lnTo>
                  <a:lnTo>
                    <a:pt x="151671" y="354368"/>
                  </a:lnTo>
                  <a:lnTo>
                    <a:pt x="166116" y="354368"/>
                  </a:lnTo>
                  <a:lnTo>
                    <a:pt x="166116" y="225556"/>
                  </a:lnTo>
                  <a:close/>
                </a:path>
                <a:path w="404495" h="406400">
                  <a:moveTo>
                    <a:pt x="404459" y="0"/>
                  </a:moveTo>
                  <a:lnTo>
                    <a:pt x="180561" y="32066"/>
                  </a:lnTo>
                  <a:lnTo>
                    <a:pt x="180561" y="196569"/>
                  </a:lnTo>
                  <a:lnTo>
                    <a:pt x="404459" y="196569"/>
                  </a:lnTo>
                  <a:lnTo>
                    <a:pt x="404459" y="182076"/>
                  </a:lnTo>
                  <a:lnTo>
                    <a:pt x="195006" y="182075"/>
                  </a:lnTo>
                  <a:lnTo>
                    <a:pt x="195006" y="44658"/>
                  </a:lnTo>
                  <a:lnTo>
                    <a:pt x="390014" y="16667"/>
                  </a:lnTo>
                  <a:lnTo>
                    <a:pt x="390014" y="16305"/>
                  </a:lnTo>
                  <a:lnTo>
                    <a:pt x="404459" y="16305"/>
                  </a:lnTo>
                  <a:lnTo>
                    <a:pt x="404459" y="0"/>
                  </a:lnTo>
                  <a:close/>
                </a:path>
                <a:path w="404495" h="406400">
                  <a:moveTo>
                    <a:pt x="404459" y="16305"/>
                  </a:moveTo>
                  <a:lnTo>
                    <a:pt x="390014" y="16305"/>
                  </a:lnTo>
                  <a:lnTo>
                    <a:pt x="390014" y="182075"/>
                  </a:lnTo>
                  <a:lnTo>
                    <a:pt x="404459" y="182076"/>
                  </a:lnTo>
                  <a:lnTo>
                    <a:pt x="404459" y="16305"/>
                  </a:lnTo>
                  <a:close/>
                </a:path>
                <a:path w="404495" h="406400">
                  <a:moveTo>
                    <a:pt x="166116" y="34150"/>
                  </a:moveTo>
                  <a:lnTo>
                    <a:pt x="0" y="57974"/>
                  </a:lnTo>
                  <a:lnTo>
                    <a:pt x="0" y="196569"/>
                  </a:lnTo>
                  <a:lnTo>
                    <a:pt x="166116" y="196569"/>
                  </a:lnTo>
                  <a:lnTo>
                    <a:pt x="166116" y="182075"/>
                  </a:lnTo>
                  <a:lnTo>
                    <a:pt x="14445" y="182075"/>
                  </a:lnTo>
                  <a:lnTo>
                    <a:pt x="14445" y="70565"/>
                  </a:lnTo>
                  <a:lnTo>
                    <a:pt x="151671" y="50908"/>
                  </a:lnTo>
                  <a:lnTo>
                    <a:pt x="151671" y="50727"/>
                  </a:lnTo>
                  <a:lnTo>
                    <a:pt x="166116" y="50727"/>
                  </a:lnTo>
                  <a:lnTo>
                    <a:pt x="166116" y="34150"/>
                  </a:lnTo>
                  <a:close/>
                </a:path>
                <a:path w="404495" h="406400">
                  <a:moveTo>
                    <a:pt x="166116" y="50727"/>
                  </a:moveTo>
                  <a:lnTo>
                    <a:pt x="151671" y="50727"/>
                  </a:lnTo>
                  <a:lnTo>
                    <a:pt x="151671" y="182075"/>
                  </a:lnTo>
                  <a:lnTo>
                    <a:pt x="166116" y="182075"/>
                  </a:lnTo>
                  <a:lnTo>
                    <a:pt x="166116" y="507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944356" y="4515611"/>
              <a:ext cx="904240" cy="904240"/>
            </a:xfrm>
            <a:custGeom>
              <a:avLst/>
              <a:gdLst/>
              <a:ahLst/>
              <a:cxnLst/>
              <a:rect l="l" t="t" r="r" b="b"/>
              <a:pathLst>
                <a:path w="904240" h="904239">
                  <a:moveTo>
                    <a:pt x="451866" y="0"/>
                  </a:moveTo>
                  <a:lnTo>
                    <a:pt x="402630" y="2651"/>
                  </a:lnTo>
                  <a:lnTo>
                    <a:pt x="354931" y="10422"/>
                  </a:lnTo>
                  <a:lnTo>
                    <a:pt x="309042" y="23036"/>
                  </a:lnTo>
                  <a:lnTo>
                    <a:pt x="265241" y="40219"/>
                  </a:lnTo>
                  <a:lnTo>
                    <a:pt x="223802" y="61693"/>
                  </a:lnTo>
                  <a:lnTo>
                    <a:pt x="185001" y="87184"/>
                  </a:lnTo>
                  <a:lnTo>
                    <a:pt x="149114" y="116417"/>
                  </a:lnTo>
                  <a:lnTo>
                    <a:pt x="116417" y="149114"/>
                  </a:lnTo>
                  <a:lnTo>
                    <a:pt x="87184" y="185001"/>
                  </a:lnTo>
                  <a:lnTo>
                    <a:pt x="61693" y="223802"/>
                  </a:lnTo>
                  <a:lnTo>
                    <a:pt x="40219" y="265241"/>
                  </a:lnTo>
                  <a:lnTo>
                    <a:pt x="23036" y="309042"/>
                  </a:lnTo>
                  <a:lnTo>
                    <a:pt x="10422" y="354931"/>
                  </a:lnTo>
                  <a:lnTo>
                    <a:pt x="2651" y="402630"/>
                  </a:lnTo>
                  <a:lnTo>
                    <a:pt x="0" y="451865"/>
                  </a:lnTo>
                  <a:lnTo>
                    <a:pt x="2651" y="501101"/>
                  </a:lnTo>
                  <a:lnTo>
                    <a:pt x="10422" y="548800"/>
                  </a:lnTo>
                  <a:lnTo>
                    <a:pt x="23036" y="594689"/>
                  </a:lnTo>
                  <a:lnTo>
                    <a:pt x="40219" y="638490"/>
                  </a:lnTo>
                  <a:lnTo>
                    <a:pt x="61693" y="679929"/>
                  </a:lnTo>
                  <a:lnTo>
                    <a:pt x="87184" y="718730"/>
                  </a:lnTo>
                  <a:lnTo>
                    <a:pt x="116417" y="754617"/>
                  </a:lnTo>
                  <a:lnTo>
                    <a:pt x="149114" y="787314"/>
                  </a:lnTo>
                  <a:lnTo>
                    <a:pt x="185001" y="816547"/>
                  </a:lnTo>
                  <a:lnTo>
                    <a:pt x="223802" y="842038"/>
                  </a:lnTo>
                  <a:lnTo>
                    <a:pt x="265241" y="863512"/>
                  </a:lnTo>
                  <a:lnTo>
                    <a:pt x="309042" y="880695"/>
                  </a:lnTo>
                  <a:lnTo>
                    <a:pt x="354931" y="893309"/>
                  </a:lnTo>
                  <a:lnTo>
                    <a:pt x="402630" y="901080"/>
                  </a:lnTo>
                  <a:lnTo>
                    <a:pt x="451866" y="903732"/>
                  </a:lnTo>
                  <a:lnTo>
                    <a:pt x="501101" y="901080"/>
                  </a:lnTo>
                  <a:lnTo>
                    <a:pt x="548800" y="893309"/>
                  </a:lnTo>
                  <a:lnTo>
                    <a:pt x="594689" y="880695"/>
                  </a:lnTo>
                  <a:lnTo>
                    <a:pt x="638490" y="863512"/>
                  </a:lnTo>
                  <a:lnTo>
                    <a:pt x="679929" y="842038"/>
                  </a:lnTo>
                  <a:lnTo>
                    <a:pt x="718730" y="816547"/>
                  </a:lnTo>
                  <a:lnTo>
                    <a:pt x="754617" y="787314"/>
                  </a:lnTo>
                  <a:lnTo>
                    <a:pt x="787314" y="754617"/>
                  </a:lnTo>
                  <a:lnTo>
                    <a:pt x="816547" y="718730"/>
                  </a:lnTo>
                  <a:lnTo>
                    <a:pt x="842038" y="679929"/>
                  </a:lnTo>
                  <a:lnTo>
                    <a:pt x="863512" y="638490"/>
                  </a:lnTo>
                  <a:lnTo>
                    <a:pt x="880695" y="594689"/>
                  </a:lnTo>
                  <a:lnTo>
                    <a:pt x="893309" y="548800"/>
                  </a:lnTo>
                  <a:lnTo>
                    <a:pt x="901080" y="501101"/>
                  </a:lnTo>
                  <a:lnTo>
                    <a:pt x="903732" y="451865"/>
                  </a:lnTo>
                  <a:lnTo>
                    <a:pt x="901080" y="402630"/>
                  </a:lnTo>
                  <a:lnTo>
                    <a:pt x="893309" y="354931"/>
                  </a:lnTo>
                  <a:lnTo>
                    <a:pt x="880695" y="309042"/>
                  </a:lnTo>
                  <a:lnTo>
                    <a:pt x="863512" y="265241"/>
                  </a:lnTo>
                  <a:lnTo>
                    <a:pt x="842038" y="223802"/>
                  </a:lnTo>
                  <a:lnTo>
                    <a:pt x="816547" y="185001"/>
                  </a:lnTo>
                  <a:lnTo>
                    <a:pt x="787314" y="149114"/>
                  </a:lnTo>
                  <a:lnTo>
                    <a:pt x="754617" y="116417"/>
                  </a:lnTo>
                  <a:lnTo>
                    <a:pt x="718730" y="87184"/>
                  </a:lnTo>
                  <a:lnTo>
                    <a:pt x="679929" y="61693"/>
                  </a:lnTo>
                  <a:lnTo>
                    <a:pt x="638490" y="40219"/>
                  </a:lnTo>
                  <a:lnTo>
                    <a:pt x="594689" y="23036"/>
                  </a:lnTo>
                  <a:lnTo>
                    <a:pt x="548800" y="10422"/>
                  </a:lnTo>
                  <a:lnTo>
                    <a:pt x="501101" y="2651"/>
                  </a:lnTo>
                  <a:lnTo>
                    <a:pt x="451866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126735" y="4673806"/>
              <a:ext cx="463550" cy="501650"/>
            </a:xfrm>
            <a:custGeom>
              <a:avLst/>
              <a:gdLst/>
              <a:ahLst/>
              <a:cxnLst/>
              <a:rect l="l" t="t" r="r" b="b"/>
              <a:pathLst>
                <a:path w="463550" h="501650">
                  <a:moveTo>
                    <a:pt x="463020" y="107764"/>
                  </a:moveTo>
                  <a:lnTo>
                    <a:pt x="449548" y="112256"/>
                  </a:lnTo>
                  <a:lnTo>
                    <a:pt x="438823" y="117234"/>
                  </a:lnTo>
                  <a:lnTo>
                    <a:pt x="427446" y="119992"/>
                  </a:lnTo>
                  <a:lnTo>
                    <a:pt x="383002" y="108436"/>
                  </a:lnTo>
                  <a:lnTo>
                    <a:pt x="359945" y="69612"/>
                  </a:lnTo>
                  <a:lnTo>
                    <a:pt x="358506" y="49971"/>
                  </a:lnTo>
                  <a:lnTo>
                    <a:pt x="355297" y="38427"/>
                  </a:lnTo>
                  <a:lnTo>
                    <a:pt x="322611" y="4736"/>
                  </a:lnTo>
                  <a:lnTo>
                    <a:pt x="259695" y="0"/>
                  </a:lnTo>
                  <a:lnTo>
                    <a:pt x="247910" y="1170"/>
                  </a:lnTo>
                  <a:lnTo>
                    <a:pt x="209729" y="26875"/>
                  </a:lnTo>
                  <a:lnTo>
                    <a:pt x="199759" y="60306"/>
                  </a:lnTo>
                  <a:lnTo>
                    <a:pt x="194783" y="83510"/>
                  </a:lnTo>
                  <a:lnTo>
                    <a:pt x="181824" y="102405"/>
                  </a:lnTo>
                  <a:lnTo>
                    <a:pt x="162777" y="115118"/>
                  </a:lnTo>
                  <a:lnTo>
                    <a:pt x="139535" y="119771"/>
                  </a:lnTo>
                  <a:lnTo>
                    <a:pt x="131986" y="119194"/>
                  </a:lnTo>
                  <a:lnTo>
                    <a:pt x="124607" y="117636"/>
                  </a:lnTo>
                  <a:lnTo>
                    <a:pt x="117492" y="115123"/>
                  </a:lnTo>
                  <a:lnTo>
                    <a:pt x="110737" y="111678"/>
                  </a:lnTo>
                  <a:lnTo>
                    <a:pt x="88085" y="104129"/>
                  </a:lnTo>
                  <a:lnTo>
                    <a:pt x="44395" y="115961"/>
                  </a:lnTo>
                  <a:lnTo>
                    <a:pt x="7592" y="168542"/>
                  </a:lnTo>
                  <a:lnTo>
                    <a:pt x="0" y="191197"/>
                  </a:lnTo>
                  <a:lnTo>
                    <a:pt x="1585" y="214212"/>
                  </a:lnTo>
                  <a:lnTo>
                    <a:pt x="11648" y="234961"/>
                  </a:lnTo>
                  <a:lnTo>
                    <a:pt x="29489" y="250816"/>
                  </a:lnTo>
                  <a:lnTo>
                    <a:pt x="42053" y="260494"/>
                  </a:lnTo>
                  <a:lnTo>
                    <a:pt x="51529" y="272896"/>
                  </a:lnTo>
                  <a:lnTo>
                    <a:pt x="57512" y="287318"/>
                  </a:lnTo>
                  <a:lnTo>
                    <a:pt x="59596" y="303056"/>
                  </a:lnTo>
                  <a:lnTo>
                    <a:pt x="57512" y="318793"/>
                  </a:lnTo>
                  <a:lnTo>
                    <a:pt x="51529" y="333216"/>
                  </a:lnTo>
                  <a:lnTo>
                    <a:pt x="42054" y="345618"/>
                  </a:lnTo>
                  <a:lnTo>
                    <a:pt x="29489" y="355295"/>
                  </a:lnTo>
                  <a:lnTo>
                    <a:pt x="11668" y="371061"/>
                  </a:lnTo>
                  <a:lnTo>
                    <a:pt x="1609" y="391733"/>
                  </a:lnTo>
                  <a:lnTo>
                    <a:pt x="16" y="414678"/>
                  </a:lnTo>
                  <a:lnTo>
                    <a:pt x="7593" y="437264"/>
                  </a:lnTo>
                  <a:lnTo>
                    <a:pt x="27472" y="471612"/>
                  </a:lnTo>
                  <a:lnTo>
                    <a:pt x="63678" y="500396"/>
                  </a:lnTo>
                  <a:lnTo>
                    <a:pt x="69360" y="501419"/>
                  </a:lnTo>
                </a:path>
              </a:pathLst>
            </a:custGeom>
            <a:ln w="367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4943" y="4875370"/>
              <a:ext cx="171403" cy="171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384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Scenario</a:t>
            </a:r>
            <a:r>
              <a:rPr spc="-7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690116"/>
            <a:ext cx="10515600" cy="3595370"/>
          </a:xfrm>
          <a:custGeom>
            <a:avLst/>
            <a:gdLst/>
            <a:ahLst/>
            <a:cxnLst/>
            <a:rect l="l" t="t" r="r" b="b"/>
            <a:pathLst>
              <a:path w="10515600" h="3595370">
                <a:moveTo>
                  <a:pt x="10515600" y="0"/>
                </a:moveTo>
                <a:lnTo>
                  <a:pt x="0" y="0"/>
                </a:lnTo>
                <a:lnTo>
                  <a:pt x="0" y="3595115"/>
                </a:lnTo>
                <a:lnTo>
                  <a:pt x="10515600" y="3595115"/>
                </a:lnTo>
                <a:lnTo>
                  <a:pt x="10515600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87655" indent="-196850">
              <a:lnSpc>
                <a:spcPct val="100000"/>
              </a:lnSpc>
              <a:spcBef>
                <a:spcPts val="285"/>
              </a:spcBef>
              <a:buChar char="-"/>
              <a:tabLst>
                <a:tab pos="288290" algn="l"/>
              </a:tabLst>
            </a:pPr>
            <a:r>
              <a:rPr dirty="0">
                <a:solidFill>
                  <a:srgbClr val="F82571"/>
                </a:solidFill>
              </a:rPr>
              <a:t>name:</a:t>
            </a:r>
            <a:r>
              <a:rPr spc="-5" dirty="0">
                <a:solidFill>
                  <a:srgbClr val="F82571"/>
                </a:solidFill>
              </a:rPr>
              <a:t> </a:t>
            </a:r>
            <a:r>
              <a:rPr dirty="0"/>
              <a:t>Install</a:t>
            </a:r>
            <a:r>
              <a:rPr spc="10" dirty="0"/>
              <a:t> </a:t>
            </a:r>
            <a:r>
              <a:rPr dirty="0"/>
              <a:t>Nginx</a:t>
            </a:r>
            <a:r>
              <a:rPr spc="10" dirty="0"/>
              <a:t> </a:t>
            </a:r>
            <a:r>
              <a:rPr dirty="0"/>
              <a:t>on</a:t>
            </a:r>
            <a:r>
              <a:rPr spc="-5" dirty="0"/>
              <a:t> </a:t>
            </a:r>
            <a:r>
              <a:rPr spc="5" dirty="0"/>
              <a:t>Ubuntu</a:t>
            </a:r>
            <a:r>
              <a:rPr dirty="0"/>
              <a:t> 18.04</a:t>
            </a:r>
          </a:p>
          <a:p>
            <a:pPr marL="377825" indent="-287020">
              <a:lnSpc>
                <a:spcPct val="100000"/>
              </a:lnSpc>
              <a:buClr>
                <a:srgbClr val="000000"/>
              </a:buClr>
              <a:buChar char="-"/>
              <a:tabLst>
                <a:tab pos="377825" algn="l"/>
                <a:tab pos="378460" algn="l"/>
              </a:tabLst>
            </a:pPr>
            <a:r>
              <a:rPr dirty="0">
                <a:solidFill>
                  <a:srgbClr val="F82571"/>
                </a:solidFill>
              </a:rPr>
              <a:t>apt:</a:t>
            </a:r>
          </a:p>
          <a:p>
            <a:pPr marL="536575" lvl="1" indent="-159385">
              <a:lnSpc>
                <a:spcPct val="100000"/>
              </a:lnSpc>
              <a:buClr>
                <a:srgbClr val="000000"/>
              </a:buClr>
              <a:buChar char="-"/>
              <a:tabLst>
                <a:tab pos="53721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nginx=1.18.0</a:t>
            </a:r>
            <a:endParaRPr sz="1400">
              <a:latin typeface="Consolas"/>
              <a:cs typeface="Consolas"/>
            </a:endParaRPr>
          </a:p>
          <a:p>
            <a:pPr marL="536575" lvl="1" indent="-15938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Char char="-"/>
              <a:tabLst>
                <a:tab pos="53721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5415" y="2567177"/>
            <a:ext cx="99885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when:</a:t>
            </a:r>
            <a:r>
              <a:rPr sz="1400" spc="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ansible_facts[‘os_family’]</a:t>
            </a:r>
            <a:r>
              <a:rPr sz="1400" spc="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400" spc="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‘Debian’</a:t>
            </a:r>
            <a:r>
              <a:rPr sz="1400" spc="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400" spc="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ansible_facts[‘distribution_major_version’]</a:t>
            </a:r>
            <a:r>
              <a:rPr sz="1400" spc="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400" spc="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‘18’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3188" y="2602992"/>
            <a:ext cx="10012680" cy="241300"/>
          </a:xfrm>
          <a:custGeom>
            <a:avLst/>
            <a:gdLst/>
            <a:ahLst/>
            <a:cxnLst/>
            <a:rect l="l" t="t" r="r" b="b"/>
            <a:pathLst>
              <a:path w="10012680" h="241300">
                <a:moveTo>
                  <a:pt x="0" y="40132"/>
                </a:moveTo>
                <a:lnTo>
                  <a:pt x="3154" y="24485"/>
                </a:lnTo>
                <a:lnTo>
                  <a:pt x="11755" y="11731"/>
                </a:lnTo>
                <a:lnTo>
                  <a:pt x="24511" y="3145"/>
                </a:lnTo>
                <a:lnTo>
                  <a:pt x="40131" y="0"/>
                </a:lnTo>
                <a:lnTo>
                  <a:pt x="9972548" y="0"/>
                </a:lnTo>
                <a:lnTo>
                  <a:pt x="9988194" y="3145"/>
                </a:lnTo>
                <a:lnTo>
                  <a:pt x="10000948" y="11731"/>
                </a:lnTo>
                <a:lnTo>
                  <a:pt x="10009534" y="24485"/>
                </a:lnTo>
                <a:lnTo>
                  <a:pt x="10012680" y="40132"/>
                </a:lnTo>
                <a:lnTo>
                  <a:pt x="10012680" y="200660"/>
                </a:lnTo>
                <a:lnTo>
                  <a:pt x="10009534" y="216306"/>
                </a:lnTo>
                <a:lnTo>
                  <a:pt x="10000948" y="229060"/>
                </a:lnTo>
                <a:lnTo>
                  <a:pt x="9988194" y="237646"/>
                </a:lnTo>
                <a:lnTo>
                  <a:pt x="9972548" y="240792"/>
                </a:lnTo>
                <a:lnTo>
                  <a:pt x="40131" y="240792"/>
                </a:lnTo>
                <a:lnTo>
                  <a:pt x="24511" y="237646"/>
                </a:lnTo>
                <a:lnTo>
                  <a:pt x="11755" y="229060"/>
                </a:lnTo>
                <a:lnTo>
                  <a:pt x="3154" y="216306"/>
                </a:lnTo>
                <a:lnTo>
                  <a:pt x="0" y="200660"/>
                </a:lnTo>
                <a:lnTo>
                  <a:pt x="0" y="40132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384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Scenario</a:t>
            </a:r>
            <a:r>
              <a:rPr spc="-75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690116"/>
            <a:ext cx="10515600" cy="3595370"/>
          </a:xfrm>
          <a:prstGeom prst="rect">
            <a:avLst/>
          </a:prstGeom>
          <a:solidFill>
            <a:srgbClr val="11110F"/>
          </a:solidFill>
        </p:spPr>
        <p:txBody>
          <a:bodyPr vert="horz" wrap="square" lIns="0" tIns="36195" rIns="0" bIns="0" rtlCol="0">
            <a:spAutoFit/>
          </a:bodyPr>
          <a:lstStyle/>
          <a:p>
            <a:pPr marL="287655" indent="-196850">
              <a:lnSpc>
                <a:spcPct val="100000"/>
              </a:lnSpc>
              <a:spcBef>
                <a:spcPts val="285"/>
              </a:spcBef>
              <a:buChar char="-"/>
              <a:tabLst>
                <a:tab pos="2882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Deploy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configuration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files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lr>
                <a:srgbClr val="000000"/>
              </a:buClr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template:</a:t>
            </a:r>
            <a:endParaRPr sz="1400">
              <a:latin typeface="Consolas"/>
              <a:cs typeface="Consolas"/>
            </a:endParaRPr>
          </a:p>
          <a:p>
            <a:pPr marL="536575" lvl="1" indent="-159385">
              <a:lnSpc>
                <a:spcPct val="100000"/>
              </a:lnSpc>
              <a:buClr>
                <a:srgbClr val="000000"/>
              </a:buClr>
              <a:buChar char="-"/>
              <a:tabLst>
                <a:tab pos="53721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src: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app_env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}}_config.j2”</a:t>
            </a:r>
            <a:endParaRPr sz="1400">
              <a:latin typeface="Consolas"/>
              <a:cs typeface="Consolas"/>
            </a:endParaRPr>
          </a:p>
          <a:p>
            <a:pPr marL="536575" lvl="1" indent="-15938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Char char="-"/>
              <a:tabLst>
                <a:tab pos="53721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dest:</a:t>
            </a:r>
            <a:r>
              <a:rPr sz="1400" spc="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“/etc/myapp/config.conf”</a:t>
            </a:r>
            <a:endParaRPr sz="1400">
              <a:latin typeface="Consolas"/>
              <a:cs typeface="Consolas"/>
            </a:endParaRPr>
          </a:p>
          <a:p>
            <a:pPr marL="536575" marR="7903845" indent="-178435">
              <a:lnSpc>
                <a:spcPct val="100000"/>
              </a:lnSpc>
              <a:tabLst>
                <a:tab pos="2603500" algn="l"/>
              </a:tabLst>
            </a:pPr>
            <a:r>
              <a:rPr sz="1400" u="sng" dirty="0">
                <a:solidFill>
                  <a:srgbClr val="F82571"/>
                </a:solidFill>
                <a:uFill>
                  <a:solidFill>
                    <a:srgbClr val="FFFFFF"/>
                  </a:solidFill>
                </a:uFill>
                <a:latin typeface="Consolas"/>
                <a:cs typeface="Consolas"/>
              </a:rPr>
              <a:t>vars: 	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app_env: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production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2136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Ansible</a:t>
            </a:r>
            <a:r>
              <a:rPr sz="1400" spc="-5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Configuration</a:t>
            </a:r>
            <a:r>
              <a:rPr sz="1400" spc="-7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Files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43355" y="1164336"/>
            <a:ext cx="9199245" cy="5694045"/>
            <a:chOff x="943355" y="1164336"/>
            <a:chExt cx="9199245" cy="5694045"/>
          </a:xfrm>
        </p:grpSpPr>
        <p:sp>
          <p:nvSpPr>
            <p:cNvPr id="12" name="object 12"/>
            <p:cNvSpPr/>
            <p:nvPr/>
          </p:nvSpPr>
          <p:spPr>
            <a:xfrm>
              <a:off x="943355" y="1164336"/>
              <a:ext cx="3345179" cy="368935"/>
            </a:xfrm>
            <a:custGeom>
              <a:avLst/>
              <a:gdLst/>
              <a:ahLst/>
              <a:cxnLst/>
              <a:rect l="l" t="t" r="r" b="b"/>
              <a:pathLst>
                <a:path w="3345179" h="368934">
                  <a:moveTo>
                    <a:pt x="3345179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345179" y="368808"/>
                  </a:lnTo>
                  <a:lnTo>
                    <a:pt x="334517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3355" y="1533144"/>
              <a:ext cx="9199245" cy="5325110"/>
            </a:xfrm>
            <a:custGeom>
              <a:avLst/>
              <a:gdLst/>
              <a:ahLst/>
              <a:cxnLst/>
              <a:rect l="l" t="t" r="r" b="b"/>
              <a:pathLst>
                <a:path w="9199245" h="5325109">
                  <a:moveTo>
                    <a:pt x="9198864" y="0"/>
                  </a:moveTo>
                  <a:lnTo>
                    <a:pt x="0" y="0"/>
                  </a:lnTo>
                  <a:lnTo>
                    <a:pt x="0" y="5324852"/>
                  </a:lnTo>
                  <a:lnTo>
                    <a:pt x="9198864" y="5324852"/>
                  </a:lnTo>
                  <a:lnTo>
                    <a:pt x="9198864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2096" y="1186688"/>
            <a:ext cx="2386965" cy="608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/etc/ansible/ansible.cfg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[defaults]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346" y="2000504"/>
            <a:ext cx="91059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inv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nt</a:t>
            </a:r>
            <a:r>
              <a:rPr sz="1400" spc="10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ry  log_path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10305" y="2000504"/>
            <a:ext cx="21901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/etc/ansible/hosts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/var/log/ansible.log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4346" y="2640838"/>
            <a:ext cx="140208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library 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roles_path 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act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i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on</a:t>
            </a:r>
            <a:r>
              <a:rPr sz="1400" spc="10" dirty="0">
                <a:solidFill>
                  <a:srgbClr val="A6E12D"/>
                </a:solidFill>
                <a:latin typeface="Consolas"/>
                <a:cs typeface="Consolas"/>
              </a:rPr>
              <a:t>_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plu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gi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ns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10305" y="2640838"/>
            <a:ext cx="3469004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/usr/share/my_modules/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/etc/ansible/roles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/usr/share/ansible/plugins/action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4346" y="3494277"/>
            <a:ext cx="910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gathering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10305" y="3494277"/>
            <a:ext cx="10096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implicit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4346" y="3920997"/>
            <a:ext cx="130429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5705E"/>
                </a:solidFill>
                <a:latin typeface="Consolas"/>
                <a:cs typeface="Consolas"/>
              </a:rPr>
              <a:t>#</a:t>
            </a:r>
            <a:r>
              <a:rPr sz="1400" spc="-45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75705E"/>
                </a:solidFill>
                <a:latin typeface="Consolas"/>
                <a:cs typeface="Consolas"/>
              </a:rPr>
              <a:t>SSH</a:t>
            </a:r>
            <a:r>
              <a:rPr sz="1400" spc="-40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75705E"/>
                </a:solidFill>
                <a:latin typeface="Consolas"/>
                <a:cs typeface="Consolas"/>
              </a:rPr>
              <a:t>timeout </a:t>
            </a:r>
            <a:r>
              <a:rPr sz="1400" spc="-755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timeout</a:t>
            </a:r>
            <a:endParaRPr sz="14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forks</a:t>
            </a:r>
            <a:endParaRPr sz="1400" dirty="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10305" y="4134739"/>
            <a:ext cx="4171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5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2096" y="5640120"/>
            <a:ext cx="11061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[inventory]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4346" y="5988507"/>
            <a:ext cx="1402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enable_plugins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10305" y="5988507"/>
            <a:ext cx="4159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host_list,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virtualbox,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yaml,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constructed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1690116"/>
            <a:ext cx="11353800" cy="5168265"/>
            <a:chOff x="0" y="1690116"/>
            <a:chExt cx="11353800" cy="516826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200" y="1690116"/>
              <a:ext cx="10515600" cy="3695700"/>
            </a:xfrm>
            <a:custGeom>
              <a:avLst/>
              <a:gdLst/>
              <a:ahLst/>
              <a:cxnLst/>
              <a:rect l="l" t="t" r="r" b="b"/>
              <a:pathLst>
                <a:path w="10515600" h="3695700">
                  <a:moveTo>
                    <a:pt x="10515600" y="0"/>
                  </a:moveTo>
                  <a:lnTo>
                    <a:pt x="0" y="0"/>
                  </a:lnTo>
                  <a:lnTo>
                    <a:pt x="0" y="3695700"/>
                  </a:lnTo>
                  <a:lnTo>
                    <a:pt x="10515600" y="3695700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1111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3844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Scenario</a:t>
            </a:r>
            <a:r>
              <a:rPr spc="-75" dirty="0"/>
              <a:t> </a:t>
            </a:r>
            <a:r>
              <a:rPr dirty="0"/>
              <a:t>3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56870" marR="7169784" indent="-266065">
              <a:lnSpc>
                <a:spcPct val="100000"/>
              </a:lnSpc>
              <a:spcBef>
                <a:spcPts val="285"/>
              </a:spcBef>
              <a:buChar char="-"/>
              <a:tabLst>
                <a:tab pos="288290" algn="l"/>
              </a:tabLst>
            </a:pPr>
            <a:r>
              <a:rPr dirty="0">
                <a:solidFill>
                  <a:srgbClr val="F82571"/>
                </a:solidFill>
              </a:rPr>
              <a:t>name:</a:t>
            </a:r>
            <a:r>
              <a:rPr spc="5" dirty="0">
                <a:solidFill>
                  <a:srgbClr val="F82571"/>
                </a:solidFill>
              </a:rPr>
              <a:t> </a:t>
            </a:r>
            <a:r>
              <a:rPr dirty="0"/>
              <a:t>Install</a:t>
            </a:r>
            <a:r>
              <a:rPr spc="15" dirty="0"/>
              <a:t> </a:t>
            </a:r>
            <a:r>
              <a:rPr dirty="0"/>
              <a:t>required</a:t>
            </a:r>
            <a:r>
              <a:rPr spc="10" dirty="0"/>
              <a:t> </a:t>
            </a:r>
            <a:r>
              <a:rPr dirty="0"/>
              <a:t>packages </a:t>
            </a:r>
            <a:r>
              <a:rPr spc="-755" dirty="0"/>
              <a:t> </a:t>
            </a:r>
            <a:r>
              <a:rPr dirty="0">
                <a:solidFill>
                  <a:srgbClr val="F82571"/>
                </a:solidFill>
              </a:rPr>
              <a:t>apt:</a:t>
            </a:r>
          </a:p>
          <a:p>
            <a:pPr marL="377825">
              <a:lnSpc>
                <a:spcPct val="100000"/>
              </a:lnSpc>
            </a:pPr>
            <a:r>
              <a:rPr dirty="0">
                <a:solidFill>
                  <a:srgbClr val="F82571"/>
                </a:solidFill>
              </a:rPr>
              <a:t>name:</a:t>
            </a:r>
          </a:p>
          <a:p>
            <a:pPr marL="536575" lvl="1" indent="-15938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Char char="-"/>
              <a:tabLst>
                <a:tab pos="53721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</a:t>
            </a:r>
            <a:r>
              <a:rPr sz="14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package1</a:t>
            </a:r>
            <a:endParaRPr sz="1400">
              <a:latin typeface="Consolas"/>
              <a:cs typeface="Consolas"/>
            </a:endParaRPr>
          </a:p>
          <a:p>
            <a:pPr marL="377825" marR="8753475" lvl="1">
              <a:lnSpc>
                <a:spcPct val="100000"/>
              </a:lnSpc>
              <a:buClr>
                <a:srgbClr val="000000"/>
              </a:buClr>
              <a:buChar char="-"/>
              <a:tabLst>
                <a:tab pos="53721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 package2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287655" indent="-196850">
              <a:lnSpc>
                <a:spcPct val="100000"/>
              </a:lnSpc>
              <a:buChar char="-"/>
              <a:tabLst>
                <a:tab pos="288290" algn="l"/>
              </a:tabLst>
            </a:pPr>
            <a:r>
              <a:rPr dirty="0">
                <a:solidFill>
                  <a:srgbClr val="F82571"/>
                </a:solidFill>
              </a:rPr>
              <a:t>name:</a:t>
            </a:r>
            <a:r>
              <a:rPr spc="10" dirty="0">
                <a:solidFill>
                  <a:srgbClr val="F82571"/>
                </a:solidFill>
              </a:rPr>
              <a:t> </a:t>
            </a:r>
            <a:r>
              <a:rPr dirty="0"/>
              <a:t>Create</a:t>
            </a:r>
            <a:r>
              <a:rPr spc="25" dirty="0"/>
              <a:t> </a:t>
            </a:r>
            <a:r>
              <a:rPr dirty="0"/>
              <a:t>necessary</a:t>
            </a:r>
            <a:r>
              <a:rPr spc="15" dirty="0"/>
              <a:t> </a:t>
            </a:r>
            <a:r>
              <a:rPr dirty="0"/>
              <a:t>directories</a:t>
            </a:r>
            <a:r>
              <a:rPr spc="20" dirty="0"/>
              <a:t> </a:t>
            </a:r>
            <a:r>
              <a:rPr dirty="0"/>
              <a:t>and</a:t>
            </a:r>
            <a:r>
              <a:rPr spc="20" dirty="0"/>
              <a:t> </a:t>
            </a:r>
            <a:r>
              <a:rPr dirty="0"/>
              <a:t>set</a:t>
            </a:r>
            <a:r>
              <a:rPr spc="25" dirty="0"/>
              <a:t> </a:t>
            </a:r>
            <a:r>
              <a:rPr dirty="0"/>
              <a:t>permissions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dirty="0"/>
          </a:p>
          <a:p>
            <a:pPr marL="91440">
              <a:lnSpc>
                <a:spcPct val="100000"/>
              </a:lnSpc>
            </a:pPr>
            <a:r>
              <a:rPr dirty="0"/>
              <a:t>…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dirty="0"/>
          </a:p>
          <a:p>
            <a:pPr marL="356870" marR="6776720" indent="-266065">
              <a:lnSpc>
                <a:spcPct val="100000"/>
              </a:lnSpc>
              <a:spcBef>
                <a:spcPts val="5"/>
              </a:spcBef>
              <a:buChar char="-"/>
              <a:tabLst>
                <a:tab pos="288290" algn="l"/>
              </a:tabLst>
            </a:pPr>
            <a:r>
              <a:rPr dirty="0">
                <a:solidFill>
                  <a:srgbClr val="F82571"/>
                </a:solidFill>
              </a:rPr>
              <a:t>name: </a:t>
            </a:r>
            <a:r>
              <a:rPr spc="5" dirty="0"/>
              <a:t>Start web </a:t>
            </a:r>
            <a:r>
              <a:rPr dirty="0"/>
              <a:t>application service </a:t>
            </a:r>
            <a:r>
              <a:rPr spc="-755" dirty="0"/>
              <a:t> </a:t>
            </a:r>
            <a:r>
              <a:rPr dirty="0">
                <a:solidFill>
                  <a:srgbClr val="F82571"/>
                </a:solidFill>
              </a:rPr>
              <a:t>service:</a:t>
            </a:r>
          </a:p>
          <a:p>
            <a:pPr marL="539750" marR="8590915">
              <a:lnSpc>
                <a:spcPct val="100000"/>
              </a:lnSpc>
            </a:pPr>
            <a:r>
              <a:rPr dirty="0">
                <a:solidFill>
                  <a:srgbClr val="F82571"/>
                </a:solidFill>
              </a:rPr>
              <a:t>name: </a:t>
            </a:r>
            <a:r>
              <a:rPr dirty="0"/>
              <a:t>myapp </a:t>
            </a:r>
            <a:r>
              <a:rPr spc="5" dirty="0"/>
              <a:t> </a:t>
            </a:r>
            <a:r>
              <a:rPr dirty="0">
                <a:solidFill>
                  <a:srgbClr val="F82571"/>
                </a:solidFill>
              </a:rPr>
              <a:t>state:</a:t>
            </a:r>
            <a:r>
              <a:rPr spc="-45" dirty="0">
                <a:solidFill>
                  <a:srgbClr val="F82571"/>
                </a:solidFill>
              </a:rPr>
              <a:t> </a:t>
            </a:r>
            <a:r>
              <a:rPr dirty="0"/>
              <a:t>started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03522" y="4914391"/>
            <a:ext cx="35706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when: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environment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‘production’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92708" y="4997196"/>
            <a:ext cx="3592195" cy="182880"/>
          </a:xfrm>
          <a:custGeom>
            <a:avLst/>
            <a:gdLst/>
            <a:ahLst/>
            <a:cxnLst/>
            <a:rect l="l" t="t" r="r" b="b"/>
            <a:pathLst>
              <a:path w="3592195" h="182879">
                <a:moveTo>
                  <a:pt x="0" y="30479"/>
                </a:moveTo>
                <a:lnTo>
                  <a:pt x="2396" y="18591"/>
                </a:lnTo>
                <a:lnTo>
                  <a:pt x="8929" y="8905"/>
                </a:lnTo>
                <a:lnTo>
                  <a:pt x="18618" y="2387"/>
                </a:lnTo>
                <a:lnTo>
                  <a:pt x="30479" y="0"/>
                </a:lnTo>
                <a:lnTo>
                  <a:pt x="3561588" y="0"/>
                </a:lnTo>
                <a:lnTo>
                  <a:pt x="3573476" y="2387"/>
                </a:lnTo>
                <a:lnTo>
                  <a:pt x="3583162" y="8905"/>
                </a:lnTo>
                <a:lnTo>
                  <a:pt x="3589680" y="18591"/>
                </a:lnTo>
                <a:lnTo>
                  <a:pt x="3592067" y="30479"/>
                </a:lnTo>
                <a:lnTo>
                  <a:pt x="3592067" y="152399"/>
                </a:lnTo>
                <a:lnTo>
                  <a:pt x="3589680" y="164288"/>
                </a:lnTo>
                <a:lnTo>
                  <a:pt x="3583162" y="173974"/>
                </a:lnTo>
                <a:lnTo>
                  <a:pt x="3573476" y="180492"/>
                </a:lnTo>
                <a:lnTo>
                  <a:pt x="3561588" y="182879"/>
                </a:lnTo>
                <a:lnTo>
                  <a:pt x="30479" y="182879"/>
                </a:lnTo>
                <a:lnTo>
                  <a:pt x="18618" y="180492"/>
                </a:lnTo>
                <a:lnTo>
                  <a:pt x="8929" y="173974"/>
                </a:lnTo>
                <a:lnTo>
                  <a:pt x="2396" y="164288"/>
                </a:lnTo>
                <a:lnTo>
                  <a:pt x="0" y="152399"/>
                </a:lnTo>
                <a:lnTo>
                  <a:pt x="0" y="3047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9436" y="2916427"/>
            <a:ext cx="312737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400" dirty="0">
                <a:solidFill>
                  <a:srgbClr val="FFFFFF"/>
                </a:solidFill>
                <a:latin typeface="Arial"/>
                <a:cs typeface="Arial"/>
              </a:rPr>
              <a:t>Loops</a:t>
            </a:r>
            <a:endParaRPr sz="8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1336" y="1482597"/>
            <a:ext cx="3303904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10" dirty="0">
                <a:solidFill>
                  <a:srgbClr val="FFFFFF"/>
                </a:solidFill>
                <a:latin typeface="Verdana"/>
                <a:cs typeface="Verdana"/>
              </a:rPr>
              <a:t>Ansible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1439" y="1392237"/>
            <a:ext cx="4629150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5"/>
              </a:lnSpc>
              <a:tabLst>
                <a:tab pos="495300" algn="l"/>
                <a:tab pos="1087120" algn="l"/>
              </a:tabLst>
            </a:pPr>
            <a:r>
              <a:rPr sz="2100" baseline="1984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60" baseline="1984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item=joe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ts val="1664"/>
              </a:lnSpc>
              <a:tabLst>
                <a:tab pos="334962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</a:t>
            </a:r>
            <a:r>
              <a:rPr sz="1400" spc="-735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1400" spc="-735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730" dirty="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</a:t>
            </a:r>
            <a:r>
              <a:rPr sz="1400" spc="-227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 </a:t>
            </a:r>
            <a:r>
              <a:rPr sz="1400" spc="-4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1400" spc="-151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am</a:t>
            </a:r>
            <a:r>
              <a:rPr sz="1400" spc="-4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</a:t>
            </a:r>
            <a:r>
              <a:rPr sz="1400" spc="-306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“</a:t>
            </a:r>
            <a:r>
              <a:rPr sz="1400" spc="-40" dirty="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sz="1400" spc="-735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{ 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 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}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}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”	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es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endParaRPr sz="1400">
              <a:latin typeface="Consolas"/>
              <a:cs typeface="Consolas"/>
            </a:endParaRPr>
          </a:p>
          <a:p>
            <a:pPr marL="196215" marR="2850515">
              <a:lnSpc>
                <a:spcPts val="1680"/>
              </a:lnSpc>
              <a:spcBef>
                <a:spcPts val="5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546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LOOPS</a:t>
            </a:r>
          </a:p>
        </p:txBody>
      </p:sp>
      <p:sp>
        <p:nvSpPr>
          <p:cNvPr id="17" name="object 17"/>
          <p:cNvSpPr/>
          <p:nvPr/>
        </p:nvSpPr>
        <p:spPr>
          <a:xfrm>
            <a:off x="0" y="1310639"/>
            <a:ext cx="5896610" cy="5547360"/>
          </a:xfrm>
          <a:custGeom>
            <a:avLst/>
            <a:gdLst/>
            <a:ahLst/>
            <a:cxnLst/>
            <a:rect l="l" t="t" r="r" b="b"/>
            <a:pathLst>
              <a:path w="5896610" h="5547359">
                <a:moveTo>
                  <a:pt x="5896356" y="0"/>
                </a:moveTo>
                <a:lnTo>
                  <a:pt x="0" y="0"/>
                </a:lnTo>
                <a:lnTo>
                  <a:pt x="0" y="5547357"/>
                </a:lnTo>
                <a:lnTo>
                  <a:pt x="5896356" y="5547357"/>
                </a:lnTo>
                <a:lnTo>
                  <a:pt x="589635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739" y="1333576"/>
            <a:ext cx="123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12770" y="2189226"/>
            <a:ext cx="1328420" cy="28009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955" algn="just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nt  state=present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5336" y="1547621"/>
            <a:ext cx="2606040" cy="38754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14069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06705" indent="-197485">
              <a:lnSpc>
                <a:spcPct val="100000"/>
              </a:lnSpc>
              <a:spcBef>
                <a:spcPts val="10"/>
              </a:spcBef>
              <a:buChar char="-"/>
              <a:tabLst>
                <a:tab pos="307340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er: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me</a:t>
            </a:r>
            <a:r>
              <a:rPr sz="1400" spc="65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2100" spc="-1005" baseline="1984" dirty="0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sz="2100" spc="-172" baseline="1984" dirty="0">
                <a:solidFill>
                  <a:srgbClr val="E6DB74"/>
                </a:solidFill>
                <a:latin typeface="Consolas"/>
                <a:cs typeface="Consolas"/>
              </a:rPr>
              <a:t>‘</a:t>
            </a:r>
            <a:r>
              <a:rPr sz="2100" spc="-1005" baseline="1984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spc="-157" baseline="1984" dirty="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sz="2100" spc="-1005" baseline="1984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{ </a:t>
            </a:r>
            <a:r>
              <a:rPr sz="2100" spc="-15" baseline="1984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spc="7" baseline="1984" dirty="0">
                <a:solidFill>
                  <a:srgbClr val="E6DB74"/>
                </a:solidFill>
                <a:latin typeface="Consolas"/>
                <a:cs typeface="Consolas"/>
              </a:rPr>
              <a:t>te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m </a:t>
            </a:r>
            <a:r>
              <a:rPr sz="2100" spc="-15" baseline="1984" dirty="0">
                <a:solidFill>
                  <a:srgbClr val="E6DB74"/>
                </a:solidFill>
                <a:latin typeface="Consolas"/>
                <a:cs typeface="Consolas"/>
              </a:rPr>
              <a:t>}</a:t>
            </a:r>
            <a:r>
              <a:rPr sz="2100" spc="7" baseline="1984" dirty="0">
                <a:solidFill>
                  <a:srgbClr val="E6DB74"/>
                </a:solidFill>
                <a:latin typeface="Consolas"/>
                <a:cs typeface="Consolas"/>
              </a:rPr>
              <a:t>}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’</a:t>
            </a:r>
            <a:endParaRPr sz="2100" baseline="1984">
              <a:latin typeface="Consolas"/>
              <a:cs typeface="Consolas"/>
            </a:endParaRPr>
          </a:p>
          <a:p>
            <a:pPr marL="276225" indent="-170815">
              <a:lnSpc>
                <a:spcPct val="100000"/>
              </a:lnSpc>
              <a:spcBef>
                <a:spcPts val="55"/>
              </a:spcBef>
              <a:buChar char="-"/>
              <a:tabLst>
                <a:tab pos="276860" algn="l"/>
              </a:tabLst>
            </a:pPr>
            <a:r>
              <a:rPr sz="1400" spc="-565" dirty="0">
                <a:solidFill>
                  <a:srgbClr val="F82571"/>
                </a:solidFill>
                <a:latin typeface="Consolas"/>
                <a:cs typeface="Consolas"/>
              </a:rPr>
              <a:t>l</a:t>
            </a:r>
            <a:r>
              <a:rPr sz="2100" spc="-315" baseline="1984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1400" spc="-570" dirty="0">
                <a:solidFill>
                  <a:srgbClr val="F82571"/>
                </a:solidFill>
                <a:latin typeface="Consolas"/>
                <a:cs typeface="Consolas"/>
              </a:rPr>
              <a:t>o</a:t>
            </a:r>
            <a:r>
              <a:rPr sz="2100" spc="-315" baseline="1984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spc="-565" dirty="0">
                <a:solidFill>
                  <a:srgbClr val="F82571"/>
                </a:solidFill>
                <a:latin typeface="Consolas"/>
                <a:cs typeface="Consolas"/>
              </a:rPr>
              <a:t>o</a:t>
            </a:r>
            <a:r>
              <a:rPr sz="2100" spc="-322" baseline="1984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565" dirty="0">
                <a:solidFill>
                  <a:srgbClr val="F82571"/>
                </a:solidFill>
                <a:latin typeface="Consolas"/>
                <a:cs typeface="Consolas"/>
              </a:rPr>
              <a:t>p</a:t>
            </a:r>
            <a:r>
              <a:rPr sz="2100" spc="-307" baseline="1984" dirty="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sz="1400" spc="-565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spc="7" baseline="1984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7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spc="-15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7" baseline="1984" dirty="0">
                <a:solidFill>
                  <a:srgbClr val="E6DB74"/>
                </a:solidFill>
                <a:latin typeface="Consolas"/>
                <a:cs typeface="Consolas"/>
              </a:rPr>
              <a:t>me</a:t>
            </a:r>
            <a:r>
              <a:rPr sz="2100" spc="-15" baseline="1984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2100" spc="7" baseline="1984" dirty="0">
                <a:solidFill>
                  <a:srgbClr val="E6DB74"/>
                </a:solidFill>
                <a:latin typeface="Consolas"/>
                <a:cs typeface="Consolas"/>
              </a:rPr>
              <a:t>ge</a:t>
            </a:r>
            <a:r>
              <a:rPr sz="2100" spc="-15" baseline="1984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spc="7" baseline="1984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spc="-15" baseline="1984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endParaRPr sz="2100" baseline="1984">
              <a:latin typeface="Consolas"/>
              <a:cs typeface="Consolas"/>
            </a:endParaRPr>
          </a:p>
          <a:p>
            <a:pPr marL="302895" indent="-197485">
              <a:lnSpc>
                <a:spcPct val="100000"/>
              </a:lnSpc>
              <a:buChar char="-"/>
              <a:tabLst>
                <a:tab pos="303530" algn="l"/>
              </a:tabLst>
            </a:pPr>
            <a:r>
              <a:rPr sz="2100" spc="-187" baseline="1984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spc="-12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187" baseline="1984" dirty="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sz="1400" spc="-125" dirty="0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sz="2100" spc="-187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125" dirty="0">
                <a:solidFill>
                  <a:srgbClr val="E6DB74"/>
                </a:solidFill>
                <a:latin typeface="Consolas"/>
                <a:cs typeface="Consolas"/>
              </a:rPr>
              <a:t>oe</a:t>
            </a:r>
            <a:r>
              <a:rPr sz="2100" spc="-187" baseline="1984" dirty="0">
                <a:solidFill>
                  <a:srgbClr val="E6DB74"/>
                </a:solidFill>
                <a:latin typeface="Consolas"/>
                <a:cs typeface="Consolas"/>
              </a:rPr>
              <a:t>name=ravi</a:t>
            </a:r>
            <a:endParaRPr sz="2100" baseline="1984">
              <a:latin typeface="Consolas"/>
              <a:cs typeface="Consolas"/>
            </a:endParaRPr>
          </a:p>
          <a:p>
            <a:pPr marL="302895" indent="-197485">
              <a:lnSpc>
                <a:spcPct val="100000"/>
              </a:lnSpc>
              <a:buChar char="-"/>
              <a:tabLst>
                <a:tab pos="303530" algn="l"/>
              </a:tabLst>
            </a:pPr>
            <a:r>
              <a:rPr sz="2100" spc="-330" baseline="1984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spc="-22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330" baseline="1984" dirty="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sz="1400" spc="-220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2100" spc="-330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220" dirty="0">
                <a:solidFill>
                  <a:srgbClr val="E6DB74"/>
                </a:solidFill>
                <a:latin typeface="Consolas"/>
                <a:cs typeface="Consolas"/>
              </a:rPr>
              <a:t>eo</a:t>
            </a:r>
            <a:r>
              <a:rPr sz="2100" spc="-330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22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spc="-330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220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2100" spc="-330" baseline="1984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400" spc="-22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spc="-330" baseline="1984" dirty="0">
                <a:solidFill>
                  <a:srgbClr val="E6DB74"/>
                </a:solidFill>
                <a:latin typeface="Consolas"/>
                <a:cs typeface="Consolas"/>
              </a:rPr>
              <a:t>e=mani</a:t>
            </a:r>
            <a:endParaRPr sz="2100" baseline="1984">
              <a:latin typeface="Consolas"/>
              <a:cs typeface="Consolas"/>
            </a:endParaRPr>
          </a:p>
          <a:p>
            <a:pPr marL="302895" indent="-197485">
              <a:lnSpc>
                <a:spcPct val="100000"/>
              </a:lnSpc>
              <a:buChar char="-"/>
              <a:tabLst>
                <a:tab pos="303530" algn="l"/>
              </a:tabLst>
            </a:pPr>
            <a:r>
              <a:rPr sz="2100" spc="-232" baseline="1984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spc="-15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232" baseline="1984" dirty="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sz="1400" spc="-155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spc="-232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155" dirty="0">
                <a:solidFill>
                  <a:srgbClr val="E6DB74"/>
                </a:solidFill>
                <a:latin typeface="Consolas"/>
                <a:cs typeface="Consolas"/>
              </a:rPr>
              <a:t>av</a:t>
            </a:r>
            <a:r>
              <a:rPr sz="2100" spc="-232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155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spc="-232" baseline="1984" dirty="0">
                <a:solidFill>
                  <a:srgbClr val="E6DB74"/>
                </a:solidFill>
                <a:latin typeface="Consolas"/>
                <a:cs typeface="Consolas"/>
              </a:rPr>
              <a:t>ame=kiran</a:t>
            </a:r>
            <a:endParaRPr sz="2100" baseline="1984">
              <a:latin typeface="Consolas"/>
              <a:cs typeface="Consolas"/>
            </a:endParaRPr>
          </a:p>
          <a:p>
            <a:pPr marL="302895" indent="-197485">
              <a:lnSpc>
                <a:spcPct val="100000"/>
              </a:lnSpc>
              <a:buChar char="-"/>
              <a:tabLst>
                <a:tab pos="303530" algn="l"/>
              </a:tabLst>
            </a:pPr>
            <a:r>
              <a:rPr sz="2100" spc="-217" baseline="1984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spc="-14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217" baseline="1984" dirty="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sz="1400" spc="-145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spc="-217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145" dirty="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sz="2100" spc="-217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145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spc="-217" baseline="1984" dirty="0">
                <a:solidFill>
                  <a:srgbClr val="E6DB74"/>
                </a:solidFill>
                <a:latin typeface="Consolas"/>
                <a:cs typeface="Consolas"/>
              </a:rPr>
              <a:t>ame=jazlan</a:t>
            </a:r>
            <a:endParaRPr sz="2100" baseline="1984">
              <a:latin typeface="Consolas"/>
              <a:cs typeface="Consolas"/>
            </a:endParaRPr>
          </a:p>
          <a:p>
            <a:pPr marL="302895" indent="-197485">
              <a:lnSpc>
                <a:spcPct val="100000"/>
              </a:lnSpc>
              <a:buChar char="-"/>
              <a:tabLst>
                <a:tab pos="303530" algn="l"/>
              </a:tabLst>
            </a:pPr>
            <a:r>
              <a:rPr sz="2100" spc="-277" baseline="1984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spc="-18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277" baseline="1984" dirty="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sz="1400" spc="-185" dirty="0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sz="2100" spc="-277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185" dirty="0">
                <a:solidFill>
                  <a:srgbClr val="E6DB74"/>
                </a:solidFill>
                <a:latin typeface="Consolas"/>
                <a:cs typeface="Consolas"/>
              </a:rPr>
              <a:t>ir</a:t>
            </a:r>
            <a:r>
              <a:rPr sz="2100" spc="-277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18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277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185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spc="-277" baseline="1984" dirty="0">
                <a:solidFill>
                  <a:srgbClr val="E6DB74"/>
                </a:solidFill>
                <a:latin typeface="Consolas"/>
                <a:cs typeface="Consolas"/>
              </a:rPr>
              <a:t>me=emaan</a:t>
            </a:r>
            <a:endParaRPr sz="2100" baseline="1984">
              <a:latin typeface="Consolas"/>
              <a:cs typeface="Consolas"/>
            </a:endParaRPr>
          </a:p>
          <a:p>
            <a:pPr marL="302895" indent="-197485">
              <a:lnSpc>
                <a:spcPct val="100000"/>
              </a:lnSpc>
              <a:buChar char="-"/>
              <a:tabLst>
                <a:tab pos="303530" algn="l"/>
              </a:tabLst>
            </a:pPr>
            <a:r>
              <a:rPr sz="2100" spc="-315" baseline="1984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spc="-21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315" baseline="1984" dirty="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sz="1400" spc="-210" dirty="0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sz="2100" spc="-315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210" dirty="0">
                <a:solidFill>
                  <a:srgbClr val="E6DB74"/>
                </a:solidFill>
                <a:latin typeface="Consolas"/>
                <a:cs typeface="Consolas"/>
              </a:rPr>
              <a:t>az</a:t>
            </a:r>
            <a:r>
              <a:rPr sz="2100" spc="-315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210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2100" spc="-315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21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315" baseline="1984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400" spc="-21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spc="-315" baseline="1984" dirty="0">
                <a:solidFill>
                  <a:srgbClr val="E6DB74"/>
                </a:solidFill>
                <a:latin typeface="Consolas"/>
                <a:cs typeface="Consolas"/>
              </a:rPr>
              <a:t>e=mazin</a:t>
            </a:r>
            <a:endParaRPr sz="2100" baseline="1984">
              <a:latin typeface="Consolas"/>
              <a:cs typeface="Consolas"/>
            </a:endParaRPr>
          </a:p>
          <a:p>
            <a:pPr marL="302895" indent="-197485">
              <a:lnSpc>
                <a:spcPct val="100000"/>
              </a:lnSpc>
              <a:buChar char="-"/>
              <a:tabLst>
                <a:tab pos="303530" algn="l"/>
              </a:tabLst>
            </a:pPr>
            <a:r>
              <a:rPr sz="2100" spc="-277" baseline="1984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spc="-18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277" baseline="1984" dirty="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sz="1400" spc="-18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spc="-277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185" dirty="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sz="2100" spc="-277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18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277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185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spc="-277" baseline="1984" dirty="0">
                <a:solidFill>
                  <a:srgbClr val="E6DB74"/>
                </a:solidFill>
                <a:latin typeface="Consolas"/>
                <a:cs typeface="Consolas"/>
              </a:rPr>
              <a:t>me=izaan</a:t>
            </a:r>
            <a:endParaRPr sz="2100" baseline="1984">
              <a:latin typeface="Consolas"/>
              <a:cs typeface="Consolas"/>
            </a:endParaRPr>
          </a:p>
          <a:p>
            <a:pPr marL="302895" indent="-197485">
              <a:lnSpc>
                <a:spcPct val="100000"/>
              </a:lnSpc>
              <a:buChar char="-"/>
              <a:tabLst>
                <a:tab pos="303530" algn="l"/>
              </a:tabLst>
            </a:pPr>
            <a:r>
              <a:rPr sz="2100" spc="-284" baseline="1984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spc="-19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284" baseline="1984" dirty="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sz="1400" spc="-19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spc="-284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190" dirty="0">
                <a:solidFill>
                  <a:srgbClr val="E6DB74"/>
                </a:solidFill>
                <a:latin typeface="Consolas"/>
                <a:cs typeface="Consolas"/>
              </a:rPr>
              <a:t>az</a:t>
            </a:r>
            <a:r>
              <a:rPr sz="2100" spc="-284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19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spc="-284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19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spc="-284" baseline="1984" dirty="0">
                <a:solidFill>
                  <a:srgbClr val="E6DB74"/>
                </a:solidFill>
                <a:latin typeface="Consolas"/>
                <a:cs typeface="Consolas"/>
              </a:rPr>
              <a:t>me=mike</a:t>
            </a:r>
            <a:endParaRPr sz="2100" baseline="1984">
              <a:latin typeface="Consolas"/>
              <a:cs typeface="Consolas"/>
            </a:endParaRPr>
          </a:p>
          <a:p>
            <a:pPr marL="302895" indent="-197485">
              <a:lnSpc>
                <a:spcPct val="100000"/>
              </a:lnSpc>
              <a:buChar char="-"/>
              <a:tabLst>
                <a:tab pos="303530" algn="l"/>
              </a:tabLst>
            </a:pPr>
            <a:r>
              <a:rPr sz="2100" spc="-262" baseline="1984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spc="-17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262" baseline="1984" dirty="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sz="1400" spc="-175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spc="-262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175" dirty="0">
                <a:solidFill>
                  <a:srgbClr val="E6DB74"/>
                </a:solidFill>
                <a:latin typeface="Consolas"/>
                <a:cs typeface="Consolas"/>
              </a:rPr>
              <a:t>za</a:t>
            </a:r>
            <a:r>
              <a:rPr sz="2100" spc="-262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17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262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175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spc="-262" baseline="1984" dirty="0">
                <a:solidFill>
                  <a:srgbClr val="E6DB74"/>
                </a:solidFill>
                <a:latin typeface="Consolas"/>
                <a:cs typeface="Consolas"/>
              </a:rPr>
              <a:t>me=menaal</a:t>
            </a:r>
            <a:endParaRPr sz="2100" baseline="1984">
              <a:latin typeface="Consolas"/>
              <a:cs typeface="Consolas"/>
            </a:endParaRPr>
          </a:p>
          <a:p>
            <a:pPr marL="302895" indent="-197485">
              <a:lnSpc>
                <a:spcPct val="100000"/>
              </a:lnSpc>
              <a:buChar char="-"/>
              <a:tabLst>
                <a:tab pos="303530" algn="l"/>
              </a:tabLst>
            </a:pPr>
            <a:r>
              <a:rPr sz="2100" spc="-232" baseline="1984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spc="-15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232" baseline="1984" dirty="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sz="1400" spc="-155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spc="-232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155" dirty="0">
                <a:solidFill>
                  <a:srgbClr val="E6DB74"/>
                </a:solidFill>
                <a:latin typeface="Consolas"/>
                <a:cs typeface="Consolas"/>
              </a:rPr>
              <a:t>ik</a:t>
            </a:r>
            <a:r>
              <a:rPr sz="2100" spc="-232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15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spc="-232" baseline="1984" dirty="0">
                <a:solidFill>
                  <a:srgbClr val="E6DB74"/>
                </a:solidFill>
                <a:latin typeface="Consolas"/>
                <a:cs typeface="Consolas"/>
              </a:rPr>
              <a:t>ame=shoeb</a:t>
            </a:r>
            <a:endParaRPr sz="2100" baseline="1984">
              <a:latin typeface="Consolas"/>
              <a:cs typeface="Consolas"/>
            </a:endParaRPr>
          </a:p>
          <a:p>
            <a:pPr marL="302895" indent="-197485">
              <a:lnSpc>
                <a:spcPct val="100000"/>
              </a:lnSpc>
              <a:buChar char="-"/>
              <a:tabLst>
                <a:tab pos="303530" algn="l"/>
              </a:tabLst>
            </a:pPr>
            <a:r>
              <a:rPr sz="2100" spc="-330" baseline="1984" dirty="0">
                <a:solidFill>
                  <a:srgbClr val="F82571"/>
                </a:solidFill>
                <a:latin typeface="Consolas"/>
                <a:cs typeface="Consolas"/>
              </a:rPr>
              <a:t>us</a:t>
            </a:r>
            <a:r>
              <a:rPr sz="1400" spc="-22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330" baseline="1984" dirty="0">
                <a:solidFill>
                  <a:srgbClr val="F82571"/>
                </a:solidFill>
                <a:latin typeface="Consolas"/>
                <a:cs typeface="Consolas"/>
              </a:rPr>
              <a:t>er</a:t>
            </a:r>
            <a:r>
              <a:rPr sz="1400" spc="-22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spc="-330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220" dirty="0">
                <a:solidFill>
                  <a:srgbClr val="E6DB74"/>
                </a:solidFill>
                <a:latin typeface="Consolas"/>
                <a:cs typeface="Consolas"/>
              </a:rPr>
              <a:t>en</a:t>
            </a:r>
            <a:r>
              <a:rPr sz="2100" spc="-330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22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330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22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330" baseline="1984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400" spc="-220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2100" spc="-330" baseline="1984" dirty="0">
                <a:solidFill>
                  <a:srgbClr val="E6DB74"/>
                </a:solidFill>
                <a:latin typeface="Consolas"/>
                <a:cs typeface="Consolas"/>
              </a:rPr>
              <a:t>e=rani</a:t>
            </a:r>
            <a:endParaRPr sz="2100" baseline="1984">
              <a:latin typeface="Consolas"/>
              <a:cs typeface="Consolas"/>
            </a:endParaRPr>
          </a:p>
          <a:p>
            <a:pPr marL="66929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6992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shoeb</a:t>
            </a:r>
            <a:endParaRPr sz="1400">
              <a:latin typeface="Consolas"/>
              <a:cs typeface="Consolas"/>
            </a:endParaRPr>
          </a:p>
          <a:p>
            <a:pPr marL="66929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6992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rani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91883" y="1333500"/>
            <a:ext cx="5500370" cy="5524500"/>
            <a:chOff x="6691883" y="1333500"/>
            <a:chExt cx="5500370" cy="5524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500116" y="5524496"/>
                  </a:lnTo>
                  <a:lnTo>
                    <a:pt x="5500116" y="0"/>
                  </a:lnTo>
                  <a:close/>
                </a:path>
              </a:pathLst>
            </a:custGeom>
            <a:solidFill>
              <a:srgbClr val="0C0C0C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2897" y="0"/>
              <a:ext cx="213995" cy="154305"/>
            </a:xfrm>
            <a:custGeom>
              <a:avLst/>
              <a:gdLst/>
              <a:ahLst/>
              <a:cxnLst/>
              <a:rect l="l" t="t" r="r" b="b"/>
              <a:pathLst>
                <a:path w="213995" h="154305">
                  <a:moveTo>
                    <a:pt x="124881" y="0"/>
                  </a:moveTo>
                  <a:lnTo>
                    <a:pt x="88158" y="0"/>
                  </a:lnTo>
                  <a:lnTo>
                    <a:pt x="0" y="153416"/>
                  </a:lnTo>
                  <a:lnTo>
                    <a:pt x="213677" y="153797"/>
                  </a:lnTo>
                  <a:lnTo>
                    <a:pt x="12488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13364" y="0"/>
            <a:ext cx="1278635" cy="101104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1377312" y="0"/>
            <a:ext cx="814705" cy="561340"/>
          </a:xfrm>
          <a:custGeom>
            <a:avLst/>
            <a:gdLst/>
            <a:ahLst/>
            <a:cxnLst/>
            <a:rect l="l" t="t" r="r" b="b"/>
            <a:pathLst>
              <a:path w="814704" h="561340">
                <a:moveTo>
                  <a:pt x="814687" y="0"/>
                </a:moveTo>
                <a:lnTo>
                  <a:pt x="116693" y="0"/>
                </a:lnTo>
                <a:lnTo>
                  <a:pt x="90941" y="15270"/>
                </a:lnTo>
                <a:lnTo>
                  <a:pt x="53759" y="45458"/>
                </a:lnTo>
                <a:lnTo>
                  <a:pt x="26534" y="77243"/>
                </a:lnTo>
                <a:lnTo>
                  <a:pt x="114" y="144140"/>
                </a:lnTo>
                <a:lnTo>
                  <a:pt x="0" y="178518"/>
                </a:lnTo>
                <a:lnTo>
                  <a:pt x="8003" y="213028"/>
                </a:lnTo>
                <a:lnTo>
                  <a:pt x="46522" y="280979"/>
                </a:lnTo>
                <a:lnTo>
                  <a:pt x="76120" y="313685"/>
                </a:lnTo>
                <a:lnTo>
                  <a:pt x="111996" y="345058"/>
                </a:lnTo>
                <a:lnTo>
                  <a:pt x="159722" y="376777"/>
                </a:lnTo>
                <a:lnTo>
                  <a:pt x="207763" y="398887"/>
                </a:lnTo>
                <a:lnTo>
                  <a:pt x="255763" y="413209"/>
                </a:lnTo>
                <a:lnTo>
                  <a:pt x="303369" y="421565"/>
                </a:lnTo>
                <a:lnTo>
                  <a:pt x="350228" y="425775"/>
                </a:lnTo>
                <a:lnTo>
                  <a:pt x="395985" y="427660"/>
                </a:lnTo>
                <a:lnTo>
                  <a:pt x="440287" y="429043"/>
                </a:lnTo>
                <a:lnTo>
                  <a:pt x="482780" y="431743"/>
                </a:lnTo>
                <a:lnTo>
                  <a:pt x="523110" y="437582"/>
                </a:lnTo>
                <a:lnTo>
                  <a:pt x="560923" y="448382"/>
                </a:lnTo>
                <a:lnTo>
                  <a:pt x="595866" y="465963"/>
                </a:lnTo>
                <a:lnTo>
                  <a:pt x="650314" y="498991"/>
                </a:lnTo>
                <a:lnTo>
                  <a:pt x="701443" y="525564"/>
                </a:lnTo>
                <a:lnTo>
                  <a:pt x="749075" y="545366"/>
                </a:lnTo>
                <a:lnTo>
                  <a:pt x="793031" y="558084"/>
                </a:lnTo>
                <a:lnTo>
                  <a:pt x="814687" y="560957"/>
                </a:lnTo>
                <a:lnTo>
                  <a:pt x="81468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691883" y="1333500"/>
            <a:ext cx="5500370" cy="5524500"/>
          </a:xfrm>
          <a:custGeom>
            <a:avLst/>
            <a:gdLst/>
            <a:ahLst/>
            <a:cxnLst/>
            <a:rect l="l" t="t" r="r" b="b"/>
            <a:pathLst>
              <a:path w="5500370" h="5524500">
                <a:moveTo>
                  <a:pt x="5500116" y="5524496"/>
                </a:moveTo>
                <a:lnTo>
                  <a:pt x="5500116" y="0"/>
                </a:lnTo>
                <a:lnTo>
                  <a:pt x="0" y="0"/>
                </a:lnTo>
                <a:lnTo>
                  <a:pt x="0" y="5524496"/>
                </a:lnTo>
              </a:path>
            </a:pathLst>
          </a:custGeom>
          <a:ln w="12700">
            <a:solidFill>
              <a:srgbClr val="C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70878" y="1355597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67473" y="1568957"/>
            <a:ext cx="1796414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75729" y="2529077"/>
            <a:ext cx="1403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69860" y="2739389"/>
            <a:ext cx="23882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24669" y="2739389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5729" y="3052318"/>
            <a:ext cx="1403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69860" y="3262629"/>
            <a:ext cx="23882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24669" y="3262629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53250" y="3558032"/>
            <a:ext cx="14027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47381" y="3768038"/>
            <a:ext cx="23876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1718" y="3768038"/>
            <a:ext cx="13042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53250" y="4086605"/>
            <a:ext cx="140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47381" y="4296917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1809" y="4296917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53250" y="4587366"/>
            <a:ext cx="140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47381" y="4797678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101809" y="4797678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53250" y="5083555"/>
            <a:ext cx="140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47381" y="5293867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01809" y="5293867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53250" y="5567273"/>
            <a:ext cx="140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47381" y="5777585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01809" y="5777585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53250" y="6023864"/>
            <a:ext cx="140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47381" y="6234176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01809" y="6234176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53250" y="6439306"/>
            <a:ext cx="1402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47381" y="6651142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101809" y="6651142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953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LOOPS</a:t>
            </a:r>
            <a:r>
              <a:rPr spc="-2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5" dirty="0"/>
              <a:t>Visualize</a:t>
            </a:r>
          </a:p>
        </p:txBody>
      </p:sp>
      <p:sp>
        <p:nvSpPr>
          <p:cNvPr id="46" name="object 46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33793" y="2228214"/>
            <a:ext cx="13074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5336" y="1586611"/>
            <a:ext cx="2583815" cy="3917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9184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06705" indent="-197485">
              <a:lnSpc>
                <a:spcPct val="100000"/>
              </a:lnSpc>
              <a:spcBef>
                <a:spcPts val="10"/>
              </a:spcBef>
              <a:buChar char="-"/>
              <a:tabLst>
                <a:tab pos="3073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sz="2100" spc="-15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1984">
              <a:latin typeface="Consolas"/>
              <a:cs typeface="Consolas"/>
            </a:endParaRPr>
          </a:p>
          <a:p>
            <a:pPr marL="262890">
              <a:lnSpc>
                <a:spcPct val="100000"/>
              </a:lnSpc>
              <a:spcBef>
                <a:spcPts val="38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Font typeface="Consolas"/>
              <a:buChar char="-"/>
              <a:tabLst>
                <a:tab pos="654685" algn="l"/>
              </a:tabLst>
            </a:pPr>
            <a:r>
              <a:rPr sz="2100" b="1" baseline="1984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2100" baseline="1984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endParaRPr sz="140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rav</a:t>
            </a:r>
            <a:r>
              <a:rPr sz="2100" b="1" baseline="1984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endParaRPr sz="2100" baseline="1984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man</a:t>
            </a:r>
            <a:r>
              <a:rPr sz="2100" b="1" baseline="1984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endParaRPr sz="2100" baseline="1984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kira</a:t>
            </a:r>
            <a:r>
              <a:rPr sz="2100" b="1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2100" baseline="1984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jazl</a:t>
            </a:r>
            <a:r>
              <a:rPr sz="2100" b="1" baseline="1984" dirty="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endParaRPr sz="2100" baseline="1984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mazi</a:t>
            </a:r>
            <a:r>
              <a:rPr sz="2100" b="1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2100" baseline="1984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577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endParaRPr sz="1400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mik</a:t>
            </a:r>
            <a:r>
              <a:rPr sz="2100" b="1" baseline="1984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endParaRPr sz="2100" baseline="1984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mena</a:t>
            </a:r>
            <a:r>
              <a:rPr sz="2100" b="1" baseline="1984" dirty="0">
                <a:solidFill>
                  <a:srgbClr val="E6DB74"/>
                </a:solidFill>
                <a:latin typeface="Consolas"/>
                <a:cs typeface="Consolas"/>
              </a:rPr>
              <a:t>al</a:t>
            </a:r>
            <a:endParaRPr sz="2100" baseline="1984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shoe</a:t>
            </a:r>
            <a:r>
              <a:rPr sz="2100" b="1" baseline="1984" dirty="0">
                <a:solidFill>
                  <a:srgbClr val="E6DB74"/>
                </a:solidFill>
                <a:latin typeface="Consolas"/>
                <a:cs typeface="Consolas"/>
              </a:rPr>
              <a:t>b</a:t>
            </a:r>
            <a:endParaRPr sz="2100" baseline="1984">
              <a:latin typeface="Consolas"/>
              <a:cs typeface="Consolas"/>
            </a:endParaRPr>
          </a:p>
          <a:p>
            <a:pPr marL="654050" lvl="1" indent="-194945">
              <a:lnSpc>
                <a:spcPct val="100000"/>
              </a:lnSpc>
              <a:buClr>
                <a:srgbClr val="F82571"/>
              </a:buClr>
              <a:buChar char="-"/>
              <a:tabLst>
                <a:tab pos="654685" algn="l"/>
              </a:tabLst>
            </a:pP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ran</a:t>
            </a:r>
            <a:r>
              <a:rPr sz="2100" b="1" baseline="1984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endParaRPr sz="2100" baseline="1984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91883" y="1333500"/>
            <a:ext cx="5500370" cy="5524500"/>
            <a:chOff x="6691883" y="1333500"/>
            <a:chExt cx="5500370" cy="5524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500116" y="5524496"/>
                  </a:lnTo>
                  <a:lnTo>
                    <a:pt x="5500116" y="0"/>
                  </a:lnTo>
                  <a:close/>
                </a:path>
              </a:pathLst>
            </a:custGeom>
            <a:solidFill>
              <a:srgbClr val="0C0C0C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2897" y="0"/>
              <a:ext cx="213995" cy="154305"/>
            </a:xfrm>
            <a:custGeom>
              <a:avLst/>
              <a:gdLst/>
              <a:ahLst/>
              <a:cxnLst/>
              <a:rect l="l" t="t" r="r" b="b"/>
              <a:pathLst>
                <a:path w="213995" h="154305">
                  <a:moveTo>
                    <a:pt x="124881" y="0"/>
                  </a:moveTo>
                  <a:lnTo>
                    <a:pt x="88158" y="0"/>
                  </a:lnTo>
                  <a:lnTo>
                    <a:pt x="0" y="153416"/>
                  </a:lnTo>
                  <a:lnTo>
                    <a:pt x="213677" y="153797"/>
                  </a:lnTo>
                  <a:lnTo>
                    <a:pt x="12488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13364" y="0"/>
            <a:ext cx="1278635" cy="101104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1377312" y="0"/>
            <a:ext cx="814705" cy="561340"/>
          </a:xfrm>
          <a:custGeom>
            <a:avLst/>
            <a:gdLst/>
            <a:ahLst/>
            <a:cxnLst/>
            <a:rect l="l" t="t" r="r" b="b"/>
            <a:pathLst>
              <a:path w="814704" h="561340">
                <a:moveTo>
                  <a:pt x="814687" y="0"/>
                </a:moveTo>
                <a:lnTo>
                  <a:pt x="116693" y="0"/>
                </a:lnTo>
                <a:lnTo>
                  <a:pt x="90941" y="15270"/>
                </a:lnTo>
                <a:lnTo>
                  <a:pt x="53759" y="45458"/>
                </a:lnTo>
                <a:lnTo>
                  <a:pt x="26534" y="77243"/>
                </a:lnTo>
                <a:lnTo>
                  <a:pt x="114" y="144140"/>
                </a:lnTo>
                <a:lnTo>
                  <a:pt x="0" y="178518"/>
                </a:lnTo>
                <a:lnTo>
                  <a:pt x="8003" y="213028"/>
                </a:lnTo>
                <a:lnTo>
                  <a:pt x="46522" y="280979"/>
                </a:lnTo>
                <a:lnTo>
                  <a:pt x="76120" y="313685"/>
                </a:lnTo>
                <a:lnTo>
                  <a:pt x="111996" y="345058"/>
                </a:lnTo>
                <a:lnTo>
                  <a:pt x="159722" y="376777"/>
                </a:lnTo>
                <a:lnTo>
                  <a:pt x="207763" y="398887"/>
                </a:lnTo>
                <a:lnTo>
                  <a:pt x="255763" y="413209"/>
                </a:lnTo>
                <a:lnTo>
                  <a:pt x="303369" y="421565"/>
                </a:lnTo>
                <a:lnTo>
                  <a:pt x="350228" y="425775"/>
                </a:lnTo>
                <a:lnTo>
                  <a:pt x="395985" y="427660"/>
                </a:lnTo>
                <a:lnTo>
                  <a:pt x="440287" y="429043"/>
                </a:lnTo>
                <a:lnTo>
                  <a:pt x="482780" y="431743"/>
                </a:lnTo>
                <a:lnTo>
                  <a:pt x="523110" y="437582"/>
                </a:lnTo>
                <a:lnTo>
                  <a:pt x="560923" y="448382"/>
                </a:lnTo>
                <a:lnTo>
                  <a:pt x="595866" y="465963"/>
                </a:lnTo>
                <a:lnTo>
                  <a:pt x="650314" y="498991"/>
                </a:lnTo>
                <a:lnTo>
                  <a:pt x="701443" y="525564"/>
                </a:lnTo>
                <a:lnTo>
                  <a:pt x="749075" y="545366"/>
                </a:lnTo>
                <a:lnTo>
                  <a:pt x="793031" y="558084"/>
                </a:lnTo>
                <a:lnTo>
                  <a:pt x="814687" y="560957"/>
                </a:lnTo>
                <a:lnTo>
                  <a:pt x="81468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691883" y="1333500"/>
            <a:ext cx="5500370" cy="5524500"/>
          </a:xfrm>
          <a:custGeom>
            <a:avLst/>
            <a:gdLst/>
            <a:ahLst/>
            <a:cxnLst/>
            <a:rect l="l" t="t" r="r" b="b"/>
            <a:pathLst>
              <a:path w="5500370" h="5524500">
                <a:moveTo>
                  <a:pt x="5500116" y="5524496"/>
                </a:moveTo>
                <a:lnTo>
                  <a:pt x="5500116" y="0"/>
                </a:lnTo>
                <a:lnTo>
                  <a:pt x="0" y="0"/>
                </a:lnTo>
                <a:lnTo>
                  <a:pt x="0" y="5524496"/>
                </a:lnTo>
              </a:path>
            </a:pathLst>
          </a:custGeom>
          <a:ln w="12700">
            <a:solidFill>
              <a:srgbClr val="C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953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LOOPS</a:t>
            </a:r>
            <a:r>
              <a:rPr spc="-2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5" dirty="0"/>
              <a:t>Visualize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0" y="1333500"/>
          <a:ext cx="11557635" cy="5524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19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3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18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77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11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6908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931517">
                <a:tc gridSpan="5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287655" marR="399097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</a:t>
                      </a:r>
                      <a:r>
                        <a:rPr sz="1400" spc="-1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Create</a:t>
                      </a:r>
                      <a:r>
                        <a:rPr sz="1400" spc="-1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users </a:t>
                      </a:r>
                      <a:r>
                        <a:rPr sz="1400" spc="-75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hosts: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localhost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52705" marB="0">
                    <a:solidFill>
                      <a:srgbClr val="0D0D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1035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288290" algn="just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  hos  </a:t>
                      </a:r>
                      <a:r>
                        <a:rPr sz="1400" spc="-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ta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175" marR="2688590" indent="9715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e: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Create users </a:t>
                      </a:r>
                      <a:r>
                        <a:rPr sz="1400" spc="-75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ts: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localhost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sks: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742">
                <a:tc>
                  <a:txBody>
                    <a:bodyPr/>
                    <a:lstStyle/>
                    <a:p>
                      <a:pPr marR="30480" algn="r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user:</a:t>
                      </a:r>
                      <a:r>
                        <a:rPr sz="1400" spc="-2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name=</a:t>
                      </a:r>
                      <a:r>
                        <a:rPr sz="2100" baseline="1984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‘{{</a:t>
                      </a:r>
                      <a:endParaRPr sz="2100" baseline="1984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4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4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}}’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state=present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2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675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loop: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sz="1400" spc="-5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joe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18859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30480">
                        <a:lnSpc>
                          <a:spcPts val="166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var: </a:t>
                      </a:r>
                      <a:r>
                        <a:rPr sz="1400" spc="-75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u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se</a:t>
                      </a:r>
                      <a:r>
                        <a:rPr sz="1400" spc="1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r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ts val="1670"/>
                        </a:lnSpc>
                        <a:spcBef>
                          <a:spcPts val="254"/>
                        </a:spcBef>
                      </a:pP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item=</a:t>
                      </a:r>
                      <a:r>
                        <a:rPr sz="2100" spc="7" baseline="1984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joe</a:t>
                      </a:r>
                      <a:endParaRPr sz="2100" baseline="1984">
                        <a:latin typeface="Consolas"/>
                        <a:cs typeface="Consolas"/>
                      </a:endParaRPr>
                    </a:p>
                    <a:p>
                      <a:pPr marL="60960">
                        <a:lnSpc>
                          <a:spcPts val="167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name=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“{{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2384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}}”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127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state=present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127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3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31800" indent="-196850">
                        <a:lnSpc>
                          <a:spcPts val="1345"/>
                        </a:lnSpc>
                        <a:buClr>
                          <a:srgbClr val="F82571"/>
                        </a:buClr>
                        <a:buChar char="-"/>
                        <a:tabLst>
                          <a:tab pos="431800" algn="l"/>
                        </a:tabLst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george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31800" indent="-196850">
                        <a:lnSpc>
                          <a:spcPct val="100000"/>
                        </a:lnSpc>
                        <a:buClr>
                          <a:srgbClr val="F82571"/>
                        </a:buClr>
                        <a:buChar char="-"/>
                        <a:tabLst>
                          <a:tab pos="431800" algn="l"/>
                        </a:tabLst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ravi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31800" indent="-196850">
                        <a:lnSpc>
                          <a:spcPct val="100000"/>
                        </a:lnSpc>
                        <a:buClr>
                          <a:srgbClr val="F82571"/>
                        </a:buClr>
                        <a:buChar char="-"/>
                        <a:tabLst>
                          <a:tab pos="431800" algn="l"/>
                        </a:tabLst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mani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188595" algn="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30480">
                        <a:lnSpc>
                          <a:spcPts val="1660"/>
                        </a:lnSpc>
                        <a:spcBef>
                          <a:spcPts val="750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var: </a:t>
                      </a:r>
                      <a:r>
                        <a:rPr sz="1400" spc="-75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u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se</a:t>
                      </a:r>
                      <a:r>
                        <a:rPr sz="1400" spc="1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r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9525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100" spc="7" baseline="-3968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item=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george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6096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name=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“{{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7239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}}”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4445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state=present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4445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0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525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sz="1400" spc="-4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kiran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ts val="148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48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var: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48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</a:t>
                      </a:r>
                      <a:r>
                        <a:rPr sz="1400" spc="1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m=</a:t>
                      </a:r>
                      <a:r>
                        <a:rPr sz="1400" spc="-56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100" baseline="3968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ravi</a:t>
                      </a:r>
                      <a:endParaRPr sz="2100" baseline="3968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sz="1400" spc="-4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jazlan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user: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name=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“{{</a:t>
                      </a:r>
                      <a:r>
                        <a:rPr sz="1400" spc="-3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}}”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state=present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50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431800" indent="-196850">
                        <a:lnSpc>
                          <a:spcPts val="1460"/>
                        </a:lnSpc>
                        <a:buClr>
                          <a:srgbClr val="F82571"/>
                        </a:buClr>
                        <a:buChar char="-"/>
                        <a:tabLst>
                          <a:tab pos="431800" algn="l"/>
                        </a:tabLst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emaan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31800" indent="-196850">
                        <a:lnSpc>
                          <a:spcPct val="100000"/>
                        </a:lnSpc>
                        <a:buClr>
                          <a:srgbClr val="F82571"/>
                        </a:buClr>
                        <a:buChar char="-"/>
                        <a:tabLst>
                          <a:tab pos="431800" algn="l"/>
                        </a:tabLst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mazin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31800" indent="-196850">
                        <a:lnSpc>
                          <a:spcPct val="100000"/>
                        </a:lnSpc>
                        <a:buClr>
                          <a:srgbClr val="F82571"/>
                        </a:buClr>
                        <a:buChar char="-"/>
                        <a:tabLst>
                          <a:tab pos="431800" algn="l"/>
                        </a:tabLst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izaan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31800" indent="-196850">
                        <a:lnSpc>
                          <a:spcPct val="100000"/>
                        </a:lnSpc>
                        <a:buClr>
                          <a:srgbClr val="F82571"/>
                        </a:buClr>
                        <a:buChar char="-"/>
                        <a:tabLst>
                          <a:tab pos="431800" algn="l"/>
                        </a:tabLst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mike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431800" indent="-196850">
                        <a:lnSpc>
                          <a:spcPct val="100000"/>
                        </a:lnSpc>
                        <a:buClr>
                          <a:srgbClr val="F82571"/>
                        </a:buClr>
                        <a:buChar char="-"/>
                        <a:tabLst>
                          <a:tab pos="431800" algn="l"/>
                        </a:tabLst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menaal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L="273685" marR="10350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R="1035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73685" marR="10350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86360" marR="52705">
                        <a:lnSpc>
                          <a:spcPts val="166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var: </a:t>
                      </a:r>
                      <a:r>
                        <a:rPr sz="1400" spc="-75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u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se</a:t>
                      </a:r>
                      <a:r>
                        <a:rPr sz="1400" spc="1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r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86360" marR="52705">
                        <a:lnSpc>
                          <a:spcPts val="166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var: </a:t>
                      </a:r>
                      <a:r>
                        <a:rPr sz="1400" spc="-75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u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se</a:t>
                      </a:r>
                      <a:r>
                        <a:rPr sz="1400" spc="1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r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78105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67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</a:t>
                      </a:r>
                      <a:r>
                        <a:rPr sz="1400" spc="1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m=</a:t>
                      </a:r>
                      <a:r>
                        <a:rPr sz="1400" spc="-56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100" baseline="7936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mani</a:t>
                      </a:r>
                      <a:endParaRPr sz="2100" baseline="7936">
                        <a:latin typeface="Consolas"/>
                        <a:cs typeface="Consolas"/>
                      </a:endParaRPr>
                    </a:p>
                    <a:p>
                      <a:pPr marL="38100">
                        <a:lnSpc>
                          <a:spcPts val="167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name=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“{{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38100">
                        <a:lnSpc>
                          <a:spcPts val="1670"/>
                        </a:lnSpc>
                        <a:spcBef>
                          <a:spcPts val="610"/>
                        </a:spcBef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</a:t>
                      </a:r>
                      <a:r>
                        <a:rPr sz="1400" spc="1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m=</a:t>
                      </a:r>
                      <a:r>
                        <a:rPr sz="1400" spc="-56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2100" baseline="1984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kir</a:t>
                      </a:r>
                      <a:r>
                        <a:rPr sz="2100" spc="7" baseline="1984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a</a:t>
                      </a:r>
                      <a:r>
                        <a:rPr sz="2100" baseline="1984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</a:t>
                      </a:r>
                      <a:endParaRPr sz="2100" baseline="1984">
                        <a:latin typeface="Consolas"/>
                        <a:cs typeface="Consolas"/>
                      </a:endParaRPr>
                    </a:p>
                    <a:p>
                      <a:pPr marL="38100">
                        <a:lnSpc>
                          <a:spcPts val="167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name=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“{{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858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}}”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}}”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127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234315" marR="47625">
                        <a:lnSpc>
                          <a:spcPts val="3940"/>
                        </a:lnSpc>
                        <a:spcBef>
                          <a:spcPts val="405"/>
                        </a:spcBef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t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at</a:t>
                      </a:r>
                      <a:r>
                        <a:rPr sz="1400" spc="1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=pr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es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ent  s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t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at</a:t>
                      </a:r>
                      <a:r>
                        <a:rPr sz="1400" spc="1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=pr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es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ent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51435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7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475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sz="1400" spc="-4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shoeb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35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var: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635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445"/>
                        </a:lnSpc>
                      </a:pPr>
                      <a:r>
                        <a:rPr sz="2100" baseline="-992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</a:t>
                      </a:r>
                      <a:r>
                        <a:rPr sz="2100" spc="15" baseline="-992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</a:t>
                      </a:r>
                      <a:r>
                        <a:rPr sz="2100" baseline="-992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m=</a:t>
                      </a:r>
                      <a:r>
                        <a:rPr sz="2100" spc="-810" baseline="-992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jaz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l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an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5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355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r>
                        <a:rPr sz="1400" spc="-4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rani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540"/>
                        </a:lnSpc>
                      </a:pPr>
                      <a:r>
                        <a:rPr sz="1400" spc="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user: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54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name=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“{{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54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}}”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54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state=present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917">
                <a:tc rowSpan="6"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6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var: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12065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620"/>
                        </a:lnSpc>
                      </a:pPr>
                      <a:r>
                        <a:rPr sz="2100" baseline="-5952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</a:t>
                      </a:r>
                      <a:r>
                        <a:rPr sz="2100" spc="15" baseline="-5952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</a:t>
                      </a:r>
                      <a:r>
                        <a:rPr sz="2100" baseline="-5952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m=</a:t>
                      </a:r>
                      <a:r>
                        <a:rPr sz="2100" spc="-839" baseline="-5952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ema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a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408"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450"/>
                        </a:lnSpc>
                      </a:pPr>
                      <a:r>
                        <a:rPr sz="1400" spc="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user: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name=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“{{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}}”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state=present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182"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var: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495"/>
                        </a:lnSpc>
                      </a:pPr>
                      <a:r>
                        <a:rPr sz="2100" baseline="-7936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</a:t>
                      </a:r>
                      <a:r>
                        <a:rPr sz="2100" spc="15" baseline="-7936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</a:t>
                      </a:r>
                      <a:r>
                        <a:rPr sz="2100" baseline="-7936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m=</a:t>
                      </a:r>
                      <a:r>
                        <a:rPr sz="2100" spc="-839" baseline="-7936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maz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483"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450"/>
                        </a:lnSpc>
                      </a:pPr>
                      <a:r>
                        <a:rPr sz="1400" spc="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user: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name=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“{{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}}”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45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state=present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0464"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ts val="1435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435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var: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465"/>
                        </a:lnSpc>
                      </a:pPr>
                      <a:r>
                        <a:rPr sz="2100" baseline="1984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</a:t>
                      </a:r>
                      <a:r>
                        <a:rPr sz="2100" spc="15" baseline="1984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e</a:t>
                      </a:r>
                      <a:r>
                        <a:rPr sz="2100" baseline="1984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m=</a:t>
                      </a:r>
                      <a:r>
                        <a:rPr sz="2100" spc="-839" baseline="1984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iza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a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2295">
                <a:tc gridSpan="5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D0D0D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C00000"/>
                      </a:solidFill>
                      <a:prstDash val="solid"/>
                    </a:lnR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00000"/>
                      </a:solidFill>
                      <a:prstDash val="solid"/>
                    </a:lnL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1180"/>
                        </a:lnSpc>
                      </a:pPr>
                      <a:r>
                        <a:rPr sz="1400" spc="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user: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18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name=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“{{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item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18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}}”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ts val="118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state=present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3737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691883" y="1333500"/>
            <a:ext cx="5500370" cy="5524500"/>
            <a:chOff x="6691883" y="1333500"/>
            <a:chExt cx="5500370" cy="5524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91883" y="1333500"/>
              <a:ext cx="5500370" cy="5524500"/>
            </a:xfrm>
            <a:custGeom>
              <a:avLst/>
              <a:gdLst/>
              <a:ahLst/>
              <a:cxnLst/>
              <a:rect l="l" t="t" r="r" b="b"/>
              <a:pathLst>
                <a:path w="5500370" h="5524500">
                  <a:moveTo>
                    <a:pt x="55001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500116" y="5524496"/>
                  </a:lnTo>
                  <a:lnTo>
                    <a:pt x="5500116" y="0"/>
                  </a:lnTo>
                  <a:close/>
                </a:path>
              </a:pathLst>
            </a:custGeom>
            <a:solidFill>
              <a:srgbClr val="0C0C0C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2897" y="0"/>
              <a:ext cx="213995" cy="154305"/>
            </a:xfrm>
            <a:custGeom>
              <a:avLst/>
              <a:gdLst/>
              <a:ahLst/>
              <a:cxnLst/>
              <a:rect l="l" t="t" r="r" b="b"/>
              <a:pathLst>
                <a:path w="213995" h="154305">
                  <a:moveTo>
                    <a:pt x="124881" y="0"/>
                  </a:moveTo>
                  <a:lnTo>
                    <a:pt x="88158" y="0"/>
                  </a:lnTo>
                  <a:lnTo>
                    <a:pt x="0" y="153416"/>
                  </a:lnTo>
                  <a:lnTo>
                    <a:pt x="213677" y="153797"/>
                  </a:lnTo>
                  <a:lnTo>
                    <a:pt x="12488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13364" y="0"/>
            <a:ext cx="1278635" cy="101104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1377312" y="0"/>
            <a:ext cx="814705" cy="561340"/>
          </a:xfrm>
          <a:custGeom>
            <a:avLst/>
            <a:gdLst/>
            <a:ahLst/>
            <a:cxnLst/>
            <a:rect l="l" t="t" r="r" b="b"/>
            <a:pathLst>
              <a:path w="814704" h="561340">
                <a:moveTo>
                  <a:pt x="814687" y="0"/>
                </a:moveTo>
                <a:lnTo>
                  <a:pt x="116693" y="0"/>
                </a:lnTo>
                <a:lnTo>
                  <a:pt x="90941" y="15270"/>
                </a:lnTo>
                <a:lnTo>
                  <a:pt x="53759" y="45458"/>
                </a:lnTo>
                <a:lnTo>
                  <a:pt x="26534" y="77243"/>
                </a:lnTo>
                <a:lnTo>
                  <a:pt x="114" y="144140"/>
                </a:lnTo>
                <a:lnTo>
                  <a:pt x="0" y="178518"/>
                </a:lnTo>
                <a:lnTo>
                  <a:pt x="8003" y="213028"/>
                </a:lnTo>
                <a:lnTo>
                  <a:pt x="46522" y="280979"/>
                </a:lnTo>
                <a:lnTo>
                  <a:pt x="76120" y="313685"/>
                </a:lnTo>
                <a:lnTo>
                  <a:pt x="111996" y="345058"/>
                </a:lnTo>
                <a:lnTo>
                  <a:pt x="159722" y="376777"/>
                </a:lnTo>
                <a:lnTo>
                  <a:pt x="207763" y="398887"/>
                </a:lnTo>
                <a:lnTo>
                  <a:pt x="255763" y="413209"/>
                </a:lnTo>
                <a:lnTo>
                  <a:pt x="303369" y="421565"/>
                </a:lnTo>
                <a:lnTo>
                  <a:pt x="350228" y="425775"/>
                </a:lnTo>
                <a:lnTo>
                  <a:pt x="395985" y="427660"/>
                </a:lnTo>
                <a:lnTo>
                  <a:pt x="440287" y="429043"/>
                </a:lnTo>
                <a:lnTo>
                  <a:pt x="482780" y="431743"/>
                </a:lnTo>
                <a:lnTo>
                  <a:pt x="523110" y="437582"/>
                </a:lnTo>
                <a:lnTo>
                  <a:pt x="560923" y="448382"/>
                </a:lnTo>
                <a:lnTo>
                  <a:pt x="595866" y="465963"/>
                </a:lnTo>
                <a:lnTo>
                  <a:pt x="650314" y="498991"/>
                </a:lnTo>
                <a:lnTo>
                  <a:pt x="701443" y="525564"/>
                </a:lnTo>
                <a:lnTo>
                  <a:pt x="749075" y="545366"/>
                </a:lnTo>
                <a:lnTo>
                  <a:pt x="793031" y="558084"/>
                </a:lnTo>
                <a:lnTo>
                  <a:pt x="814687" y="560957"/>
                </a:lnTo>
                <a:lnTo>
                  <a:pt x="81468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691883" y="1333500"/>
            <a:ext cx="5500370" cy="5524500"/>
          </a:xfrm>
          <a:custGeom>
            <a:avLst/>
            <a:gdLst/>
            <a:ahLst/>
            <a:cxnLst/>
            <a:rect l="l" t="t" r="r" b="b"/>
            <a:pathLst>
              <a:path w="5500370" h="5524500">
                <a:moveTo>
                  <a:pt x="5500116" y="5524496"/>
                </a:moveTo>
                <a:lnTo>
                  <a:pt x="5500116" y="0"/>
                </a:lnTo>
                <a:lnTo>
                  <a:pt x="0" y="0"/>
                </a:lnTo>
                <a:lnTo>
                  <a:pt x="0" y="5524496"/>
                </a:lnTo>
              </a:path>
            </a:pathLst>
          </a:custGeom>
          <a:ln w="12700">
            <a:solidFill>
              <a:srgbClr val="C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70878" y="1355597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67473" y="1568957"/>
            <a:ext cx="1796414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75729" y="2529077"/>
            <a:ext cx="16986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item=joe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69860" y="2739389"/>
            <a:ext cx="23882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24669" y="2739389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5729" y="3050794"/>
            <a:ext cx="199326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item=george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69860" y="3262629"/>
            <a:ext cx="23882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24669" y="3262629"/>
            <a:ext cx="13042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53250" y="3556508"/>
            <a:ext cx="179641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item=ravi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47381" y="3768038"/>
            <a:ext cx="23876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01718" y="3768038"/>
            <a:ext cx="13042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53250" y="4085082"/>
            <a:ext cx="179641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47381" y="4296917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1809" y="4296917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53250" y="4585842"/>
            <a:ext cx="1894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item=kiran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47381" y="4797678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101809" y="4797678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953250" y="5082032"/>
            <a:ext cx="199326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item=jazlan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47381" y="5293867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01809" y="5293867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53250" y="5565749"/>
            <a:ext cx="1894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item=emaan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47381" y="5777585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101809" y="5777585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53250" y="6022340"/>
            <a:ext cx="1894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item=mazin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47381" y="6234176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01809" y="6234176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53250" y="6439306"/>
            <a:ext cx="1894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8978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item=izaan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47381" y="6651142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 “{{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101809" y="6651142"/>
            <a:ext cx="1304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953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LOOPS</a:t>
            </a:r>
            <a:r>
              <a:rPr spc="-2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5" dirty="0"/>
              <a:t>Visualize</a:t>
            </a:r>
          </a:p>
        </p:txBody>
      </p:sp>
      <p:sp>
        <p:nvSpPr>
          <p:cNvPr id="46" name="object 46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33793" y="2228214"/>
            <a:ext cx="13074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68788" y="2279812"/>
            <a:ext cx="1277620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7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2100" spc="-37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1984">
              <a:latin typeface="Consolas"/>
              <a:cs typeface="Consola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5657" y="2746411"/>
            <a:ext cx="1174750" cy="275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10"/>
              </a:lnSpc>
              <a:tabLst>
                <a:tab pos="781685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joe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89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-7" baseline="3968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1685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1685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44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kiran</a:t>
            </a:r>
            <a:r>
              <a:rPr sz="2100" spc="-104" baseline="3968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75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-7" baseline="3968" dirty="0">
                <a:solidFill>
                  <a:srgbClr val="E6DB74"/>
                </a:solidFill>
                <a:latin typeface="Consolas"/>
                <a:cs typeface="Consolas"/>
              </a:rPr>
              <a:t>jazlan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60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r>
              <a:rPr sz="2100" spc="-97" baseline="3968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44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r>
              <a:rPr sz="2100" spc="-104" baseline="3968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3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izaan</a:t>
            </a:r>
            <a:r>
              <a:rPr sz="2100" spc="-97" baseline="3968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781685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1019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75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-7" baseline="3968" dirty="0">
                <a:solidFill>
                  <a:srgbClr val="E6DB74"/>
                </a:solidFill>
                <a:latin typeface="Consolas"/>
                <a:cs typeface="Consolas"/>
              </a:rPr>
              <a:t>menaal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-44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shoeb</a:t>
            </a:r>
            <a:r>
              <a:rPr sz="2100" spc="-104" baseline="3968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1685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1416" y="2715767"/>
            <a:ext cx="2379345" cy="4142740"/>
          </a:xfrm>
          <a:custGeom>
            <a:avLst/>
            <a:gdLst/>
            <a:ahLst/>
            <a:cxnLst/>
            <a:rect l="l" t="t" r="r" b="b"/>
            <a:pathLst>
              <a:path w="2379345" h="4142740">
                <a:moveTo>
                  <a:pt x="2378964" y="0"/>
                </a:moveTo>
                <a:lnTo>
                  <a:pt x="0" y="0"/>
                </a:lnTo>
                <a:lnTo>
                  <a:pt x="0" y="4142228"/>
                </a:lnTo>
                <a:lnTo>
                  <a:pt x="2378964" y="4142228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973499" y="2285273"/>
            <a:ext cx="3937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59052" y="2205227"/>
            <a:ext cx="1377950" cy="307975"/>
          </a:xfrm>
          <a:custGeom>
            <a:avLst/>
            <a:gdLst/>
            <a:ahLst/>
            <a:cxnLst/>
            <a:rect l="l" t="t" r="r" b="b"/>
            <a:pathLst>
              <a:path w="1377950" h="307975">
                <a:moveTo>
                  <a:pt x="1377696" y="0"/>
                </a:moveTo>
                <a:lnTo>
                  <a:pt x="0" y="0"/>
                </a:lnTo>
                <a:lnTo>
                  <a:pt x="0" y="307848"/>
                </a:lnTo>
                <a:lnTo>
                  <a:pt x="1377696" y="307848"/>
                </a:lnTo>
                <a:lnTo>
                  <a:pt x="1377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75336" y="1586611"/>
            <a:ext cx="2567940" cy="5232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766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user: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sz="1400" spc="-1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 ????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  <a:p>
            <a:pPr marL="293370">
              <a:lnSpc>
                <a:spcPct val="100000"/>
              </a:lnSpc>
              <a:spcBef>
                <a:spcPts val="24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marL="196850" marR="1000125" indent="-196850" algn="r">
              <a:lnSpc>
                <a:spcPct val="100000"/>
              </a:lnSpc>
              <a:spcBef>
                <a:spcPts val="395"/>
              </a:spcBef>
              <a:buChar char="-"/>
              <a:tabLst>
                <a:tab pos="1968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9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R="1001394" algn="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 marL="673735" marR="70421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 marL="673735" marR="901700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 marL="67373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  <a:p>
            <a:pPr marR="327025" algn="ctr">
              <a:lnSpc>
                <a:spcPct val="100000"/>
              </a:lnSpc>
            </a:pP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 marL="477520" marR="80264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7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kiran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 marL="673735" marR="70421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 marL="673735" marR="802640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7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emaan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 marL="673735" indent="-19685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endParaRPr sz="1400">
              <a:latin typeface="Consolas"/>
              <a:cs typeface="Consolas"/>
            </a:endParaRPr>
          </a:p>
          <a:p>
            <a:pPr marR="327025"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 marL="477520" marR="80264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7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 marL="673735" marR="424180" indent="-674370">
              <a:lnSpc>
                <a:spcPct val="100000"/>
              </a:lnSpc>
              <a:buChar char="-"/>
              <a:tabLst>
                <a:tab pos="6743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978908" y="2196083"/>
            <a:ext cx="1079500" cy="307975"/>
          </a:xfrm>
          <a:custGeom>
            <a:avLst/>
            <a:gdLst/>
            <a:ahLst/>
            <a:cxnLst/>
            <a:rect l="l" t="t" r="r" b="b"/>
            <a:pathLst>
              <a:path w="1079500" h="307975">
                <a:moveTo>
                  <a:pt x="1078991" y="0"/>
                </a:moveTo>
                <a:lnTo>
                  <a:pt x="0" y="0"/>
                </a:lnTo>
                <a:lnTo>
                  <a:pt x="0" y="307848"/>
                </a:lnTo>
                <a:lnTo>
                  <a:pt x="1078991" y="307848"/>
                </a:lnTo>
                <a:lnTo>
                  <a:pt x="10789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567809" y="2226691"/>
            <a:ext cx="1400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4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0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2100" spc="-37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spc="7" baseline="1984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1984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685533" y="1327150"/>
            <a:ext cx="5474970" cy="5537200"/>
            <a:chOff x="6685533" y="1327150"/>
            <a:chExt cx="5474970" cy="5537200"/>
          </a:xfrm>
        </p:grpSpPr>
        <p:sp>
          <p:nvSpPr>
            <p:cNvPr id="16" name="object 16"/>
            <p:cNvSpPr/>
            <p:nvPr/>
          </p:nvSpPr>
          <p:spPr>
            <a:xfrm>
              <a:off x="6691883" y="1333500"/>
              <a:ext cx="5462270" cy="5524500"/>
            </a:xfrm>
            <a:custGeom>
              <a:avLst/>
              <a:gdLst/>
              <a:ahLst/>
              <a:cxnLst/>
              <a:rect l="l" t="t" r="r" b="b"/>
              <a:pathLst>
                <a:path w="5462270" h="5524500">
                  <a:moveTo>
                    <a:pt x="5462016" y="0"/>
                  </a:moveTo>
                  <a:lnTo>
                    <a:pt x="0" y="0"/>
                  </a:lnTo>
                  <a:lnTo>
                    <a:pt x="0" y="5524496"/>
                  </a:lnTo>
                  <a:lnTo>
                    <a:pt x="5462016" y="5524496"/>
                  </a:lnTo>
                  <a:lnTo>
                    <a:pt x="5462016" y="0"/>
                  </a:lnTo>
                  <a:close/>
                </a:path>
              </a:pathLst>
            </a:custGeom>
            <a:solidFill>
              <a:srgbClr val="0C0C0C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91883" y="1333500"/>
              <a:ext cx="5462270" cy="5524500"/>
            </a:xfrm>
            <a:custGeom>
              <a:avLst/>
              <a:gdLst/>
              <a:ahLst/>
              <a:cxnLst/>
              <a:rect l="l" t="t" r="r" b="b"/>
              <a:pathLst>
                <a:path w="5462270" h="5524500">
                  <a:moveTo>
                    <a:pt x="5462016" y="5524496"/>
                  </a:moveTo>
                  <a:lnTo>
                    <a:pt x="5462016" y="0"/>
                  </a:lnTo>
                  <a:lnTo>
                    <a:pt x="0" y="0"/>
                  </a:lnTo>
                  <a:lnTo>
                    <a:pt x="0" y="5524496"/>
                  </a:lnTo>
                </a:path>
              </a:pathLst>
            </a:custGeom>
            <a:ln w="12700">
              <a:solidFill>
                <a:srgbClr val="C000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783578" y="1355597"/>
            <a:ext cx="98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0173" y="1568957"/>
            <a:ext cx="5083810" cy="5309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30517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30200" indent="-287020">
              <a:lnSpc>
                <a:spcPct val="100000"/>
              </a:lnSpc>
              <a:spcBef>
                <a:spcPts val="585"/>
              </a:spcBef>
              <a:buChar char="-"/>
              <a:tabLst>
                <a:tab pos="330200" algn="l"/>
                <a:tab pos="330835" algn="l"/>
              </a:tabLst>
            </a:pP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endParaRPr sz="1400">
              <a:latin typeface="Consolas"/>
              <a:cs typeface="Consolas"/>
            </a:endParaRPr>
          </a:p>
          <a:p>
            <a:pPr marL="4368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item: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Consolas"/>
              <a:cs typeface="Consolas"/>
            </a:endParaRPr>
          </a:p>
          <a:p>
            <a:pPr marL="337820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uid=“{?}”</a:t>
            </a:r>
            <a:endParaRPr sz="1400">
              <a:latin typeface="Consolas"/>
              <a:cs typeface="Consolas"/>
            </a:endParaRPr>
          </a:p>
          <a:p>
            <a:pPr marL="351790" marR="4124960" indent="-351790">
              <a:lnSpc>
                <a:spcPct val="100000"/>
              </a:lnSpc>
              <a:spcBef>
                <a:spcPts val="919"/>
              </a:spcBef>
              <a:buChar char="-"/>
              <a:tabLst>
                <a:tab pos="351790" algn="l"/>
                <a:tab pos="35242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buClr>
                <a:srgbClr val="F82571"/>
              </a:buClr>
              <a:buFont typeface="Consolas"/>
              <a:buChar char="-"/>
            </a:pPr>
            <a:endParaRPr sz="1450">
              <a:latin typeface="Consolas"/>
              <a:cs typeface="Consolas"/>
            </a:endParaRPr>
          </a:p>
          <a:p>
            <a:pPr marL="360045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uid=“{?}”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Consolas"/>
              <a:cs typeface="Consolas"/>
            </a:endParaRPr>
          </a:p>
          <a:p>
            <a:pPr marL="330200" marR="4147185" indent="-330200">
              <a:lnSpc>
                <a:spcPct val="100000"/>
              </a:lnSpc>
              <a:buChar char="-"/>
              <a:tabLst>
                <a:tab pos="330200" algn="l"/>
                <a:tab pos="33083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buClr>
                <a:srgbClr val="F82571"/>
              </a:buClr>
              <a:buFont typeface="Consolas"/>
              <a:buChar char="-"/>
            </a:pPr>
            <a:endParaRPr sz="1450">
              <a:latin typeface="Consolas"/>
              <a:cs typeface="Consolas"/>
            </a:endParaRPr>
          </a:p>
          <a:p>
            <a:pPr marL="337820">
              <a:lnSpc>
                <a:spcPct val="100000"/>
              </a:lnSpc>
              <a:spcBef>
                <a:spcPts val="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uid=“{?}”</a:t>
            </a:r>
            <a:endParaRPr sz="1400">
              <a:latin typeface="Consolas"/>
              <a:cs typeface="Consolas"/>
            </a:endParaRPr>
          </a:p>
          <a:p>
            <a:pPr marL="351790" marR="4124960" indent="-351790">
              <a:lnSpc>
                <a:spcPct val="100000"/>
              </a:lnSpc>
              <a:spcBef>
                <a:spcPts val="195"/>
              </a:spcBef>
              <a:buChar char="-"/>
              <a:tabLst>
                <a:tab pos="351790" algn="l"/>
                <a:tab pos="35242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50">
              <a:latin typeface="Consolas"/>
              <a:cs typeface="Consolas"/>
            </a:endParaRPr>
          </a:p>
          <a:p>
            <a:pPr marL="360045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uid=“{?}”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953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LOOPS</a:t>
            </a:r>
            <a:r>
              <a:rPr spc="-2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5" dirty="0"/>
              <a:t>Visualize</a:t>
            </a:r>
          </a:p>
        </p:txBody>
      </p:sp>
      <p:sp>
        <p:nvSpPr>
          <p:cNvPr id="21" name="object 21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68788" y="2279812"/>
            <a:ext cx="1277620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7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2100" spc="-37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1984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1098" y="2798861"/>
            <a:ext cx="1450975" cy="275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5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joe	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ge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rge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ki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-15" baseline="3968" dirty="0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sz="2100" spc="7" baseline="3968" dirty="0">
                <a:solidFill>
                  <a:srgbClr val="E6DB74"/>
                </a:solidFill>
                <a:latin typeface="Consolas"/>
                <a:cs typeface="Consolas"/>
              </a:rPr>
              <a:t>az</a:t>
            </a:r>
            <a:r>
              <a:rPr sz="2100" spc="-15" baseline="3968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2100" spc="7" baseline="3968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em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in	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7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iz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1019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me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aal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sh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eb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-15" baseline="3968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spc="7" baseline="3968" dirty="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6551" y="2767583"/>
            <a:ext cx="2379345" cy="4090670"/>
          </a:xfrm>
          <a:custGeom>
            <a:avLst/>
            <a:gdLst/>
            <a:ahLst/>
            <a:cxnLst/>
            <a:rect l="l" t="t" r="r" b="b"/>
            <a:pathLst>
              <a:path w="2379345" h="4090670">
                <a:moveTo>
                  <a:pt x="2378964" y="0"/>
                </a:moveTo>
                <a:lnTo>
                  <a:pt x="0" y="0"/>
                </a:lnTo>
                <a:lnTo>
                  <a:pt x="0" y="4090413"/>
                </a:lnTo>
                <a:lnTo>
                  <a:pt x="2378964" y="4090413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973499" y="2285273"/>
            <a:ext cx="3937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59052" y="2196083"/>
            <a:ext cx="4498975" cy="317500"/>
          </a:xfrm>
          <a:custGeom>
            <a:avLst/>
            <a:gdLst/>
            <a:ahLst/>
            <a:cxnLst/>
            <a:rect l="l" t="t" r="r" b="b"/>
            <a:pathLst>
              <a:path w="4498975" h="317500">
                <a:moveTo>
                  <a:pt x="1377696" y="9144"/>
                </a:moveTo>
                <a:lnTo>
                  <a:pt x="0" y="9144"/>
                </a:lnTo>
                <a:lnTo>
                  <a:pt x="0" y="316992"/>
                </a:lnTo>
                <a:lnTo>
                  <a:pt x="1377696" y="316992"/>
                </a:lnTo>
                <a:lnTo>
                  <a:pt x="1377696" y="9144"/>
                </a:lnTo>
                <a:close/>
              </a:path>
              <a:path w="4498975" h="317500">
                <a:moveTo>
                  <a:pt x="4498848" y="0"/>
                </a:moveTo>
                <a:lnTo>
                  <a:pt x="3419856" y="0"/>
                </a:lnTo>
                <a:lnTo>
                  <a:pt x="3419856" y="307848"/>
                </a:lnTo>
                <a:lnTo>
                  <a:pt x="4498848" y="307848"/>
                </a:lnTo>
                <a:lnTo>
                  <a:pt x="44988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133793" y="2228214"/>
            <a:ext cx="2834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4653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	uid=</a:t>
            </a:r>
            <a:r>
              <a:rPr sz="14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0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2100" spc="-37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spc="7" baseline="1984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1984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5336" y="1586611"/>
            <a:ext cx="2567940" cy="5284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766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user: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sz="1400" spc="-1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 ????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  <a:p>
            <a:pPr marL="238760">
              <a:lnSpc>
                <a:spcPct val="100000"/>
              </a:lnSpc>
              <a:spcBef>
                <a:spcPts val="66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marL="608965" marR="1054735" indent="-186690">
              <a:lnSpc>
                <a:spcPts val="1660"/>
              </a:lnSpc>
              <a:spcBef>
                <a:spcPts val="505"/>
              </a:spcBef>
              <a:buChar char="-"/>
              <a:tabLst>
                <a:tab pos="609600" algn="l"/>
              </a:tabLst>
            </a:pPr>
            <a:r>
              <a:rPr sz="1400" spc="-695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2100" spc="-112" baseline="1984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1400" spc="-70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2100" spc="-120" baseline="1984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695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2100" spc="-112" baseline="1984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1400" spc="-705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2100" spc="-120" baseline="1984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695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spc="-97" baseline="1984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705" dirty="0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sz="2100" spc="-112" baseline="1984" dirty="0">
                <a:solidFill>
                  <a:srgbClr val="E6DB74"/>
                </a:solidFill>
                <a:latin typeface="Consolas"/>
                <a:cs typeface="Consolas"/>
              </a:rPr>
              <a:t>j</a:t>
            </a:r>
            <a:r>
              <a:rPr sz="1400" spc="-695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spc="-112" baseline="1984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spc="-7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e 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1400" b="1" dirty="0">
                <a:solidFill>
                  <a:srgbClr val="F82571"/>
                </a:solidFill>
                <a:latin typeface="Consolas"/>
                <a:cs typeface="Consolas"/>
              </a:rPr>
              <a:t>id:</a:t>
            </a:r>
            <a:r>
              <a:rPr sz="1400" b="1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010</a:t>
            </a:r>
            <a:endParaRPr sz="1400">
              <a:latin typeface="Consolas"/>
              <a:cs typeface="Consolas"/>
            </a:endParaRPr>
          </a:p>
          <a:p>
            <a:pPr marL="622935" marR="756285" indent="-200660">
              <a:lnSpc>
                <a:spcPts val="1660"/>
              </a:lnSpc>
              <a:spcBef>
                <a:spcPts val="5"/>
              </a:spcBef>
              <a:buChar char="-"/>
              <a:tabLst>
                <a:tab pos="620395" algn="l"/>
              </a:tabLst>
            </a:pPr>
            <a:r>
              <a:rPr sz="1400" spc="-745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1400" spc="-75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745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1400" spc="-745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745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745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1400" spc="-74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-35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spc="-3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spc="-74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g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  </a:t>
            </a:r>
            <a:r>
              <a:rPr sz="1400" b="1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b="1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619760" marR="953769" indent="-196850">
              <a:lnSpc>
                <a:spcPts val="1680"/>
              </a:lnSpc>
              <a:spcBef>
                <a:spcPts val="25"/>
              </a:spcBef>
              <a:buFont typeface="Consolas"/>
              <a:buChar char="-"/>
              <a:tabLst>
                <a:tab pos="623570" algn="l"/>
              </a:tabLst>
            </a:pPr>
            <a:r>
              <a:rPr sz="2100" b="1" baseline="1984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2100" b="1" spc="-97" baseline="1984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="1" baseline="1984" dirty="0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sz="2100" b="1" spc="-1132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750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2100" spc="-44" baseline="1984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1400" spc="-750" dirty="0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sz="2100" spc="-37" baseline="1984" dirty="0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sz="1400" spc="-745" dirty="0">
                <a:solidFill>
                  <a:srgbClr val="F82571"/>
                </a:solidFill>
                <a:latin typeface="Consolas"/>
                <a:cs typeface="Consolas"/>
              </a:rPr>
              <a:t>d</a:t>
            </a:r>
            <a:r>
              <a:rPr sz="2100" spc="-52" baseline="1984" dirty="0">
                <a:solidFill>
                  <a:srgbClr val="F82571"/>
                </a:solidFill>
                <a:latin typeface="Consolas"/>
                <a:cs typeface="Consolas"/>
              </a:rPr>
              <a:t>d</a:t>
            </a:r>
            <a:r>
              <a:rPr sz="1400" spc="-75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spc="-15" baseline="1984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2100" spc="-22" baseline="1984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2100" spc="-37" baseline="1984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spc="-74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2100" spc="-44" baseline="1984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endParaRPr sz="2100" baseline="1984">
              <a:latin typeface="Consolas"/>
              <a:cs typeface="Consolas"/>
            </a:endParaRPr>
          </a:p>
          <a:p>
            <a:pPr marL="621030" marR="955040" indent="-198120">
              <a:lnSpc>
                <a:spcPts val="1670"/>
              </a:lnSpc>
              <a:spcBef>
                <a:spcPts val="40"/>
              </a:spcBef>
              <a:buChar char="-"/>
              <a:tabLst>
                <a:tab pos="620395" algn="l"/>
              </a:tabLst>
            </a:pPr>
            <a:r>
              <a:rPr sz="2100" spc="-1147" baseline="1984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2100" spc="-1155" baseline="1984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2100" spc="-1139" baseline="1984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r>
              <a:rPr sz="2100" spc="-1147" baseline="1984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2100" spc="-1147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-1147" baseline="1984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spc="-1147" baseline="1984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spc="-1155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spc="-1147" baseline="1984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 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 marL="619760" indent="-197485">
              <a:lnSpc>
                <a:spcPts val="16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kiran</a:t>
            </a:r>
            <a:endParaRPr sz="1400">
              <a:latin typeface="Consolas"/>
              <a:cs typeface="Consolas"/>
            </a:endParaRPr>
          </a:p>
          <a:p>
            <a:pPr marL="61976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 marL="619760" marR="759460" indent="-196850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 marL="619760" indent="-197485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endParaRPr sz="1400">
              <a:latin typeface="Consolas"/>
              <a:cs typeface="Consolas"/>
            </a:endParaRPr>
          </a:p>
          <a:p>
            <a:pPr marR="435609"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 marL="422909" marR="857885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mazin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 marL="619760" marR="857885" indent="-196850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 marL="619760" indent="-197485">
              <a:lnSpc>
                <a:spcPct val="100000"/>
              </a:lnSpc>
              <a:buChar char="-"/>
              <a:tabLst>
                <a:tab pos="6203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47459" y="1333500"/>
            <a:ext cx="5844540" cy="5524500"/>
            <a:chOff x="6347459" y="1333500"/>
            <a:chExt cx="5844540" cy="5524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7459" y="1333500"/>
              <a:ext cx="5844540" cy="5524500"/>
            </a:xfrm>
            <a:custGeom>
              <a:avLst/>
              <a:gdLst/>
              <a:ahLst/>
              <a:cxnLst/>
              <a:rect l="l" t="t" r="r" b="b"/>
              <a:pathLst>
                <a:path w="5844540" h="5524500">
                  <a:moveTo>
                    <a:pt x="5844540" y="5524496"/>
                  </a:moveTo>
                  <a:lnTo>
                    <a:pt x="5844540" y="0"/>
                  </a:lnTo>
                  <a:lnTo>
                    <a:pt x="0" y="0"/>
                  </a:lnTo>
                  <a:lnTo>
                    <a:pt x="0" y="5524496"/>
                  </a:lnTo>
                  <a:lnTo>
                    <a:pt x="5844540" y="5524496"/>
                  </a:lnTo>
                  <a:close/>
                </a:path>
              </a:pathLst>
            </a:custGeom>
            <a:solidFill>
              <a:srgbClr val="0C0C0C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2897" y="0"/>
              <a:ext cx="213995" cy="154305"/>
            </a:xfrm>
            <a:custGeom>
              <a:avLst/>
              <a:gdLst/>
              <a:ahLst/>
              <a:cxnLst/>
              <a:rect l="l" t="t" r="r" b="b"/>
              <a:pathLst>
                <a:path w="213995" h="154305">
                  <a:moveTo>
                    <a:pt x="124881" y="0"/>
                  </a:moveTo>
                  <a:lnTo>
                    <a:pt x="88158" y="0"/>
                  </a:lnTo>
                  <a:lnTo>
                    <a:pt x="0" y="153416"/>
                  </a:lnTo>
                  <a:lnTo>
                    <a:pt x="213677" y="153797"/>
                  </a:lnTo>
                  <a:lnTo>
                    <a:pt x="12488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13364" y="0"/>
            <a:ext cx="1278635" cy="101104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1377312" y="0"/>
            <a:ext cx="814705" cy="561340"/>
          </a:xfrm>
          <a:custGeom>
            <a:avLst/>
            <a:gdLst/>
            <a:ahLst/>
            <a:cxnLst/>
            <a:rect l="l" t="t" r="r" b="b"/>
            <a:pathLst>
              <a:path w="814704" h="561340">
                <a:moveTo>
                  <a:pt x="814687" y="0"/>
                </a:moveTo>
                <a:lnTo>
                  <a:pt x="116693" y="0"/>
                </a:lnTo>
                <a:lnTo>
                  <a:pt x="90941" y="15270"/>
                </a:lnTo>
                <a:lnTo>
                  <a:pt x="53759" y="45458"/>
                </a:lnTo>
                <a:lnTo>
                  <a:pt x="26534" y="77243"/>
                </a:lnTo>
                <a:lnTo>
                  <a:pt x="114" y="144140"/>
                </a:lnTo>
                <a:lnTo>
                  <a:pt x="0" y="178518"/>
                </a:lnTo>
                <a:lnTo>
                  <a:pt x="8003" y="213028"/>
                </a:lnTo>
                <a:lnTo>
                  <a:pt x="46522" y="280979"/>
                </a:lnTo>
                <a:lnTo>
                  <a:pt x="76120" y="313685"/>
                </a:lnTo>
                <a:lnTo>
                  <a:pt x="111996" y="345058"/>
                </a:lnTo>
                <a:lnTo>
                  <a:pt x="159722" y="376777"/>
                </a:lnTo>
                <a:lnTo>
                  <a:pt x="207763" y="398887"/>
                </a:lnTo>
                <a:lnTo>
                  <a:pt x="255763" y="413209"/>
                </a:lnTo>
                <a:lnTo>
                  <a:pt x="303369" y="421565"/>
                </a:lnTo>
                <a:lnTo>
                  <a:pt x="350228" y="425775"/>
                </a:lnTo>
                <a:lnTo>
                  <a:pt x="395985" y="427660"/>
                </a:lnTo>
                <a:lnTo>
                  <a:pt x="440287" y="429043"/>
                </a:lnTo>
                <a:lnTo>
                  <a:pt x="482780" y="431743"/>
                </a:lnTo>
                <a:lnTo>
                  <a:pt x="523110" y="437582"/>
                </a:lnTo>
                <a:lnTo>
                  <a:pt x="560923" y="448382"/>
                </a:lnTo>
                <a:lnTo>
                  <a:pt x="595866" y="465963"/>
                </a:lnTo>
                <a:lnTo>
                  <a:pt x="650314" y="498991"/>
                </a:lnTo>
                <a:lnTo>
                  <a:pt x="701443" y="525564"/>
                </a:lnTo>
                <a:lnTo>
                  <a:pt x="749075" y="545366"/>
                </a:lnTo>
                <a:lnTo>
                  <a:pt x="793031" y="558084"/>
                </a:lnTo>
                <a:lnTo>
                  <a:pt x="814687" y="560957"/>
                </a:lnTo>
                <a:lnTo>
                  <a:pt x="81468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347459" y="1333500"/>
            <a:ext cx="5844540" cy="5524500"/>
          </a:xfrm>
          <a:custGeom>
            <a:avLst/>
            <a:gdLst/>
            <a:ahLst/>
            <a:cxnLst/>
            <a:rect l="l" t="t" r="r" b="b"/>
            <a:pathLst>
              <a:path w="5844540" h="5524500">
                <a:moveTo>
                  <a:pt x="5844540" y="0"/>
                </a:moveTo>
                <a:lnTo>
                  <a:pt x="0" y="0"/>
                </a:lnTo>
                <a:lnTo>
                  <a:pt x="0" y="5524496"/>
                </a:lnTo>
              </a:path>
            </a:pathLst>
          </a:custGeom>
          <a:ln w="12700">
            <a:solidFill>
              <a:srgbClr val="C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26453" y="1355597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23050" y="1568957"/>
            <a:ext cx="17970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58950" y="3192942"/>
            <a:ext cx="137731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06291" y="3192942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78343" y="4373788"/>
            <a:ext cx="117983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28262" y="4373788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56372" y="5608482"/>
            <a:ext cx="117983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06291" y="5608482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53809" y="6633209"/>
            <a:ext cx="1731645" cy="224790"/>
          </a:xfrm>
          <a:prstGeom prst="rect">
            <a:avLst/>
          </a:prstGeom>
          <a:solidFill>
            <a:srgbClr val="0C0C0C">
              <a:alpha val="81959"/>
            </a:srgbClr>
          </a:solidFill>
        </p:spPr>
        <p:txBody>
          <a:bodyPr vert="horz" wrap="square" lIns="0" tIns="18415" rIns="0" bIns="0" rtlCol="0">
            <a:spAutoFit/>
          </a:bodyPr>
          <a:lstStyle/>
          <a:p>
            <a:pPr marL="641985">
              <a:lnSpc>
                <a:spcPts val="1625"/>
              </a:lnSpc>
              <a:spcBef>
                <a:spcPts val="14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8343" y="6697228"/>
            <a:ext cx="117983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28262" y="6697228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953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LOOPS</a:t>
            </a:r>
            <a:r>
              <a:rPr spc="-2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5" dirty="0"/>
              <a:t>Visualize</a:t>
            </a:r>
          </a:p>
        </p:txBody>
      </p:sp>
      <p:sp>
        <p:nvSpPr>
          <p:cNvPr id="28" name="object 28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33793" y="2228214"/>
            <a:ext cx="13074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68788" y="2279812"/>
            <a:ext cx="1277620" cy="185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7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2100" spc="-37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1984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3465" y="2755555"/>
            <a:ext cx="1450975" cy="275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5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joe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ge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rge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ki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ja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z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lan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em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-15" baseline="3968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spc="7" baseline="3968" dirty="0">
                <a:solidFill>
                  <a:srgbClr val="E6DB74"/>
                </a:solidFill>
                <a:latin typeface="Consolas"/>
                <a:cs typeface="Consolas"/>
              </a:rPr>
              <a:t>az</a:t>
            </a:r>
            <a:r>
              <a:rPr sz="2100" spc="-15" baseline="3968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iz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an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e	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9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me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aal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sh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eb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057910" algn="l"/>
              </a:tabLst>
            </a:pPr>
            <a:r>
              <a:rPr sz="2100" baseline="396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396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2100" spc="15" baseline="3968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3968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1022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9223" y="2724911"/>
            <a:ext cx="2379345" cy="4133215"/>
          </a:xfrm>
          <a:custGeom>
            <a:avLst/>
            <a:gdLst/>
            <a:ahLst/>
            <a:cxnLst/>
            <a:rect l="l" t="t" r="r" b="b"/>
            <a:pathLst>
              <a:path w="2379345" h="4133215">
                <a:moveTo>
                  <a:pt x="2378964" y="0"/>
                </a:moveTo>
                <a:lnTo>
                  <a:pt x="0" y="0"/>
                </a:lnTo>
                <a:lnTo>
                  <a:pt x="0" y="4133084"/>
                </a:lnTo>
                <a:lnTo>
                  <a:pt x="2378964" y="4133084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73499" y="2285273"/>
            <a:ext cx="3937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559052" y="2205227"/>
            <a:ext cx="1377950" cy="307975"/>
          </a:xfrm>
          <a:custGeom>
            <a:avLst/>
            <a:gdLst/>
            <a:ahLst/>
            <a:cxnLst/>
            <a:rect l="l" t="t" r="r" b="b"/>
            <a:pathLst>
              <a:path w="1377950" h="307975">
                <a:moveTo>
                  <a:pt x="1377696" y="0"/>
                </a:moveTo>
                <a:lnTo>
                  <a:pt x="0" y="0"/>
                </a:lnTo>
                <a:lnTo>
                  <a:pt x="0" y="307848"/>
                </a:lnTo>
                <a:lnTo>
                  <a:pt x="1377696" y="307848"/>
                </a:lnTo>
                <a:lnTo>
                  <a:pt x="1377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75336" y="1586611"/>
            <a:ext cx="2567940" cy="5241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766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user: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sz="1400" spc="-1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 ????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  <a:p>
            <a:pPr marL="28130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marL="196850" marR="1014094" indent="-196850" algn="r">
              <a:lnSpc>
                <a:spcPct val="100000"/>
              </a:lnSpc>
              <a:spcBef>
                <a:spcPts val="395"/>
              </a:spcBef>
              <a:buChar char="-"/>
              <a:tabLst>
                <a:tab pos="1968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R="1012825" algn="r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 marL="661670" marR="71755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 marL="661670" marR="91440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 marL="661670" indent="-197485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  <a:p>
            <a:pPr marR="351155" algn="ctr">
              <a:lnSpc>
                <a:spcPct val="100000"/>
              </a:lnSpc>
            </a:pP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 marL="464820" marR="815340">
              <a:lnSpc>
                <a:spcPct val="100000"/>
              </a:lnSpc>
              <a:spcBef>
                <a:spcPts val="5"/>
              </a:spcBef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kiran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 marL="661670" marR="71755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 marL="661670" marR="815340" indent="-19685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emaan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 marL="661670" indent="-197485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endParaRPr sz="1400">
              <a:latin typeface="Consolas"/>
              <a:cs typeface="Consolas"/>
            </a:endParaRPr>
          </a:p>
          <a:p>
            <a:pPr marR="351155" algn="ctr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 marL="464820" marR="815340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 marL="661670" marR="449580" indent="-662305">
              <a:lnSpc>
                <a:spcPct val="100000"/>
              </a:lnSpc>
              <a:buChar char="-"/>
              <a:tabLst>
                <a:tab pos="66230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78908" y="2196083"/>
            <a:ext cx="1079500" cy="307975"/>
          </a:xfrm>
          <a:custGeom>
            <a:avLst/>
            <a:gdLst/>
            <a:ahLst/>
            <a:cxnLst/>
            <a:rect l="l" t="t" r="r" b="b"/>
            <a:pathLst>
              <a:path w="1079500" h="307975">
                <a:moveTo>
                  <a:pt x="1078991" y="0"/>
                </a:moveTo>
                <a:lnTo>
                  <a:pt x="0" y="0"/>
                </a:lnTo>
                <a:lnTo>
                  <a:pt x="0" y="307848"/>
                </a:lnTo>
                <a:lnTo>
                  <a:pt x="1078991" y="307848"/>
                </a:lnTo>
                <a:lnTo>
                  <a:pt x="10789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567809" y="2226691"/>
            <a:ext cx="1400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4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2100" spc="-30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2100" spc="-37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spc="7" baseline="1984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1984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66992" y="2283409"/>
            <a:ext cx="144018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endParaRPr sz="1400">
              <a:latin typeface="Consolas"/>
              <a:cs typeface="Consolas"/>
            </a:endParaRPr>
          </a:p>
          <a:p>
            <a:pPr marL="541655" marR="5080" indent="-135890">
              <a:lnSpc>
                <a:spcPct val="92900"/>
              </a:lnSpc>
              <a:spcBef>
                <a:spcPts val="12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item: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17156" y="3846957"/>
            <a:ext cx="120523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66992" y="4699253"/>
            <a:ext cx="1558925" cy="83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65" marR="654050" indent="-393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35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217156" y="6188761"/>
            <a:ext cx="100838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034528" y="3144011"/>
            <a:ext cx="1344295" cy="260985"/>
          </a:xfrm>
          <a:custGeom>
            <a:avLst/>
            <a:gdLst/>
            <a:ahLst/>
            <a:cxnLst/>
            <a:rect l="l" t="t" r="r" b="b"/>
            <a:pathLst>
              <a:path w="1344295" h="260985">
                <a:moveTo>
                  <a:pt x="1344168" y="0"/>
                </a:moveTo>
                <a:lnTo>
                  <a:pt x="0" y="0"/>
                </a:lnTo>
                <a:lnTo>
                  <a:pt x="0" y="260603"/>
                </a:lnTo>
                <a:lnTo>
                  <a:pt x="1344168" y="260603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035163" y="3218444"/>
            <a:ext cx="1296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193780" y="3139439"/>
            <a:ext cx="998219" cy="260985"/>
          </a:xfrm>
          <a:custGeom>
            <a:avLst/>
            <a:gdLst/>
            <a:ahLst/>
            <a:cxnLst/>
            <a:rect l="l" t="t" r="r" b="b"/>
            <a:pathLst>
              <a:path w="998220" h="260985">
                <a:moveTo>
                  <a:pt x="0" y="260603"/>
                </a:moveTo>
                <a:lnTo>
                  <a:pt x="998220" y="260603"/>
                </a:lnTo>
                <a:lnTo>
                  <a:pt x="998220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195304" y="3213392"/>
            <a:ext cx="915035" cy="14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072628" y="4319015"/>
            <a:ext cx="1344295" cy="260985"/>
          </a:xfrm>
          <a:custGeom>
            <a:avLst/>
            <a:gdLst/>
            <a:ahLst/>
            <a:cxnLst/>
            <a:rect l="l" t="t" r="r" b="b"/>
            <a:pathLst>
              <a:path w="1344295" h="260985">
                <a:moveTo>
                  <a:pt x="1344168" y="0"/>
                </a:moveTo>
                <a:lnTo>
                  <a:pt x="0" y="0"/>
                </a:lnTo>
                <a:lnTo>
                  <a:pt x="0" y="260604"/>
                </a:lnTo>
                <a:lnTo>
                  <a:pt x="1344168" y="260604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073517" y="4393829"/>
            <a:ext cx="1296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1231880" y="4314444"/>
            <a:ext cx="960119" cy="260985"/>
          </a:xfrm>
          <a:custGeom>
            <a:avLst/>
            <a:gdLst/>
            <a:ahLst/>
            <a:cxnLst/>
            <a:rect l="l" t="t" r="r" b="b"/>
            <a:pathLst>
              <a:path w="960120" h="260985">
                <a:moveTo>
                  <a:pt x="0" y="260603"/>
                </a:moveTo>
                <a:lnTo>
                  <a:pt x="960120" y="260603"/>
                </a:lnTo>
                <a:lnTo>
                  <a:pt x="960120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1233657" y="4388877"/>
            <a:ext cx="915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072628" y="5568696"/>
            <a:ext cx="1344295" cy="262255"/>
          </a:xfrm>
          <a:custGeom>
            <a:avLst/>
            <a:gdLst/>
            <a:ahLst/>
            <a:cxnLst/>
            <a:rect l="l" t="t" r="r" b="b"/>
            <a:pathLst>
              <a:path w="1344295" h="262254">
                <a:moveTo>
                  <a:pt x="1344168" y="0"/>
                </a:moveTo>
                <a:lnTo>
                  <a:pt x="0" y="0"/>
                </a:lnTo>
                <a:lnTo>
                  <a:pt x="0" y="262127"/>
                </a:lnTo>
                <a:lnTo>
                  <a:pt x="1344168" y="262127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073517" y="5644398"/>
            <a:ext cx="1296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1190731" y="5542788"/>
            <a:ext cx="1001394" cy="262255"/>
          </a:xfrm>
          <a:custGeom>
            <a:avLst/>
            <a:gdLst/>
            <a:ahLst/>
            <a:cxnLst/>
            <a:rect l="l" t="t" r="r" b="b"/>
            <a:pathLst>
              <a:path w="1001395" h="262254">
                <a:moveTo>
                  <a:pt x="0" y="262128"/>
                </a:moveTo>
                <a:lnTo>
                  <a:pt x="1001268" y="262128"/>
                </a:lnTo>
                <a:lnTo>
                  <a:pt x="1001268" y="0"/>
                </a:lnTo>
                <a:lnTo>
                  <a:pt x="0" y="0"/>
                </a:lnTo>
                <a:lnTo>
                  <a:pt x="0" y="262128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1192002" y="5618490"/>
            <a:ext cx="915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075676" y="6646164"/>
            <a:ext cx="1344295" cy="212090"/>
          </a:xfrm>
          <a:custGeom>
            <a:avLst/>
            <a:gdLst/>
            <a:ahLst/>
            <a:cxnLst/>
            <a:rect l="l" t="t" r="r" b="b"/>
            <a:pathLst>
              <a:path w="1344295" h="212090">
                <a:moveTo>
                  <a:pt x="1344168" y="0"/>
                </a:moveTo>
                <a:lnTo>
                  <a:pt x="0" y="0"/>
                </a:lnTo>
                <a:lnTo>
                  <a:pt x="0" y="211833"/>
                </a:lnTo>
                <a:lnTo>
                  <a:pt x="1344168" y="211833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077200" y="6722171"/>
            <a:ext cx="1296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130158" y="6696263"/>
            <a:ext cx="980440" cy="17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sz="2100" spc="-390" baseline="-992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‘{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31480" y="3150107"/>
            <a:ext cx="1344295" cy="262255"/>
          </a:xfrm>
          <a:custGeom>
            <a:avLst/>
            <a:gdLst/>
            <a:ahLst/>
            <a:cxnLst/>
            <a:rect l="l" t="t" r="r" b="b"/>
            <a:pathLst>
              <a:path w="1344295" h="262254">
                <a:moveTo>
                  <a:pt x="1344168" y="0"/>
                </a:moveTo>
                <a:lnTo>
                  <a:pt x="0" y="0"/>
                </a:lnTo>
                <a:lnTo>
                  <a:pt x="0" y="262127"/>
                </a:lnTo>
                <a:lnTo>
                  <a:pt x="1344168" y="262127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689217" y="3025749"/>
            <a:ext cx="2651760" cy="89217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990"/>
              </a:spcBef>
            </a:pPr>
            <a:r>
              <a:rPr sz="2100" spc="7" baseline="1984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2100" baseline="1984" dirty="0">
                <a:solidFill>
                  <a:srgbClr val="F82571"/>
                </a:solidFill>
                <a:latin typeface="Consolas"/>
                <a:cs typeface="Consolas"/>
              </a:rPr>
              <a:t>se</a:t>
            </a:r>
            <a:r>
              <a:rPr sz="2100" spc="15" baseline="1984" dirty="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sz="2100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spc="15" baseline="1984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na</a:t>
            </a:r>
            <a:r>
              <a:rPr sz="2100" spc="15" baseline="1984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spc="-292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‘{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  <a:p>
            <a:pPr marL="405765" marR="1745614" indent="-393700">
              <a:lnSpc>
                <a:spcPct val="100000"/>
              </a:lnSpc>
              <a:spcBef>
                <a:spcPts val="890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1190731" y="3145535"/>
            <a:ext cx="1001394" cy="262255"/>
          </a:xfrm>
          <a:custGeom>
            <a:avLst/>
            <a:gdLst/>
            <a:ahLst/>
            <a:cxnLst/>
            <a:rect l="l" t="t" r="r" b="b"/>
            <a:pathLst>
              <a:path w="1001395" h="262254">
                <a:moveTo>
                  <a:pt x="0" y="262127"/>
                </a:moveTo>
                <a:lnTo>
                  <a:pt x="1001268" y="262127"/>
                </a:lnTo>
                <a:lnTo>
                  <a:pt x="1001268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422279" y="3134360"/>
            <a:ext cx="26974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69580" y="4320539"/>
            <a:ext cx="4122420" cy="266700"/>
          </a:xfrm>
          <a:custGeom>
            <a:avLst/>
            <a:gdLst/>
            <a:ahLst/>
            <a:cxnLst/>
            <a:rect l="l" t="t" r="r" b="b"/>
            <a:pathLst>
              <a:path w="4122420" h="266700">
                <a:moveTo>
                  <a:pt x="1344168" y="4572"/>
                </a:moveTo>
                <a:lnTo>
                  <a:pt x="0" y="4572"/>
                </a:lnTo>
                <a:lnTo>
                  <a:pt x="0" y="266700"/>
                </a:lnTo>
                <a:lnTo>
                  <a:pt x="1344168" y="266700"/>
                </a:lnTo>
                <a:lnTo>
                  <a:pt x="1344168" y="4572"/>
                </a:lnTo>
                <a:close/>
              </a:path>
              <a:path w="4122420" h="266700">
                <a:moveTo>
                  <a:pt x="4122420" y="0"/>
                </a:moveTo>
                <a:lnTo>
                  <a:pt x="3159252" y="0"/>
                </a:lnTo>
                <a:lnTo>
                  <a:pt x="3159252" y="262128"/>
                </a:lnTo>
                <a:lnTo>
                  <a:pt x="4122420" y="262128"/>
                </a:lnTo>
                <a:lnTo>
                  <a:pt x="412242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983348" y="4315205"/>
            <a:ext cx="5175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‘{{ item.name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sz="1100" spc="1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650" baseline="252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15" baseline="2525" dirty="0">
                <a:solidFill>
                  <a:srgbClr val="E6DB74"/>
                </a:solidFill>
                <a:latin typeface="Consolas"/>
                <a:cs typeface="Consolas"/>
              </a:rPr>
              <a:t> item.uid</a:t>
            </a:r>
            <a:endParaRPr sz="1650" baseline="2525">
              <a:latin typeface="Consolas"/>
              <a:cs typeface="Consola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069580" y="5550408"/>
            <a:ext cx="4122420" cy="287020"/>
          </a:xfrm>
          <a:custGeom>
            <a:avLst/>
            <a:gdLst/>
            <a:ahLst/>
            <a:cxnLst/>
            <a:rect l="l" t="t" r="r" b="b"/>
            <a:pathLst>
              <a:path w="4122420" h="287020">
                <a:moveTo>
                  <a:pt x="1344168" y="25908"/>
                </a:moveTo>
                <a:lnTo>
                  <a:pt x="0" y="25908"/>
                </a:lnTo>
                <a:lnTo>
                  <a:pt x="0" y="286512"/>
                </a:lnTo>
                <a:lnTo>
                  <a:pt x="1344168" y="286512"/>
                </a:lnTo>
                <a:lnTo>
                  <a:pt x="1344168" y="25908"/>
                </a:lnTo>
                <a:close/>
              </a:path>
              <a:path w="4122420" h="287020">
                <a:moveTo>
                  <a:pt x="4122407" y="0"/>
                </a:moveTo>
                <a:lnTo>
                  <a:pt x="3118104" y="0"/>
                </a:lnTo>
                <a:lnTo>
                  <a:pt x="3118104" y="260604"/>
                </a:lnTo>
                <a:lnTo>
                  <a:pt x="4122407" y="260604"/>
                </a:lnTo>
                <a:lnTo>
                  <a:pt x="4122407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689217" y="5525516"/>
            <a:ext cx="5427345" cy="71564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295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400" spc="-6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50" spc="-7" baseline="-505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15" baseline="-5050" dirty="0">
                <a:solidFill>
                  <a:srgbClr val="E6DB74"/>
                </a:solidFill>
                <a:latin typeface="Consolas"/>
                <a:cs typeface="Consolas"/>
              </a:rPr>
              <a:t> item.name </a:t>
            </a:r>
            <a:r>
              <a:rPr sz="1650" spc="-7" baseline="-505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sz="1650" spc="-112" baseline="-50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650" spc="-30" baseline="505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15" baseline="5050" dirty="0">
                <a:solidFill>
                  <a:srgbClr val="E6DB74"/>
                </a:solidFill>
                <a:latin typeface="Consolas"/>
                <a:cs typeface="Consolas"/>
              </a:rPr>
              <a:t> item.uid</a:t>
            </a:r>
            <a:endParaRPr sz="1650" baseline="5050">
              <a:latin typeface="Consolas"/>
              <a:cs typeface="Consolas"/>
            </a:endParaRPr>
          </a:p>
          <a:p>
            <a:pPr marL="405765" marR="4521835" indent="-393700">
              <a:lnSpc>
                <a:spcPct val="100000"/>
              </a:lnSpc>
              <a:spcBef>
                <a:spcPts val="195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072628" y="6653783"/>
            <a:ext cx="1344295" cy="204470"/>
          </a:xfrm>
          <a:custGeom>
            <a:avLst/>
            <a:gdLst/>
            <a:ahLst/>
            <a:cxnLst/>
            <a:rect l="l" t="t" r="r" b="b"/>
            <a:pathLst>
              <a:path w="1344295" h="204470">
                <a:moveTo>
                  <a:pt x="1344168" y="0"/>
                </a:moveTo>
                <a:lnTo>
                  <a:pt x="0" y="0"/>
                </a:lnTo>
                <a:lnTo>
                  <a:pt x="0" y="204214"/>
                </a:lnTo>
                <a:lnTo>
                  <a:pt x="1344168" y="204214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072628" y="6633209"/>
            <a:ext cx="3118485" cy="22479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">
              <a:lnSpc>
                <a:spcPts val="1600"/>
              </a:lnSpc>
              <a:spcBef>
                <a:spcPts val="170"/>
              </a:spcBef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sz="1100" spc="7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uid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190731" y="6633209"/>
            <a:ext cx="1001394" cy="224790"/>
          </a:xfrm>
          <a:prstGeom prst="rect">
            <a:avLst/>
          </a:prstGeom>
          <a:solidFill>
            <a:srgbClr val="0C0C0C">
              <a:alpha val="81959"/>
            </a:srgbClr>
          </a:solidFill>
        </p:spPr>
        <p:txBody>
          <a:bodyPr vert="horz" wrap="square" lIns="0" tIns="34290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270"/>
              </a:spcBef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47459" y="1333500"/>
            <a:ext cx="5844540" cy="5524500"/>
            <a:chOff x="6347459" y="1333500"/>
            <a:chExt cx="5844540" cy="5524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7459" y="1333500"/>
              <a:ext cx="5844540" cy="5524500"/>
            </a:xfrm>
            <a:custGeom>
              <a:avLst/>
              <a:gdLst/>
              <a:ahLst/>
              <a:cxnLst/>
              <a:rect l="l" t="t" r="r" b="b"/>
              <a:pathLst>
                <a:path w="5844540" h="5524500">
                  <a:moveTo>
                    <a:pt x="5844540" y="5524496"/>
                  </a:moveTo>
                  <a:lnTo>
                    <a:pt x="5844540" y="0"/>
                  </a:lnTo>
                  <a:lnTo>
                    <a:pt x="0" y="0"/>
                  </a:lnTo>
                  <a:lnTo>
                    <a:pt x="0" y="5524496"/>
                  </a:lnTo>
                  <a:lnTo>
                    <a:pt x="5844540" y="5524496"/>
                  </a:lnTo>
                  <a:close/>
                </a:path>
              </a:pathLst>
            </a:custGeom>
            <a:solidFill>
              <a:srgbClr val="0C0C0C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2897" y="0"/>
              <a:ext cx="213995" cy="154305"/>
            </a:xfrm>
            <a:custGeom>
              <a:avLst/>
              <a:gdLst/>
              <a:ahLst/>
              <a:cxnLst/>
              <a:rect l="l" t="t" r="r" b="b"/>
              <a:pathLst>
                <a:path w="213995" h="154305">
                  <a:moveTo>
                    <a:pt x="124881" y="0"/>
                  </a:moveTo>
                  <a:lnTo>
                    <a:pt x="88158" y="0"/>
                  </a:lnTo>
                  <a:lnTo>
                    <a:pt x="0" y="153416"/>
                  </a:lnTo>
                  <a:lnTo>
                    <a:pt x="213677" y="153797"/>
                  </a:lnTo>
                  <a:lnTo>
                    <a:pt x="12488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13364" y="0"/>
            <a:ext cx="1278635" cy="101104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1377312" y="0"/>
            <a:ext cx="814705" cy="561340"/>
          </a:xfrm>
          <a:custGeom>
            <a:avLst/>
            <a:gdLst/>
            <a:ahLst/>
            <a:cxnLst/>
            <a:rect l="l" t="t" r="r" b="b"/>
            <a:pathLst>
              <a:path w="814704" h="561340">
                <a:moveTo>
                  <a:pt x="814687" y="0"/>
                </a:moveTo>
                <a:lnTo>
                  <a:pt x="116693" y="0"/>
                </a:lnTo>
                <a:lnTo>
                  <a:pt x="90941" y="15270"/>
                </a:lnTo>
                <a:lnTo>
                  <a:pt x="53759" y="45458"/>
                </a:lnTo>
                <a:lnTo>
                  <a:pt x="26534" y="77243"/>
                </a:lnTo>
                <a:lnTo>
                  <a:pt x="114" y="144140"/>
                </a:lnTo>
                <a:lnTo>
                  <a:pt x="0" y="178518"/>
                </a:lnTo>
                <a:lnTo>
                  <a:pt x="8003" y="213028"/>
                </a:lnTo>
                <a:lnTo>
                  <a:pt x="46522" y="280979"/>
                </a:lnTo>
                <a:lnTo>
                  <a:pt x="76120" y="313685"/>
                </a:lnTo>
                <a:lnTo>
                  <a:pt x="111996" y="345058"/>
                </a:lnTo>
                <a:lnTo>
                  <a:pt x="159722" y="376777"/>
                </a:lnTo>
                <a:lnTo>
                  <a:pt x="207763" y="398887"/>
                </a:lnTo>
                <a:lnTo>
                  <a:pt x="255763" y="413209"/>
                </a:lnTo>
                <a:lnTo>
                  <a:pt x="303369" y="421565"/>
                </a:lnTo>
                <a:lnTo>
                  <a:pt x="350228" y="425775"/>
                </a:lnTo>
                <a:lnTo>
                  <a:pt x="395985" y="427660"/>
                </a:lnTo>
                <a:lnTo>
                  <a:pt x="440287" y="429043"/>
                </a:lnTo>
                <a:lnTo>
                  <a:pt x="482780" y="431743"/>
                </a:lnTo>
                <a:lnTo>
                  <a:pt x="523110" y="437582"/>
                </a:lnTo>
                <a:lnTo>
                  <a:pt x="560923" y="448382"/>
                </a:lnTo>
                <a:lnTo>
                  <a:pt x="595866" y="465963"/>
                </a:lnTo>
                <a:lnTo>
                  <a:pt x="650314" y="498991"/>
                </a:lnTo>
                <a:lnTo>
                  <a:pt x="701443" y="525564"/>
                </a:lnTo>
                <a:lnTo>
                  <a:pt x="749075" y="545366"/>
                </a:lnTo>
                <a:lnTo>
                  <a:pt x="793031" y="558084"/>
                </a:lnTo>
                <a:lnTo>
                  <a:pt x="814687" y="560957"/>
                </a:lnTo>
                <a:lnTo>
                  <a:pt x="814687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347459" y="1333500"/>
            <a:ext cx="5844540" cy="5524500"/>
          </a:xfrm>
          <a:custGeom>
            <a:avLst/>
            <a:gdLst/>
            <a:ahLst/>
            <a:cxnLst/>
            <a:rect l="l" t="t" r="r" b="b"/>
            <a:pathLst>
              <a:path w="5844540" h="5524500">
                <a:moveTo>
                  <a:pt x="5844540" y="0"/>
                </a:moveTo>
                <a:lnTo>
                  <a:pt x="0" y="0"/>
                </a:lnTo>
                <a:lnTo>
                  <a:pt x="0" y="5524496"/>
                </a:lnTo>
              </a:path>
            </a:pathLst>
          </a:custGeom>
          <a:ln w="12700">
            <a:solidFill>
              <a:srgbClr val="C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26453" y="1355597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23050" y="1568957"/>
            <a:ext cx="17970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58950" y="3192942"/>
            <a:ext cx="137731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06291" y="3192942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78343" y="4373788"/>
            <a:ext cx="117983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28262" y="4373788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56372" y="5608482"/>
            <a:ext cx="117983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06291" y="5608482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83348" y="6638645"/>
            <a:ext cx="1108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78343" y="6697228"/>
            <a:ext cx="117983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“{{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44251" y="6638645"/>
            <a:ext cx="1784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65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28262" y="6697228"/>
            <a:ext cx="4914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953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LOOPS</a:t>
            </a:r>
            <a:r>
              <a:rPr spc="-2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-5" dirty="0"/>
              <a:t>Visualize</a:t>
            </a:r>
          </a:p>
        </p:txBody>
      </p:sp>
      <p:sp>
        <p:nvSpPr>
          <p:cNvPr id="29" name="object 29"/>
          <p:cNvSpPr/>
          <p:nvPr/>
        </p:nvSpPr>
        <p:spPr>
          <a:xfrm>
            <a:off x="0" y="1350263"/>
            <a:ext cx="6057900" cy="5507990"/>
          </a:xfrm>
          <a:custGeom>
            <a:avLst/>
            <a:gdLst/>
            <a:ahLst/>
            <a:cxnLst/>
            <a:rect l="l" t="t" r="r" b="b"/>
            <a:pathLst>
              <a:path w="6057900" h="5507990">
                <a:moveTo>
                  <a:pt x="6057900" y="0"/>
                </a:moveTo>
                <a:lnTo>
                  <a:pt x="0" y="0"/>
                </a:lnTo>
                <a:lnTo>
                  <a:pt x="0" y="5507733"/>
                </a:lnTo>
                <a:lnTo>
                  <a:pt x="6057900" y="5507733"/>
                </a:lnTo>
                <a:lnTo>
                  <a:pt x="60579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8739" y="1373251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04161" y="2292258"/>
            <a:ext cx="117983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8647" y="2757333"/>
            <a:ext cx="1181735" cy="2780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  <a:tabLst>
                <a:tab pos="788670" algn="l"/>
              </a:tabLst>
            </a:pPr>
            <a:r>
              <a:rPr sz="2100" baseline="-13888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2100" spc="7" baseline="-13888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-13888" dirty="0">
                <a:solidFill>
                  <a:srgbClr val="E6DB74"/>
                </a:solidFill>
                <a:latin typeface="Consolas"/>
                <a:cs typeface="Consolas"/>
              </a:rPr>
              <a:t>joe	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r>
              <a:rPr sz="2100" baseline="13888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2100" baseline="13888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2100" baseline="11904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2100" baseline="11904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2100" baseline="11904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2100" baseline="11904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kiran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1904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2100" baseline="11904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</a:t>
            </a:r>
            <a:r>
              <a:rPr sz="2100" baseline="11904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2100" baseline="11904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3888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2100" baseline="13888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mazin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3888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2100" baseline="13888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izaan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spc="-7" baseline="13888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2100" baseline="13888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	</a:t>
            </a:r>
            <a:r>
              <a:rPr sz="2100" baseline="11904" dirty="0">
                <a:solidFill>
                  <a:srgbClr val="E6DB74"/>
                </a:solidFill>
                <a:latin typeface="Consolas"/>
                <a:cs typeface="Consolas"/>
              </a:rPr>
              <a:t>1019</a:t>
            </a:r>
            <a:endParaRPr sz="2100" baseline="11904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9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menaal</a:t>
            </a:r>
            <a:r>
              <a:rPr sz="2100" spc="7" baseline="11904" dirty="0">
                <a:solidFill>
                  <a:srgbClr val="E6DB74"/>
                </a:solidFill>
                <a:latin typeface="Consolas"/>
                <a:cs typeface="Consolas"/>
              </a:rPr>
              <a:t>1020</a:t>
            </a:r>
            <a:endParaRPr sz="2100" baseline="11904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shoeb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1904" dirty="0">
                <a:solidFill>
                  <a:srgbClr val="E6DB74"/>
                </a:solidFill>
                <a:latin typeface="Consolas"/>
                <a:cs typeface="Consolas"/>
              </a:rPr>
              <a:t>1021</a:t>
            </a:r>
            <a:endParaRPr sz="2100" baseline="11904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78867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an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	</a:t>
            </a:r>
            <a:r>
              <a:rPr sz="2100" baseline="11904" dirty="0">
                <a:solidFill>
                  <a:srgbClr val="E6DB74"/>
                </a:solidFill>
                <a:latin typeface="Consolas"/>
                <a:cs typeface="Consolas"/>
              </a:rPr>
              <a:t>1022</a:t>
            </a:r>
            <a:endParaRPr sz="2100" baseline="11904">
              <a:latin typeface="Consolas"/>
              <a:cs typeface="Consola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3795" y="2767583"/>
            <a:ext cx="2379345" cy="4090670"/>
          </a:xfrm>
          <a:custGeom>
            <a:avLst/>
            <a:gdLst/>
            <a:ahLst/>
            <a:cxnLst/>
            <a:rect l="l" t="t" r="r" b="b"/>
            <a:pathLst>
              <a:path w="2379345" h="4090670">
                <a:moveTo>
                  <a:pt x="2378964" y="0"/>
                </a:moveTo>
                <a:lnTo>
                  <a:pt x="0" y="0"/>
                </a:lnTo>
                <a:lnTo>
                  <a:pt x="0" y="4090413"/>
                </a:lnTo>
                <a:lnTo>
                  <a:pt x="2378964" y="4090413"/>
                </a:lnTo>
                <a:lnTo>
                  <a:pt x="237896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33450" y="2790570"/>
            <a:ext cx="1402715" cy="408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8915" marR="300355" indent="-196850">
              <a:lnSpc>
                <a:spcPct val="100000"/>
              </a:lnSpc>
              <a:spcBef>
                <a:spcPts val="105"/>
              </a:spcBef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  <a:p>
            <a:pPr marL="208915" marR="508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  <a:p>
            <a:pPr marL="208915" marR="20193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  <a:p>
            <a:pPr marL="208915" marR="20193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  <a:p>
            <a:pPr marL="208915" marR="10287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kiran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1014</a:t>
            </a:r>
            <a:endParaRPr sz="1400">
              <a:latin typeface="Consolas"/>
              <a:cs typeface="Consolas"/>
            </a:endParaRPr>
          </a:p>
          <a:p>
            <a:pPr marL="208915" marR="508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jazlan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1015</a:t>
            </a:r>
            <a:endParaRPr sz="14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emaan</a:t>
            </a:r>
            <a:endParaRPr sz="1400">
              <a:latin typeface="Consolas"/>
              <a:cs typeface="Consolas"/>
            </a:endParaRPr>
          </a:p>
          <a:p>
            <a:pPr marR="91440" algn="ctr">
              <a:lnSpc>
                <a:spcPct val="100000"/>
              </a:lnSpc>
            </a:pP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1016</a:t>
            </a:r>
            <a:endParaRPr sz="1400">
              <a:latin typeface="Consolas"/>
              <a:cs typeface="Consolas"/>
            </a:endParaRPr>
          </a:p>
          <a:p>
            <a:pPr marL="12700" marR="10287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mazin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1017</a:t>
            </a:r>
            <a:endParaRPr sz="1400">
              <a:latin typeface="Consolas"/>
              <a:cs typeface="Consolas"/>
            </a:endParaRPr>
          </a:p>
          <a:p>
            <a:pPr marL="208915" marR="102870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izaan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1018</a:t>
            </a:r>
            <a:endParaRPr sz="1400">
              <a:latin typeface="Consolas"/>
              <a:cs typeface="Consolas"/>
            </a:endParaRPr>
          </a:p>
          <a:p>
            <a:pPr marL="208915" indent="-196850">
              <a:lnSpc>
                <a:spcPct val="100000"/>
              </a:lnSpc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mike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73499" y="2285273"/>
            <a:ext cx="3937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96211" y="2217420"/>
            <a:ext cx="1377950" cy="307975"/>
          </a:xfrm>
          <a:custGeom>
            <a:avLst/>
            <a:gdLst/>
            <a:ahLst/>
            <a:cxnLst/>
            <a:rect l="l" t="t" r="r" b="b"/>
            <a:pathLst>
              <a:path w="1377950" h="307975">
                <a:moveTo>
                  <a:pt x="1377696" y="0"/>
                </a:moveTo>
                <a:lnTo>
                  <a:pt x="0" y="0"/>
                </a:lnTo>
                <a:lnTo>
                  <a:pt x="0" y="307848"/>
                </a:lnTo>
                <a:lnTo>
                  <a:pt x="1377696" y="307848"/>
                </a:lnTo>
                <a:lnTo>
                  <a:pt x="137769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788286" y="2300767"/>
            <a:ext cx="117983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????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78908" y="2196083"/>
            <a:ext cx="1079500" cy="307975"/>
          </a:xfrm>
          <a:custGeom>
            <a:avLst/>
            <a:gdLst/>
            <a:ahLst/>
            <a:cxnLst/>
            <a:rect l="l" t="t" r="r" b="b"/>
            <a:pathLst>
              <a:path w="1079500" h="307975">
                <a:moveTo>
                  <a:pt x="1078991" y="0"/>
                </a:moveTo>
                <a:lnTo>
                  <a:pt x="0" y="0"/>
                </a:lnTo>
                <a:lnTo>
                  <a:pt x="0" y="307848"/>
                </a:lnTo>
                <a:lnTo>
                  <a:pt x="1078991" y="307848"/>
                </a:lnTo>
                <a:lnTo>
                  <a:pt x="10789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070602" y="2279177"/>
            <a:ext cx="88519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4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?</a:t>
            </a:r>
            <a:r>
              <a:rPr sz="14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66992" y="2283409"/>
            <a:ext cx="144018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endParaRPr sz="1400">
              <a:latin typeface="Consolas"/>
              <a:cs typeface="Consolas"/>
            </a:endParaRPr>
          </a:p>
          <a:p>
            <a:pPr marL="541655" marR="5080" indent="-135890">
              <a:lnSpc>
                <a:spcPct val="92900"/>
              </a:lnSpc>
              <a:spcBef>
                <a:spcPts val="12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item: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17156" y="3846957"/>
            <a:ext cx="120523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6992" y="4699253"/>
            <a:ext cx="1558925" cy="837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765" marR="654050" indent="-393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35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562610">
              <a:lnSpc>
                <a:spcPts val="167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17156" y="6188761"/>
            <a:ext cx="100838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uid: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1013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34528" y="3144011"/>
            <a:ext cx="1344295" cy="260985"/>
          </a:xfrm>
          <a:custGeom>
            <a:avLst/>
            <a:gdLst/>
            <a:ahLst/>
            <a:cxnLst/>
            <a:rect l="l" t="t" r="r" b="b"/>
            <a:pathLst>
              <a:path w="1344295" h="260985">
                <a:moveTo>
                  <a:pt x="1344168" y="0"/>
                </a:moveTo>
                <a:lnTo>
                  <a:pt x="0" y="0"/>
                </a:lnTo>
                <a:lnTo>
                  <a:pt x="0" y="260603"/>
                </a:lnTo>
                <a:lnTo>
                  <a:pt x="1344168" y="260603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689217" y="3017875"/>
            <a:ext cx="2654935" cy="899794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19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</a:t>
            </a:r>
            <a:r>
              <a:rPr sz="1400" spc="-18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  <a:p>
            <a:pPr marL="405765" marR="1748789" indent="-393700">
              <a:lnSpc>
                <a:spcPct val="100000"/>
              </a:lnSpc>
              <a:spcBef>
                <a:spcPts val="919"/>
              </a:spcBef>
              <a:tabLst>
                <a:tab pos="2990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193780" y="3139439"/>
            <a:ext cx="998219" cy="260985"/>
          </a:xfrm>
          <a:custGeom>
            <a:avLst/>
            <a:gdLst/>
            <a:ahLst/>
            <a:cxnLst/>
            <a:rect l="l" t="t" r="r" b="b"/>
            <a:pathLst>
              <a:path w="998220" h="260985">
                <a:moveTo>
                  <a:pt x="0" y="260603"/>
                </a:moveTo>
                <a:lnTo>
                  <a:pt x="998220" y="260603"/>
                </a:lnTo>
                <a:lnTo>
                  <a:pt x="998220" y="0"/>
                </a:lnTo>
                <a:lnTo>
                  <a:pt x="0" y="0"/>
                </a:lnTo>
                <a:lnTo>
                  <a:pt x="0" y="260603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422279" y="3134360"/>
            <a:ext cx="27006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650" spc="-22" baseline="252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15" baseline="2525" dirty="0">
                <a:solidFill>
                  <a:srgbClr val="E6DB74"/>
                </a:solidFill>
                <a:latin typeface="Consolas"/>
                <a:cs typeface="Consolas"/>
              </a:rPr>
              <a:t> item.uid</a:t>
            </a:r>
            <a:endParaRPr sz="1650" baseline="2525">
              <a:latin typeface="Consolas"/>
              <a:cs typeface="Consola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72628" y="4314444"/>
            <a:ext cx="4119879" cy="265430"/>
          </a:xfrm>
          <a:custGeom>
            <a:avLst/>
            <a:gdLst/>
            <a:ahLst/>
            <a:cxnLst/>
            <a:rect l="l" t="t" r="r" b="b"/>
            <a:pathLst>
              <a:path w="4119879" h="265429">
                <a:moveTo>
                  <a:pt x="1344168" y="4572"/>
                </a:moveTo>
                <a:lnTo>
                  <a:pt x="0" y="4572"/>
                </a:lnTo>
                <a:lnTo>
                  <a:pt x="0" y="265176"/>
                </a:lnTo>
                <a:lnTo>
                  <a:pt x="1344168" y="265176"/>
                </a:lnTo>
                <a:lnTo>
                  <a:pt x="1344168" y="4572"/>
                </a:lnTo>
                <a:close/>
              </a:path>
              <a:path w="4119879" h="265429">
                <a:moveTo>
                  <a:pt x="4119372" y="0"/>
                </a:moveTo>
                <a:lnTo>
                  <a:pt x="3159252" y="0"/>
                </a:lnTo>
                <a:lnTo>
                  <a:pt x="3159252" y="260604"/>
                </a:lnTo>
                <a:lnTo>
                  <a:pt x="4119372" y="260604"/>
                </a:lnTo>
                <a:lnTo>
                  <a:pt x="411937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983348" y="4315205"/>
            <a:ext cx="5177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1650" spc="-7" baseline="252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15" baseline="2525" dirty="0">
                <a:solidFill>
                  <a:srgbClr val="E6DB74"/>
                </a:solidFill>
                <a:latin typeface="Consolas"/>
                <a:cs typeface="Consolas"/>
              </a:rPr>
              <a:t> item.name</a:t>
            </a:r>
            <a:r>
              <a:rPr sz="1650" spc="-22" baseline="25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50" spc="-7" baseline="2525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r>
              <a:rPr sz="1650" spc="120" baseline="25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650" spc="7" baseline="505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15" baseline="5050" dirty="0">
                <a:solidFill>
                  <a:srgbClr val="E6DB74"/>
                </a:solidFill>
                <a:latin typeface="Consolas"/>
                <a:cs typeface="Consolas"/>
              </a:rPr>
              <a:t> item.uid</a:t>
            </a:r>
            <a:endParaRPr sz="1650" baseline="5050">
              <a:latin typeface="Consolas"/>
              <a:cs typeface="Consola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072628" y="5542788"/>
            <a:ext cx="4119879" cy="288290"/>
          </a:xfrm>
          <a:custGeom>
            <a:avLst/>
            <a:gdLst/>
            <a:ahLst/>
            <a:cxnLst/>
            <a:rect l="l" t="t" r="r" b="b"/>
            <a:pathLst>
              <a:path w="4119879" h="288289">
                <a:moveTo>
                  <a:pt x="1344168" y="25908"/>
                </a:moveTo>
                <a:lnTo>
                  <a:pt x="0" y="25908"/>
                </a:lnTo>
                <a:lnTo>
                  <a:pt x="0" y="288036"/>
                </a:lnTo>
                <a:lnTo>
                  <a:pt x="1344168" y="288036"/>
                </a:lnTo>
                <a:lnTo>
                  <a:pt x="1344168" y="25908"/>
                </a:lnTo>
                <a:close/>
              </a:path>
              <a:path w="4119879" h="288289">
                <a:moveTo>
                  <a:pt x="4119372" y="0"/>
                </a:moveTo>
                <a:lnTo>
                  <a:pt x="3118104" y="0"/>
                </a:lnTo>
                <a:lnTo>
                  <a:pt x="3118104" y="262128"/>
                </a:lnTo>
                <a:lnTo>
                  <a:pt x="4119372" y="262128"/>
                </a:lnTo>
                <a:lnTo>
                  <a:pt x="411937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663817" y="5540755"/>
            <a:ext cx="5494020" cy="7004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235"/>
              </a:spcBef>
            </a:pPr>
            <a:r>
              <a:rPr sz="2100" spc="7" baseline="1984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2100" spc="30" baseline="1984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spc="-960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 item.name</a:t>
            </a: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 }}’</a:t>
            </a:r>
            <a:r>
              <a:rPr sz="1100" spc="-9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r>
              <a:rPr sz="2100" spc="37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spc="-30" baseline="1984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1650" spc="-30" baseline="10101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650" spc="-7" baseline="10101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50" spc="-15" baseline="10101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650" baseline="10101">
              <a:latin typeface="Consolas"/>
              <a:cs typeface="Consolas"/>
            </a:endParaRPr>
          </a:p>
          <a:p>
            <a:pPr marL="431165" marR="4563110" indent="-393700">
              <a:lnSpc>
                <a:spcPct val="100000"/>
              </a:lnSpc>
              <a:spcBef>
                <a:spcPts val="135"/>
              </a:spcBef>
              <a:tabLst>
                <a:tab pos="3244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	var: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it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075676" y="6633209"/>
            <a:ext cx="1344295" cy="22479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53340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420"/>
              </a:spcBef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193780" y="6633209"/>
            <a:ext cx="998219" cy="22479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27305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215"/>
              </a:spcBef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77238" y="2316871"/>
            <a:ext cx="1296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77238" y="2316871"/>
            <a:ext cx="1296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77238" y="2316871"/>
            <a:ext cx="12960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item.name</a:t>
            </a:r>
            <a:r>
              <a:rPr sz="11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776983" y="2241804"/>
            <a:ext cx="1344295" cy="262255"/>
          </a:xfrm>
          <a:custGeom>
            <a:avLst/>
            <a:gdLst/>
            <a:ahLst/>
            <a:cxnLst/>
            <a:rect l="l" t="t" r="r" b="b"/>
            <a:pathLst>
              <a:path w="1344295" h="262255">
                <a:moveTo>
                  <a:pt x="1344168" y="0"/>
                </a:moveTo>
                <a:lnTo>
                  <a:pt x="0" y="0"/>
                </a:lnTo>
                <a:lnTo>
                  <a:pt x="0" y="262127"/>
                </a:lnTo>
                <a:lnTo>
                  <a:pt x="1344168" y="262127"/>
                </a:lnTo>
                <a:lnTo>
                  <a:pt x="13441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4996307" y="2316871"/>
            <a:ext cx="12198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96307" y="2316871"/>
            <a:ext cx="12198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96307" y="2316871"/>
            <a:ext cx="1219835" cy="14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0"/>
              </a:lnSpc>
            </a:pPr>
            <a:r>
              <a:rPr sz="1100" spc="-5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item.uid</a:t>
            </a:r>
            <a:r>
              <a:rPr sz="11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995671" y="2241804"/>
            <a:ext cx="1231900" cy="262255"/>
          </a:xfrm>
          <a:custGeom>
            <a:avLst/>
            <a:gdLst/>
            <a:ahLst/>
            <a:cxnLst/>
            <a:rect l="l" t="t" r="r" b="b"/>
            <a:pathLst>
              <a:path w="1231900" h="262255">
                <a:moveTo>
                  <a:pt x="1231391" y="0"/>
                </a:moveTo>
                <a:lnTo>
                  <a:pt x="0" y="0"/>
                </a:lnTo>
                <a:lnTo>
                  <a:pt x="0" y="262127"/>
                </a:lnTo>
                <a:lnTo>
                  <a:pt x="1231391" y="262127"/>
                </a:lnTo>
                <a:lnTo>
                  <a:pt x="123139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75336" y="1586611"/>
            <a:ext cx="5953760" cy="1179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416179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  <a:spcBef>
                <a:spcPts val="25"/>
              </a:spcBef>
              <a:tabLst>
                <a:tab pos="430466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us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er: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me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400" spc="9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‘{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item.nam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’</a:t>
            </a:r>
            <a:r>
              <a:rPr sz="11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nt	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uid=</a:t>
            </a:r>
            <a:r>
              <a:rPr sz="2100" spc="-877" baseline="1984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‘{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{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item.ui</a:t>
            </a:r>
            <a:r>
              <a:rPr sz="1100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11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10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65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226564" y="2776727"/>
            <a:ext cx="3528060" cy="4081779"/>
          </a:xfrm>
          <a:custGeom>
            <a:avLst/>
            <a:gdLst/>
            <a:ahLst/>
            <a:cxnLst/>
            <a:rect l="l" t="t" r="r" b="b"/>
            <a:pathLst>
              <a:path w="3528060" h="4081779">
                <a:moveTo>
                  <a:pt x="3528060" y="0"/>
                </a:moveTo>
                <a:lnTo>
                  <a:pt x="0" y="0"/>
                </a:lnTo>
                <a:lnTo>
                  <a:pt x="0" y="4081270"/>
                </a:lnTo>
                <a:lnTo>
                  <a:pt x="3528060" y="4081270"/>
                </a:lnTo>
                <a:lnTo>
                  <a:pt x="352806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6240" indent="-384175">
              <a:lnSpc>
                <a:spcPct val="100000"/>
              </a:lnSpc>
              <a:spcBef>
                <a:spcPts val="10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>
                <a:solidFill>
                  <a:srgbClr val="92D050"/>
                </a:solidFill>
              </a:rPr>
              <a:t>{</a:t>
            </a:r>
            <a:r>
              <a:rPr spc="-5" dirty="0">
                <a:solidFill>
                  <a:srgbClr val="92D050"/>
                </a:solidFill>
              </a:rPr>
              <a:t> </a:t>
            </a:r>
            <a:r>
              <a:rPr spc="5" dirty="0"/>
              <a:t>name:</a:t>
            </a:r>
            <a:r>
              <a:rPr dirty="0"/>
              <a:t> </a:t>
            </a:r>
            <a:r>
              <a:rPr dirty="0">
                <a:solidFill>
                  <a:srgbClr val="E6DB74"/>
                </a:solidFill>
              </a:rPr>
              <a:t>joe, </a:t>
            </a:r>
            <a:r>
              <a:rPr dirty="0"/>
              <a:t>uid: </a:t>
            </a:r>
            <a:r>
              <a:rPr dirty="0">
                <a:solidFill>
                  <a:srgbClr val="E6DB74"/>
                </a:solidFill>
              </a:rPr>
              <a:t>1010 </a:t>
            </a:r>
            <a:r>
              <a:rPr dirty="0">
                <a:solidFill>
                  <a:srgbClr val="92D05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82571"/>
              </a:buClr>
              <a:buFont typeface="Consolas"/>
              <a:buChar char="-"/>
            </a:pPr>
            <a:endParaRPr dirty="0">
              <a:solidFill>
                <a:srgbClr val="92D050"/>
              </a:solidFill>
            </a:endParaRPr>
          </a:p>
          <a:p>
            <a:pPr marL="396240" indent="-38417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>
                <a:solidFill>
                  <a:srgbClr val="92D050"/>
                </a:solidFill>
              </a:rPr>
              <a:t>{</a:t>
            </a:r>
            <a:r>
              <a:rPr spc="-10" dirty="0">
                <a:solidFill>
                  <a:srgbClr val="92D050"/>
                </a:solidFill>
              </a:rPr>
              <a:t> </a:t>
            </a:r>
            <a:r>
              <a:rPr spc="5" dirty="0"/>
              <a:t>name:</a:t>
            </a:r>
            <a:r>
              <a:rPr spc="-5" dirty="0"/>
              <a:t> </a:t>
            </a:r>
            <a:r>
              <a:rPr spc="5" dirty="0">
                <a:solidFill>
                  <a:srgbClr val="E6DB74"/>
                </a:solidFill>
              </a:rPr>
              <a:t>george,</a:t>
            </a:r>
            <a:r>
              <a:rPr spc="-10" dirty="0">
                <a:solidFill>
                  <a:srgbClr val="E6DB74"/>
                </a:solidFill>
              </a:rPr>
              <a:t> </a:t>
            </a:r>
            <a:r>
              <a:rPr dirty="0"/>
              <a:t>uid: </a:t>
            </a:r>
            <a:r>
              <a:rPr dirty="0">
                <a:solidFill>
                  <a:srgbClr val="E6DB74"/>
                </a:solidFill>
              </a:rPr>
              <a:t>1011 </a:t>
            </a:r>
            <a:r>
              <a:rPr dirty="0">
                <a:solidFill>
                  <a:srgbClr val="92D05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dirty="0">
              <a:solidFill>
                <a:srgbClr val="92D050"/>
              </a:solidFill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>
                <a:solidFill>
                  <a:srgbClr val="92D050"/>
                </a:solidFill>
              </a:rPr>
              <a:t>{</a:t>
            </a:r>
            <a:r>
              <a:rPr spc="-5" dirty="0">
                <a:solidFill>
                  <a:srgbClr val="92D050"/>
                </a:solidFill>
              </a:rPr>
              <a:t> </a:t>
            </a:r>
            <a:r>
              <a:rPr spc="5" dirty="0"/>
              <a:t>name:</a:t>
            </a:r>
            <a:r>
              <a:rPr dirty="0"/>
              <a:t> </a:t>
            </a:r>
            <a:r>
              <a:rPr dirty="0">
                <a:solidFill>
                  <a:srgbClr val="E6DB74"/>
                </a:solidFill>
              </a:rPr>
              <a:t>ravi,</a:t>
            </a:r>
            <a:r>
              <a:rPr spc="5" dirty="0">
                <a:solidFill>
                  <a:srgbClr val="E6DB74"/>
                </a:solidFill>
              </a:rPr>
              <a:t> </a:t>
            </a:r>
            <a:r>
              <a:rPr dirty="0"/>
              <a:t>uid:</a:t>
            </a:r>
            <a:r>
              <a:rPr spc="-5" dirty="0"/>
              <a:t> </a:t>
            </a:r>
            <a:r>
              <a:rPr dirty="0">
                <a:solidFill>
                  <a:srgbClr val="E6DB74"/>
                </a:solidFill>
              </a:rPr>
              <a:t>1012</a:t>
            </a:r>
            <a:r>
              <a:rPr spc="-10" dirty="0">
                <a:solidFill>
                  <a:srgbClr val="E6DB74"/>
                </a:solidFill>
              </a:rPr>
              <a:t> </a:t>
            </a:r>
            <a:r>
              <a:rPr dirty="0">
                <a:solidFill>
                  <a:srgbClr val="92D05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dirty="0">
              <a:solidFill>
                <a:srgbClr val="92D050"/>
              </a:solidFill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>
                <a:solidFill>
                  <a:srgbClr val="92D050"/>
                </a:solidFill>
              </a:rPr>
              <a:t>{</a:t>
            </a:r>
            <a:r>
              <a:rPr spc="-5" dirty="0">
                <a:solidFill>
                  <a:srgbClr val="92D050"/>
                </a:solidFill>
              </a:rPr>
              <a:t> </a:t>
            </a:r>
            <a:r>
              <a:rPr spc="5" dirty="0"/>
              <a:t>name:</a:t>
            </a:r>
            <a:r>
              <a:rPr dirty="0"/>
              <a:t> </a:t>
            </a:r>
            <a:r>
              <a:rPr dirty="0">
                <a:solidFill>
                  <a:srgbClr val="E6DB74"/>
                </a:solidFill>
              </a:rPr>
              <a:t>mani,</a:t>
            </a:r>
            <a:r>
              <a:rPr spc="5" dirty="0">
                <a:solidFill>
                  <a:srgbClr val="E6DB74"/>
                </a:solidFill>
              </a:rPr>
              <a:t> </a:t>
            </a:r>
            <a:r>
              <a:rPr dirty="0"/>
              <a:t>uid:</a:t>
            </a:r>
            <a:r>
              <a:rPr spc="-5" dirty="0"/>
              <a:t> </a:t>
            </a:r>
            <a:r>
              <a:rPr dirty="0">
                <a:solidFill>
                  <a:srgbClr val="E6DB74"/>
                </a:solidFill>
              </a:rPr>
              <a:t>1013</a:t>
            </a:r>
            <a:r>
              <a:rPr spc="-10" dirty="0">
                <a:solidFill>
                  <a:srgbClr val="E6DB74"/>
                </a:solidFill>
              </a:rPr>
              <a:t> </a:t>
            </a:r>
            <a:r>
              <a:rPr dirty="0">
                <a:solidFill>
                  <a:srgbClr val="92D05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dirty="0">
              <a:solidFill>
                <a:srgbClr val="92D050"/>
              </a:solidFill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>
                <a:solidFill>
                  <a:srgbClr val="92D050"/>
                </a:solidFill>
              </a:rPr>
              <a:t>{</a:t>
            </a:r>
            <a:r>
              <a:rPr spc="-5" dirty="0">
                <a:solidFill>
                  <a:srgbClr val="92D050"/>
                </a:solidFill>
              </a:rPr>
              <a:t> </a:t>
            </a:r>
            <a:r>
              <a:rPr spc="5" dirty="0"/>
              <a:t>name:</a:t>
            </a:r>
            <a:r>
              <a:rPr dirty="0"/>
              <a:t> </a:t>
            </a:r>
            <a:r>
              <a:rPr dirty="0">
                <a:solidFill>
                  <a:srgbClr val="E6DB74"/>
                </a:solidFill>
              </a:rPr>
              <a:t>kiran, </a:t>
            </a:r>
            <a:r>
              <a:rPr dirty="0"/>
              <a:t>uid:</a:t>
            </a:r>
            <a:r>
              <a:rPr spc="5" dirty="0"/>
              <a:t> </a:t>
            </a:r>
            <a:r>
              <a:rPr dirty="0">
                <a:solidFill>
                  <a:srgbClr val="E6DB74"/>
                </a:solidFill>
              </a:rPr>
              <a:t>1014 </a:t>
            </a:r>
            <a:r>
              <a:rPr dirty="0">
                <a:solidFill>
                  <a:srgbClr val="92D05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dirty="0">
              <a:solidFill>
                <a:srgbClr val="92D050"/>
              </a:solidFill>
            </a:endParaRPr>
          </a:p>
          <a:p>
            <a:pPr marL="396240" indent="-38417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>
                <a:solidFill>
                  <a:srgbClr val="92D050"/>
                </a:solidFill>
              </a:rPr>
              <a:t>{ </a:t>
            </a:r>
            <a:r>
              <a:rPr dirty="0"/>
              <a:t>name:</a:t>
            </a:r>
            <a:r>
              <a:rPr spc="10" dirty="0"/>
              <a:t> </a:t>
            </a:r>
            <a:r>
              <a:rPr dirty="0">
                <a:solidFill>
                  <a:srgbClr val="E6DB74"/>
                </a:solidFill>
              </a:rPr>
              <a:t>jazlan,</a:t>
            </a:r>
            <a:r>
              <a:rPr spc="5" dirty="0">
                <a:solidFill>
                  <a:srgbClr val="E6DB74"/>
                </a:solidFill>
              </a:rPr>
              <a:t> </a:t>
            </a:r>
            <a:r>
              <a:rPr spc="-5" dirty="0"/>
              <a:t>uid:</a:t>
            </a:r>
            <a:r>
              <a:rPr spc="10" dirty="0"/>
              <a:t> </a:t>
            </a:r>
            <a:r>
              <a:rPr spc="-5" dirty="0">
                <a:solidFill>
                  <a:srgbClr val="E6DB74"/>
                </a:solidFill>
              </a:rPr>
              <a:t>1015</a:t>
            </a:r>
            <a:r>
              <a:rPr spc="15" dirty="0">
                <a:solidFill>
                  <a:srgbClr val="E6DB74"/>
                </a:solidFill>
              </a:rPr>
              <a:t> </a:t>
            </a:r>
            <a:r>
              <a:rPr dirty="0">
                <a:solidFill>
                  <a:srgbClr val="92D05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dirty="0">
              <a:solidFill>
                <a:srgbClr val="92D050"/>
              </a:solidFill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>
                <a:solidFill>
                  <a:srgbClr val="92D050"/>
                </a:solidFill>
              </a:rPr>
              <a:t>{</a:t>
            </a:r>
            <a:r>
              <a:rPr spc="-5" dirty="0">
                <a:solidFill>
                  <a:srgbClr val="92D050"/>
                </a:solidFill>
              </a:rPr>
              <a:t> </a:t>
            </a:r>
            <a:r>
              <a:rPr spc="5" dirty="0"/>
              <a:t>name:</a:t>
            </a:r>
            <a:r>
              <a:rPr dirty="0"/>
              <a:t> </a:t>
            </a:r>
            <a:r>
              <a:rPr dirty="0">
                <a:solidFill>
                  <a:srgbClr val="E6DB74"/>
                </a:solidFill>
              </a:rPr>
              <a:t>emaan, </a:t>
            </a:r>
            <a:r>
              <a:rPr dirty="0"/>
              <a:t>uid:</a:t>
            </a:r>
            <a:r>
              <a:rPr spc="5" dirty="0"/>
              <a:t> </a:t>
            </a:r>
            <a:r>
              <a:rPr dirty="0">
                <a:solidFill>
                  <a:srgbClr val="E6DB74"/>
                </a:solidFill>
              </a:rPr>
              <a:t>1016 </a:t>
            </a:r>
            <a:r>
              <a:rPr dirty="0">
                <a:solidFill>
                  <a:srgbClr val="92D05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dirty="0">
              <a:solidFill>
                <a:srgbClr val="92D050"/>
              </a:solidFill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>
                <a:solidFill>
                  <a:srgbClr val="92D050"/>
                </a:solidFill>
              </a:rPr>
              <a:t>{</a:t>
            </a:r>
            <a:r>
              <a:rPr spc="-5" dirty="0">
                <a:solidFill>
                  <a:srgbClr val="92D050"/>
                </a:solidFill>
              </a:rPr>
              <a:t> </a:t>
            </a:r>
            <a:r>
              <a:rPr spc="5" dirty="0"/>
              <a:t>name:</a:t>
            </a:r>
            <a:r>
              <a:rPr dirty="0"/>
              <a:t> </a:t>
            </a:r>
            <a:r>
              <a:rPr dirty="0">
                <a:solidFill>
                  <a:srgbClr val="E6DB74"/>
                </a:solidFill>
              </a:rPr>
              <a:t>mazin, </a:t>
            </a:r>
            <a:r>
              <a:rPr dirty="0"/>
              <a:t>uid:</a:t>
            </a:r>
            <a:r>
              <a:rPr spc="5" dirty="0"/>
              <a:t> </a:t>
            </a:r>
            <a:r>
              <a:rPr dirty="0">
                <a:solidFill>
                  <a:srgbClr val="E6DB74"/>
                </a:solidFill>
              </a:rPr>
              <a:t>1017 </a:t>
            </a:r>
            <a:r>
              <a:rPr dirty="0">
                <a:solidFill>
                  <a:srgbClr val="92D05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dirty="0">
              <a:solidFill>
                <a:srgbClr val="92D050"/>
              </a:solidFill>
            </a:endParaRPr>
          </a:p>
          <a:p>
            <a:pPr marL="396240" indent="-384175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>
                <a:solidFill>
                  <a:srgbClr val="92D050"/>
                </a:solidFill>
              </a:rPr>
              <a:t>{</a:t>
            </a:r>
            <a:r>
              <a:rPr spc="-5" dirty="0">
                <a:solidFill>
                  <a:srgbClr val="92D050"/>
                </a:solidFill>
              </a:rPr>
              <a:t> </a:t>
            </a:r>
            <a:r>
              <a:rPr spc="5" dirty="0"/>
              <a:t>name:</a:t>
            </a:r>
            <a:r>
              <a:rPr dirty="0"/>
              <a:t> </a:t>
            </a:r>
            <a:r>
              <a:rPr dirty="0">
                <a:solidFill>
                  <a:srgbClr val="E6DB74"/>
                </a:solidFill>
              </a:rPr>
              <a:t>izaan, </a:t>
            </a:r>
            <a:r>
              <a:rPr dirty="0"/>
              <a:t>uid:</a:t>
            </a:r>
            <a:r>
              <a:rPr spc="5" dirty="0"/>
              <a:t> </a:t>
            </a:r>
            <a:r>
              <a:rPr dirty="0">
                <a:solidFill>
                  <a:srgbClr val="E6DB74"/>
                </a:solidFill>
              </a:rPr>
              <a:t>1018 </a:t>
            </a:r>
            <a:r>
              <a:rPr dirty="0">
                <a:solidFill>
                  <a:srgbClr val="92D050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82571"/>
              </a:buClr>
              <a:buFont typeface="Consolas"/>
              <a:buChar char="-"/>
            </a:pPr>
            <a:endParaRPr dirty="0">
              <a:solidFill>
                <a:srgbClr val="92D050"/>
              </a:solidFill>
            </a:endParaRPr>
          </a:p>
          <a:p>
            <a:pPr marL="396240" indent="-384175">
              <a:lnSpc>
                <a:spcPct val="100000"/>
              </a:lnSpc>
              <a:buClr>
                <a:srgbClr val="F82571"/>
              </a:buClr>
              <a:buChar char="-"/>
              <a:tabLst>
                <a:tab pos="396240" algn="l"/>
                <a:tab pos="396875" algn="l"/>
              </a:tabLst>
            </a:pPr>
            <a:r>
              <a:rPr dirty="0">
                <a:solidFill>
                  <a:srgbClr val="92D050"/>
                </a:solidFill>
              </a:rPr>
              <a:t>{</a:t>
            </a:r>
            <a:r>
              <a:rPr spc="-5" dirty="0">
                <a:solidFill>
                  <a:srgbClr val="92D050"/>
                </a:solidFill>
              </a:rPr>
              <a:t> </a:t>
            </a:r>
            <a:r>
              <a:rPr spc="5" dirty="0"/>
              <a:t>name:</a:t>
            </a:r>
            <a:r>
              <a:rPr dirty="0"/>
              <a:t> </a:t>
            </a:r>
            <a:r>
              <a:rPr dirty="0">
                <a:solidFill>
                  <a:srgbClr val="E6DB74"/>
                </a:solidFill>
              </a:rPr>
              <a:t>mike,</a:t>
            </a:r>
            <a:r>
              <a:rPr spc="10" dirty="0">
                <a:solidFill>
                  <a:srgbClr val="E6DB74"/>
                </a:solidFill>
              </a:rPr>
              <a:t> </a:t>
            </a:r>
            <a:r>
              <a:rPr dirty="0"/>
              <a:t>uid:</a:t>
            </a:r>
            <a:r>
              <a:rPr spc="-5" dirty="0"/>
              <a:t> </a:t>
            </a:r>
            <a:r>
              <a:rPr dirty="0">
                <a:solidFill>
                  <a:srgbClr val="E6DB74"/>
                </a:solidFill>
              </a:rPr>
              <a:t>1019</a:t>
            </a:r>
            <a:r>
              <a:rPr spc="-10" dirty="0">
                <a:solidFill>
                  <a:srgbClr val="E6DB74"/>
                </a:solidFill>
              </a:rPr>
              <a:t> </a:t>
            </a:r>
            <a:r>
              <a:rPr dirty="0">
                <a:solidFill>
                  <a:srgbClr val="92D05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1104" y="1720595"/>
            <a:ext cx="4820920" cy="2461260"/>
          </a:xfrm>
          <a:custGeom>
            <a:avLst/>
            <a:gdLst/>
            <a:ahLst/>
            <a:cxnLst/>
            <a:rect l="l" t="t" r="r" b="b"/>
            <a:pathLst>
              <a:path w="4820920" h="2461260">
                <a:moveTo>
                  <a:pt x="4820412" y="0"/>
                </a:moveTo>
                <a:lnTo>
                  <a:pt x="0" y="0"/>
                </a:lnTo>
                <a:lnTo>
                  <a:pt x="0" y="2461260"/>
                </a:lnTo>
                <a:lnTo>
                  <a:pt x="4820412" y="2461260"/>
                </a:lnTo>
                <a:lnTo>
                  <a:pt x="482041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3458" y="1742948"/>
            <a:ext cx="111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3071" y="2597607"/>
            <a:ext cx="12915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654" y="1956307"/>
            <a:ext cx="2622550" cy="2004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8178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19405" indent="-197485">
              <a:lnSpc>
                <a:spcPct val="100000"/>
              </a:lnSpc>
              <a:spcBef>
                <a:spcPts val="10"/>
              </a:spcBef>
              <a:buChar char="-"/>
              <a:tabLst>
                <a:tab pos="3200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baseline="7936" dirty="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sz="2100" spc="-7" baseline="7936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7936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7936">
              <a:latin typeface="Consolas"/>
              <a:cs typeface="Consolas"/>
            </a:endParaRPr>
          </a:p>
          <a:p>
            <a:pPr marL="284480">
              <a:lnSpc>
                <a:spcPct val="100000"/>
              </a:lnSpc>
              <a:spcBef>
                <a:spcPts val="44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endParaRPr sz="1400">
              <a:latin typeface="Consolas"/>
              <a:cs typeface="Consolas"/>
            </a:endParaRPr>
          </a:p>
          <a:p>
            <a:pPr marL="678180" lvl="1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L="678180" lvl="1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1400">
              <a:latin typeface="Consolas"/>
              <a:cs typeface="Consolas"/>
            </a:endParaRPr>
          </a:p>
          <a:p>
            <a:pPr marL="678180" lvl="1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678180" lvl="1" indent="-197485">
              <a:lnSpc>
                <a:spcPct val="100000"/>
              </a:lnSpc>
              <a:buClr>
                <a:srgbClr val="F82571"/>
              </a:buClr>
              <a:buChar char="-"/>
              <a:tabLst>
                <a:tab pos="6788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44640" y="1720595"/>
            <a:ext cx="4820920" cy="2461260"/>
          </a:xfrm>
          <a:custGeom>
            <a:avLst/>
            <a:gdLst/>
            <a:ahLst/>
            <a:cxnLst/>
            <a:rect l="l" t="t" r="r" b="b"/>
            <a:pathLst>
              <a:path w="4820920" h="2461260">
                <a:moveTo>
                  <a:pt x="4820411" y="0"/>
                </a:moveTo>
                <a:lnTo>
                  <a:pt x="0" y="0"/>
                </a:lnTo>
                <a:lnTo>
                  <a:pt x="0" y="2461260"/>
                </a:lnTo>
                <a:lnTo>
                  <a:pt x="4820411" y="2461260"/>
                </a:lnTo>
                <a:lnTo>
                  <a:pt x="482041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37350" y="1742948"/>
            <a:ext cx="111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87242" y="2597607"/>
            <a:ext cx="12915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8545" y="1956307"/>
            <a:ext cx="2622550" cy="1994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8178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19405" indent="-197485">
              <a:lnSpc>
                <a:spcPct val="100000"/>
              </a:lnSpc>
              <a:spcBef>
                <a:spcPts val="10"/>
              </a:spcBef>
              <a:buChar char="-"/>
              <a:tabLst>
                <a:tab pos="3200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baseline="7936" dirty="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sz="2100" spc="-7" baseline="7936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7936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7936">
              <a:latin typeface="Consolas"/>
              <a:cs typeface="Consolas"/>
            </a:endParaRPr>
          </a:p>
          <a:p>
            <a:pPr marL="299720">
              <a:lnSpc>
                <a:spcPct val="100000"/>
              </a:lnSpc>
              <a:spcBef>
                <a:spcPts val="3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with_items:</a:t>
            </a:r>
            <a:endParaRPr sz="1400">
              <a:latin typeface="Consolas"/>
              <a:cs typeface="Consolas"/>
            </a:endParaRPr>
          </a:p>
          <a:p>
            <a:pPr marL="69342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L="69342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1400">
              <a:latin typeface="Consolas"/>
              <a:cs typeface="Consolas"/>
            </a:endParaRPr>
          </a:p>
          <a:p>
            <a:pPr marL="69342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69342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69342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692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With_*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2136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Ansible</a:t>
            </a:r>
            <a:r>
              <a:rPr sz="1400" spc="-5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Configuration</a:t>
            </a:r>
            <a:r>
              <a:rPr sz="1400" spc="-7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Files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2211" y="1164336"/>
            <a:ext cx="3345179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/etc/ansible/ansible.cfg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73922" y="3325571"/>
            <a:ext cx="529590" cy="379730"/>
          </a:xfrm>
          <a:custGeom>
            <a:avLst/>
            <a:gdLst/>
            <a:ahLst/>
            <a:cxnLst/>
            <a:rect l="l" t="t" r="r" b="b"/>
            <a:pathLst>
              <a:path w="529589" h="379729">
                <a:moveTo>
                  <a:pt x="474891" y="81368"/>
                </a:moveTo>
                <a:lnTo>
                  <a:pt x="472744" y="70840"/>
                </a:lnTo>
                <a:lnTo>
                  <a:pt x="466915" y="62217"/>
                </a:lnTo>
                <a:lnTo>
                  <a:pt x="458292" y="56388"/>
                </a:lnTo>
                <a:lnTo>
                  <a:pt x="447751" y="54254"/>
                </a:lnTo>
                <a:lnTo>
                  <a:pt x="244221" y="54254"/>
                </a:lnTo>
                <a:lnTo>
                  <a:pt x="164846" y="2032"/>
                </a:lnTo>
                <a:lnTo>
                  <a:pt x="160096" y="0"/>
                </a:lnTo>
                <a:lnTo>
                  <a:pt x="27127" y="0"/>
                </a:lnTo>
                <a:lnTo>
                  <a:pt x="16598" y="2146"/>
                </a:lnTo>
                <a:lnTo>
                  <a:pt x="7962" y="7975"/>
                </a:lnTo>
                <a:lnTo>
                  <a:pt x="2133" y="16598"/>
                </a:lnTo>
                <a:lnTo>
                  <a:pt x="0" y="27127"/>
                </a:lnTo>
                <a:lnTo>
                  <a:pt x="0" y="359371"/>
                </a:lnTo>
                <a:lnTo>
                  <a:pt x="87515" y="147142"/>
                </a:lnTo>
                <a:lnTo>
                  <a:pt x="95402" y="134150"/>
                </a:lnTo>
                <a:lnTo>
                  <a:pt x="106426" y="124091"/>
                </a:lnTo>
                <a:lnTo>
                  <a:pt x="119849" y="117576"/>
                </a:lnTo>
                <a:lnTo>
                  <a:pt x="135001" y="115277"/>
                </a:lnTo>
                <a:lnTo>
                  <a:pt x="474891" y="115277"/>
                </a:lnTo>
                <a:lnTo>
                  <a:pt x="474891" y="81368"/>
                </a:lnTo>
                <a:close/>
              </a:path>
              <a:path w="529589" h="379729">
                <a:moveTo>
                  <a:pt x="529158" y="169519"/>
                </a:moveTo>
                <a:lnTo>
                  <a:pt x="527342" y="159461"/>
                </a:lnTo>
                <a:lnTo>
                  <a:pt x="522287" y="151130"/>
                </a:lnTo>
                <a:lnTo>
                  <a:pt x="514553" y="145199"/>
                </a:lnTo>
                <a:lnTo>
                  <a:pt x="504736" y="142392"/>
                </a:lnTo>
                <a:lnTo>
                  <a:pt x="135001" y="142392"/>
                </a:lnTo>
                <a:lnTo>
                  <a:pt x="20345" y="379717"/>
                </a:lnTo>
                <a:lnTo>
                  <a:pt x="434187" y="379717"/>
                </a:lnTo>
                <a:lnTo>
                  <a:pt x="526440" y="181724"/>
                </a:lnTo>
                <a:lnTo>
                  <a:pt x="528472" y="177660"/>
                </a:lnTo>
                <a:lnTo>
                  <a:pt x="529158" y="173583"/>
                </a:lnTo>
                <a:lnTo>
                  <a:pt x="529158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7459" y="3325571"/>
            <a:ext cx="530860" cy="379730"/>
          </a:xfrm>
          <a:custGeom>
            <a:avLst/>
            <a:gdLst/>
            <a:ahLst/>
            <a:cxnLst/>
            <a:rect l="l" t="t" r="r" b="b"/>
            <a:pathLst>
              <a:path w="530860" h="379729">
                <a:moveTo>
                  <a:pt x="475996" y="81368"/>
                </a:moveTo>
                <a:lnTo>
                  <a:pt x="473849" y="70840"/>
                </a:lnTo>
                <a:lnTo>
                  <a:pt x="468007" y="62217"/>
                </a:lnTo>
                <a:lnTo>
                  <a:pt x="459359" y="56388"/>
                </a:lnTo>
                <a:lnTo>
                  <a:pt x="448792" y="54254"/>
                </a:lnTo>
                <a:lnTo>
                  <a:pt x="244792" y="54254"/>
                </a:lnTo>
                <a:lnTo>
                  <a:pt x="165239" y="2032"/>
                </a:lnTo>
                <a:lnTo>
                  <a:pt x="160477" y="0"/>
                </a:lnTo>
                <a:lnTo>
                  <a:pt x="27190" y="0"/>
                </a:lnTo>
                <a:lnTo>
                  <a:pt x="16637" y="2146"/>
                </a:lnTo>
                <a:lnTo>
                  <a:pt x="7988" y="7975"/>
                </a:lnTo>
                <a:lnTo>
                  <a:pt x="2146" y="16598"/>
                </a:lnTo>
                <a:lnTo>
                  <a:pt x="0" y="27127"/>
                </a:lnTo>
                <a:lnTo>
                  <a:pt x="0" y="359371"/>
                </a:lnTo>
                <a:lnTo>
                  <a:pt x="87718" y="147142"/>
                </a:lnTo>
                <a:lnTo>
                  <a:pt x="95631" y="134150"/>
                </a:lnTo>
                <a:lnTo>
                  <a:pt x="106667" y="124091"/>
                </a:lnTo>
                <a:lnTo>
                  <a:pt x="120129" y="117576"/>
                </a:lnTo>
                <a:lnTo>
                  <a:pt x="135318" y="115277"/>
                </a:lnTo>
                <a:lnTo>
                  <a:pt x="475996" y="115277"/>
                </a:lnTo>
                <a:lnTo>
                  <a:pt x="475996" y="81368"/>
                </a:lnTo>
                <a:close/>
              </a:path>
              <a:path w="530860" h="379729">
                <a:moveTo>
                  <a:pt x="530377" y="169519"/>
                </a:moveTo>
                <a:lnTo>
                  <a:pt x="528561" y="159461"/>
                </a:lnTo>
                <a:lnTo>
                  <a:pt x="523494" y="151130"/>
                </a:lnTo>
                <a:lnTo>
                  <a:pt x="515747" y="145199"/>
                </a:lnTo>
                <a:lnTo>
                  <a:pt x="505904" y="142392"/>
                </a:lnTo>
                <a:lnTo>
                  <a:pt x="135318" y="142392"/>
                </a:lnTo>
                <a:lnTo>
                  <a:pt x="20396" y="379717"/>
                </a:lnTo>
                <a:lnTo>
                  <a:pt x="435190" y="379717"/>
                </a:lnTo>
                <a:lnTo>
                  <a:pt x="527659" y="181724"/>
                </a:lnTo>
                <a:lnTo>
                  <a:pt x="529704" y="177660"/>
                </a:lnTo>
                <a:lnTo>
                  <a:pt x="530377" y="173583"/>
                </a:lnTo>
                <a:lnTo>
                  <a:pt x="530377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02826" y="3325571"/>
            <a:ext cx="529590" cy="379730"/>
          </a:xfrm>
          <a:custGeom>
            <a:avLst/>
            <a:gdLst/>
            <a:ahLst/>
            <a:cxnLst/>
            <a:rect l="l" t="t" r="r" b="b"/>
            <a:pathLst>
              <a:path w="529590" h="379729">
                <a:moveTo>
                  <a:pt x="474903" y="81368"/>
                </a:moveTo>
                <a:lnTo>
                  <a:pt x="472757" y="70840"/>
                </a:lnTo>
                <a:lnTo>
                  <a:pt x="466928" y="62217"/>
                </a:lnTo>
                <a:lnTo>
                  <a:pt x="458304" y="56388"/>
                </a:lnTo>
                <a:lnTo>
                  <a:pt x="447763" y="54254"/>
                </a:lnTo>
                <a:lnTo>
                  <a:pt x="244233" y="54254"/>
                </a:lnTo>
                <a:lnTo>
                  <a:pt x="164858" y="2032"/>
                </a:lnTo>
                <a:lnTo>
                  <a:pt x="160108" y="0"/>
                </a:lnTo>
                <a:lnTo>
                  <a:pt x="27139" y="0"/>
                </a:lnTo>
                <a:lnTo>
                  <a:pt x="16611" y="2146"/>
                </a:lnTo>
                <a:lnTo>
                  <a:pt x="7975" y="7975"/>
                </a:lnTo>
                <a:lnTo>
                  <a:pt x="2146" y="16598"/>
                </a:lnTo>
                <a:lnTo>
                  <a:pt x="0" y="27127"/>
                </a:lnTo>
                <a:lnTo>
                  <a:pt x="12" y="359371"/>
                </a:lnTo>
                <a:lnTo>
                  <a:pt x="87528" y="147142"/>
                </a:lnTo>
                <a:lnTo>
                  <a:pt x="95415" y="134150"/>
                </a:lnTo>
                <a:lnTo>
                  <a:pt x="106438" y="124091"/>
                </a:lnTo>
                <a:lnTo>
                  <a:pt x="119862" y="117576"/>
                </a:lnTo>
                <a:lnTo>
                  <a:pt x="135013" y="115277"/>
                </a:lnTo>
                <a:lnTo>
                  <a:pt x="474903" y="115277"/>
                </a:lnTo>
                <a:lnTo>
                  <a:pt x="474903" y="81368"/>
                </a:lnTo>
                <a:close/>
              </a:path>
              <a:path w="529590" h="379729">
                <a:moveTo>
                  <a:pt x="529170" y="169519"/>
                </a:moveTo>
                <a:lnTo>
                  <a:pt x="527354" y="159461"/>
                </a:lnTo>
                <a:lnTo>
                  <a:pt x="522300" y="151130"/>
                </a:lnTo>
                <a:lnTo>
                  <a:pt x="514565" y="145199"/>
                </a:lnTo>
                <a:lnTo>
                  <a:pt x="504748" y="142392"/>
                </a:lnTo>
                <a:lnTo>
                  <a:pt x="135013" y="142392"/>
                </a:lnTo>
                <a:lnTo>
                  <a:pt x="20358" y="379717"/>
                </a:lnTo>
                <a:lnTo>
                  <a:pt x="434200" y="379717"/>
                </a:lnTo>
                <a:lnTo>
                  <a:pt x="526453" y="181724"/>
                </a:lnTo>
                <a:lnTo>
                  <a:pt x="528485" y="177660"/>
                </a:lnTo>
                <a:lnTo>
                  <a:pt x="529170" y="173583"/>
                </a:lnTo>
                <a:lnTo>
                  <a:pt x="529170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48465" y="1729434"/>
            <a:ext cx="599440" cy="756920"/>
          </a:xfrm>
          <a:custGeom>
            <a:avLst/>
            <a:gdLst/>
            <a:ahLst/>
            <a:cxnLst/>
            <a:rect l="l" t="t" r="r" b="b"/>
            <a:pathLst>
              <a:path w="599439" h="756919">
                <a:moveTo>
                  <a:pt x="250812" y="273126"/>
                </a:moveTo>
                <a:lnTo>
                  <a:pt x="128308" y="273126"/>
                </a:lnTo>
                <a:lnTo>
                  <a:pt x="128308" y="276174"/>
                </a:lnTo>
                <a:lnTo>
                  <a:pt x="113068" y="276174"/>
                </a:lnTo>
                <a:lnTo>
                  <a:pt x="113068" y="313842"/>
                </a:lnTo>
                <a:lnTo>
                  <a:pt x="235572" y="313842"/>
                </a:lnTo>
                <a:lnTo>
                  <a:pt x="235572" y="310794"/>
                </a:lnTo>
                <a:lnTo>
                  <a:pt x="250812" y="310794"/>
                </a:lnTo>
                <a:lnTo>
                  <a:pt x="250812" y="273126"/>
                </a:lnTo>
                <a:close/>
              </a:path>
              <a:path w="599439" h="756919">
                <a:moveTo>
                  <a:pt x="486371" y="574484"/>
                </a:moveTo>
                <a:lnTo>
                  <a:pt x="128308" y="574484"/>
                </a:lnTo>
                <a:lnTo>
                  <a:pt x="128308" y="577532"/>
                </a:lnTo>
                <a:lnTo>
                  <a:pt x="113068" y="577532"/>
                </a:lnTo>
                <a:lnTo>
                  <a:pt x="113068" y="615200"/>
                </a:lnTo>
                <a:lnTo>
                  <a:pt x="471131" y="615200"/>
                </a:lnTo>
                <a:lnTo>
                  <a:pt x="471131" y="612152"/>
                </a:lnTo>
                <a:lnTo>
                  <a:pt x="486371" y="612152"/>
                </a:lnTo>
                <a:lnTo>
                  <a:pt x="486371" y="574484"/>
                </a:lnTo>
                <a:close/>
              </a:path>
              <a:path w="599439" h="756919">
                <a:moveTo>
                  <a:pt x="486371" y="499135"/>
                </a:moveTo>
                <a:lnTo>
                  <a:pt x="128308" y="499135"/>
                </a:lnTo>
                <a:lnTo>
                  <a:pt x="128308" y="502183"/>
                </a:lnTo>
                <a:lnTo>
                  <a:pt x="113068" y="502183"/>
                </a:lnTo>
                <a:lnTo>
                  <a:pt x="113068" y="539864"/>
                </a:lnTo>
                <a:lnTo>
                  <a:pt x="471131" y="539864"/>
                </a:lnTo>
                <a:lnTo>
                  <a:pt x="471131" y="536816"/>
                </a:lnTo>
                <a:lnTo>
                  <a:pt x="486371" y="536816"/>
                </a:lnTo>
                <a:lnTo>
                  <a:pt x="486371" y="499135"/>
                </a:lnTo>
                <a:close/>
              </a:path>
              <a:path w="599439" h="756919">
                <a:moveTo>
                  <a:pt x="486371" y="423799"/>
                </a:moveTo>
                <a:lnTo>
                  <a:pt x="128308" y="423799"/>
                </a:lnTo>
                <a:lnTo>
                  <a:pt x="128308" y="426847"/>
                </a:lnTo>
                <a:lnTo>
                  <a:pt x="113068" y="426847"/>
                </a:lnTo>
                <a:lnTo>
                  <a:pt x="113068" y="464515"/>
                </a:lnTo>
                <a:lnTo>
                  <a:pt x="471131" y="464515"/>
                </a:lnTo>
                <a:lnTo>
                  <a:pt x="471131" y="461467"/>
                </a:lnTo>
                <a:lnTo>
                  <a:pt x="486371" y="461467"/>
                </a:lnTo>
                <a:lnTo>
                  <a:pt x="486371" y="423799"/>
                </a:lnTo>
                <a:close/>
              </a:path>
              <a:path w="599439" h="756919">
                <a:moveTo>
                  <a:pt x="486371" y="348462"/>
                </a:moveTo>
                <a:lnTo>
                  <a:pt x="128308" y="348462"/>
                </a:lnTo>
                <a:lnTo>
                  <a:pt x="128308" y="351510"/>
                </a:lnTo>
                <a:lnTo>
                  <a:pt x="113068" y="351510"/>
                </a:lnTo>
                <a:lnTo>
                  <a:pt x="113068" y="389178"/>
                </a:lnTo>
                <a:lnTo>
                  <a:pt x="471131" y="389178"/>
                </a:lnTo>
                <a:lnTo>
                  <a:pt x="471131" y="386130"/>
                </a:lnTo>
                <a:lnTo>
                  <a:pt x="486371" y="386130"/>
                </a:lnTo>
                <a:lnTo>
                  <a:pt x="486371" y="348462"/>
                </a:lnTo>
                <a:close/>
              </a:path>
              <a:path w="599439" h="756919">
                <a:moveTo>
                  <a:pt x="599440" y="207200"/>
                </a:moveTo>
                <a:lnTo>
                  <a:pt x="588733" y="197789"/>
                </a:lnTo>
                <a:lnTo>
                  <a:pt x="527672" y="144081"/>
                </a:lnTo>
                <a:lnTo>
                  <a:pt x="527672" y="257340"/>
                </a:lnTo>
                <a:lnTo>
                  <a:pt x="527672" y="696912"/>
                </a:lnTo>
                <a:lnTo>
                  <a:pt x="71780" y="696912"/>
                </a:lnTo>
                <a:lnTo>
                  <a:pt x="71780" y="59575"/>
                </a:lnTo>
                <a:lnTo>
                  <a:pt x="292100" y="59575"/>
                </a:lnTo>
                <a:lnTo>
                  <a:pt x="292100" y="257340"/>
                </a:lnTo>
                <a:lnTo>
                  <a:pt x="527672" y="257340"/>
                </a:lnTo>
                <a:lnTo>
                  <a:pt x="527672" y="144081"/>
                </a:lnTo>
                <a:lnTo>
                  <a:pt x="463359" y="87503"/>
                </a:lnTo>
                <a:lnTo>
                  <a:pt x="463359" y="197789"/>
                </a:lnTo>
                <a:lnTo>
                  <a:pt x="363880" y="197789"/>
                </a:lnTo>
                <a:lnTo>
                  <a:pt x="363880" y="98348"/>
                </a:lnTo>
                <a:lnTo>
                  <a:pt x="463359" y="197789"/>
                </a:lnTo>
                <a:lnTo>
                  <a:pt x="463359" y="87503"/>
                </a:lnTo>
                <a:lnTo>
                  <a:pt x="454914" y="80060"/>
                </a:lnTo>
                <a:lnTo>
                  <a:pt x="428142" y="56527"/>
                </a:lnTo>
                <a:lnTo>
                  <a:pt x="363880" y="0"/>
                </a:lnTo>
                <a:lnTo>
                  <a:pt x="15240" y="0"/>
                </a:lnTo>
                <a:lnTo>
                  <a:pt x="15240" y="3048"/>
                </a:lnTo>
                <a:lnTo>
                  <a:pt x="0" y="3048"/>
                </a:lnTo>
                <a:lnTo>
                  <a:pt x="0" y="756462"/>
                </a:lnTo>
                <a:lnTo>
                  <a:pt x="584200" y="756462"/>
                </a:lnTo>
                <a:lnTo>
                  <a:pt x="584200" y="753414"/>
                </a:lnTo>
                <a:lnTo>
                  <a:pt x="599440" y="753414"/>
                </a:lnTo>
                <a:lnTo>
                  <a:pt x="599440" y="696912"/>
                </a:lnTo>
                <a:lnTo>
                  <a:pt x="599440" y="20720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90600" y="2872739"/>
            <a:ext cx="249364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/opt/web-playbooks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3984" y="2872739"/>
            <a:ext cx="249491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/opt/db-playbooks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8243" y="2872739"/>
            <a:ext cx="303593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/opt/network-playbooks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00281" y="3995623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5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5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5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5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5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5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75813" y="3988003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5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5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5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5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5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5">
                <a:moveTo>
                  <a:pt x="584200" y="207200"/>
                </a:moveTo>
                <a:lnTo>
                  <a:pt x="573493" y="197789"/>
                </a:lnTo>
                <a:lnTo>
                  <a:pt x="527672" y="157492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92"/>
                </a:lnTo>
                <a:lnTo>
                  <a:pt x="466420" y="103606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606"/>
                </a:lnTo>
                <a:lnTo>
                  <a:pt x="439661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46897" y="3988003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5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5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5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5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5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5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90600" y="4980432"/>
            <a:ext cx="2493645" cy="2546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315"/>
              </a:spcBef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/opt/web-playbooks/ansible.cfg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43984" y="4980432"/>
            <a:ext cx="2494915" cy="2546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315"/>
              </a:spcBef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/opt/db-playbooks/ansible.cfg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19516" y="4980432"/>
            <a:ext cx="2737485" cy="2546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315"/>
              </a:spcBef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/opt/network-playbooks/ansible.cfg</a:t>
            </a:r>
            <a:endParaRPr sz="10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3127" y="1690116"/>
            <a:ext cx="4819015" cy="2463165"/>
          </a:xfrm>
          <a:custGeom>
            <a:avLst/>
            <a:gdLst/>
            <a:ahLst/>
            <a:cxnLst/>
            <a:rect l="l" t="t" r="r" b="b"/>
            <a:pathLst>
              <a:path w="4819015" h="2463165">
                <a:moveTo>
                  <a:pt x="4818888" y="0"/>
                </a:moveTo>
                <a:lnTo>
                  <a:pt x="0" y="0"/>
                </a:lnTo>
                <a:lnTo>
                  <a:pt x="0" y="2462783"/>
                </a:lnTo>
                <a:lnTo>
                  <a:pt x="4818888" y="2462783"/>
                </a:lnTo>
                <a:lnTo>
                  <a:pt x="481888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3958" y="1713357"/>
            <a:ext cx="111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84350" y="2568701"/>
            <a:ext cx="1291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5154" y="1926717"/>
            <a:ext cx="2622550" cy="1981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 marR="8178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19405" indent="-197485">
              <a:lnSpc>
                <a:spcPct val="100000"/>
              </a:lnSpc>
              <a:spcBef>
                <a:spcPts val="10"/>
              </a:spcBef>
              <a:buChar char="-"/>
              <a:tabLst>
                <a:tab pos="3200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</a:t>
            </a:r>
            <a:r>
              <a:rPr sz="2100" baseline="7936" dirty="0">
                <a:solidFill>
                  <a:srgbClr val="E6DB74"/>
                </a:solidFill>
                <a:latin typeface="Consolas"/>
                <a:cs typeface="Consolas"/>
              </a:rPr>
              <a:t>‘{{ item</a:t>
            </a:r>
            <a:r>
              <a:rPr sz="2100" spc="-7" baseline="7936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100" baseline="7936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2100" baseline="7936">
              <a:latin typeface="Consolas"/>
              <a:cs typeface="Consolas"/>
            </a:endParaRPr>
          </a:p>
          <a:p>
            <a:pPr marL="314325">
              <a:lnSpc>
                <a:spcPct val="100000"/>
              </a:lnSpc>
              <a:spcBef>
                <a:spcPts val="260"/>
              </a:spcBef>
            </a:pP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with_items:</a:t>
            </a:r>
            <a:endParaRPr sz="1400">
              <a:latin typeface="Consolas"/>
              <a:cs typeface="Consolas"/>
            </a:endParaRPr>
          </a:p>
          <a:p>
            <a:pPr marL="70739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joe</a:t>
            </a:r>
            <a:endParaRPr sz="1400">
              <a:latin typeface="Consolas"/>
              <a:cs typeface="Consolas"/>
            </a:endParaRPr>
          </a:p>
          <a:p>
            <a:pPr marL="70739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george</a:t>
            </a:r>
            <a:endParaRPr sz="1400">
              <a:latin typeface="Consolas"/>
              <a:cs typeface="Consolas"/>
            </a:endParaRPr>
          </a:p>
          <a:p>
            <a:pPr marL="707390" lvl="1" indent="-196850">
              <a:lnSpc>
                <a:spcPct val="100000"/>
              </a:lnSpc>
              <a:spcBef>
                <a:spcPts val="5"/>
              </a:spcBef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ravi</a:t>
            </a:r>
            <a:endParaRPr sz="1400">
              <a:latin typeface="Consolas"/>
              <a:cs typeface="Consolas"/>
            </a:endParaRPr>
          </a:p>
          <a:p>
            <a:pPr marL="707390" lvl="1" indent="-196850">
              <a:lnSpc>
                <a:spcPct val="100000"/>
              </a:lnSpc>
              <a:buClr>
                <a:srgbClr val="F82571"/>
              </a:buClr>
              <a:buChar char="-"/>
              <a:tabLst>
                <a:tab pos="70802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692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With_*</a:t>
            </a:r>
          </a:p>
        </p:txBody>
      </p:sp>
      <p:sp>
        <p:nvSpPr>
          <p:cNvPr id="7" name="object 7"/>
          <p:cNvSpPr/>
          <p:nvPr/>
        </p:nvSpPr>
        <p:spPr>
          <a:xfrm>
            <a:off x="6096000" y="1690116"/>
            <a:ext cx="5953125" cy="2463165"/>
          </a:xfrm>
          <a:custGeom>
            <a:avLst/>
            <a:gdLst/>
            <a:ahLst/>
            <a:cxnLst/>
            <a:rect l="l" t="t" r="r" b="b"/>
            <a:pathLst>
              <a:path w="5953125" h="2463165">
                <a:moveTo>
                  <a:pt x="5952744" y="0"/>
                </a:moveTo>
                <a:lnTo>
                  <a:pt x="0" y="0"/>
                </a:lnTo>
                <a:lnTo>
                  <a:pt x="0" y="2462783"/>
                </a:lnTo>
                <a:lnTo>
                  <a:pt x="5952744" y="2462783"/>
                </a:lnTo>
                <a:lnTo>
                  <a:pt x="59527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88075" y="1713357"/>
            <a:ext cx="111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4925" y="1926717"/>
            <a:ext cx="2373630" cy="1734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0287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View Config Files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8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94005" marR="594360" indent="-196850">
              <a:lnSpc>
                <a:spcPct val="100000"/>
              </a:lnSpc>
              <a:spcBef>
                <a:spcPts val="10"/>
              </a:spcBef>
              <a:buChar char="-"/>
              <a:tabLst>
                <a:tab pos="2946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var=item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with_file: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“/etc/hosts”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5899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“/etc/resolv.conf”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“/etc/ntp.conf”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3127" y="4236720"/>
            <a:ext cx="4819015" cy="2463165"/>
          </a:xfrm>
          <a:custGeom>
            <a:avLst/>
            <a:gdLst/>
            <a:ahLst/>
            <a:cxnLst/>
            <a:rect l="l" t="t" r="r" b="b"/>
            <a:pathLst>
              <a:path w="4819015" h="2463165">
                <a:moveTo>
                  <a:pt x="4818888" y="0"/>
                </a:moveTo>
                <a:lnTo>
                  <a:pt x="0" y="0"/>
                </a:lnTo>
                <a:lnTo>
                  <a:pt x="0" y="2462784"/>
                </a:lnTo>
                <a:lnTo>
                  <a:pt x="4818888" y="2462784"/>
                </a:lnTo>
                <a:lnTo>
                  <a:pt x="481888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3958" y="4260341"/>
            <a:ext cx="111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0554" y="4473702"/>
            <a:ext cx="3655060" cy="173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921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Get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from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multiple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URLs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94005" marR="1875789" indent="-196850">
              <a:lnSpc>
                <a:spcPct val="100000"/>
              </a:lnSpc>
              <a:spcBef>
                <a:spcPts val="15"/>
              </a:spcBef>
              <a:buChar char="-"/>
              <a:tabLst>
                <a:tab pos="2946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var=item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with_url: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“https://site1.com/get-servers”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“https://site2.com/get-servers”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ct val="100000"/>
              </a:lnSpc>
              <a:buChar char="-"/>
              <a:tabLst>
                <a:tab pos="58991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“https://site3.com/get-servers”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96000" y="4207764"/>
            <a:ext cx="5953125" cy="2461260"/>
          </a:xfrm>
          <a:custGeom>
            <a:avLst/>
            <a:gdLst/>
            <a:ahLst/>
            <a:cxnLst/>
            <a:rect l="l" t="t" r="r" b="b"/>
            <a:pathLst>
              <a:path w="5953125" h="2461259">
                <a:moveTo>
                  <a:pt x="5952744" y="0"/>
                </a:moveTo>
                <a:lnTo>
                  <a:pt x="0" y="0"/>
                </a:lnTo>
                <a:lnTo>
                  <a:pt x="0" y="2461260"/>
                </a:lnTo>
                <a:lnTo>
                  <a:pt x="5952744" y="2461260"/>
                </a:lnTo>
                <a:lnTo>
                  <a:pt x="59527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88075" y="4230751"/>
            <a:ext cx="111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84925" y="4443806"/>
            <a:ext cx="5523230" cy="19488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Check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multiple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mongodbs</a:t>
            </a:r>
            <a:endParaRPr sz="1400">
              <a:latin typeface="Consolas"/>
              <a:cs typeface="Consolas"/>
            </a:endParaRPr>
          </a:p>
          <a:p>
            <a:pPr marR="394081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94005" indent="-197485">
              <a:lnSpc>
                <a:spcPct val="100000"/>
              </a:lnSpc>
              <a:spcBef>
                <a:spcPts val="15"/>
              </a:spcBef>
              <a:buChar char="-"/>
              <a:tabLst>
                <a:tab pos="2946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r>
              <a:rPr sz="1400" spc="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msg=“DB={{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item.database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PID={{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item.pid}}”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ts val="1675"/>
              </a:lnSpc>
            </a:pP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with_mongodb: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ts val="1675"/>
              </a:lnSpc>
              <a:buClr>
                <a:srgbClr val="E6DB74"/>
              </a:buClr>
              <a:buChar char="-"/>
              <a:tabLst>
                <a:tab pos="589915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database: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dev</a:t>
            </a:r>
            <a:endParaRPr sz="1400">
              <a:latin typeface="Consolas"/>
              <a:cs typeface="Consolas"/>
            </a:endParaRPr>
          </a:p>
          <a:p>
            <a:pPr marL="589280">
              <a:lnSpc>
                <a:spcPts val="1675"/>
              </a:lnSpc>
              <a:spcBef>
                <a:spcPts val="1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connection_string:</a:t>
            </a:r>
            <a:r>
              <a:rPr sz="1400" spc="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“mongodb://dev.mongo/”</a:t>
            </a:r>
            <a:endParaRPr sz="1400">
              <a:latin typeface="Consolas"/>
              <a:cs typeface="Consolas"/>
            </a:endParaRPr>
          </a:p>
          <a:p>
            <a:pPr marL="589280" lvl="1" indent="-196850">
              <a:lnSpc>
                <a:spcPts val="1675"/>
              </a:lnSpc>
              <a:buClr>
                <a:srgbClr val="E6DB74"/>
              </a:buClr>
              <a:buChar char="-"/>
              <a:tabLst>
                <a:tab pos="589915" algn="l"/>
              </a:tabLst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database: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prod</a:t>
            </a:r>
            <a:endParaRPr sz="1400">
              <a:latin typeface="Consolas"/>
              <a:cs typeface="Consolas"/>
            </a:endParaRPr>
          </a:p>
          <a:p>
            <a:pPr marL="58928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connection_string:</a:t>
            </a:r>
            <a:r>
              <a:rPr sz="1400" spc="7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“mongodb://prod.mongo/”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692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With_*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95578" y="1525651"/>
            <a:ext cx="3033395" cy="507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0876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with_items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with_file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with_url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mo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god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b</a:t>
            </a:r>
            <a:endParaRPr sz="1800">
              <a:latin typeface="Consolas"/>
              <a:cs typeface="Consolas"/>
            </a:endParaRPr>
          </a:p>
          <a:p>
            <a:pPr marL="12700" marR="1382395">
              <a:lnSpc>
                <a:spcPct val="100000"/>
              </a:lnSpc>
              <a:spcBef>
                <a:spcPts val="880"/>
              </a:spcBef>
            </a:pP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with_dict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with_etcd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with_env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fi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l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etr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ee 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With_ini</a:t>
            </a: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ts val="2170"/>
              </a:lnSpc>
              <a:spcBef>
                <a:spcPts val="65"/>
              </a:spcBef>
            </a:pP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in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v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ent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ry_h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st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ame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s 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With_k8s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ts val="2075"/>
              </a:lnSpc>
            </a:pP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With_manifold</a:t>
            </a:r>
            <a:endParaRPr sz="1800">
              <a:latin typeface="Consolas"/>
              <a:cs typeface="Consolas"/>
            </a:endParaRPr>
          </a:p>
          <a:p>
            <a:pPr marL="12700" marR="1257300">
              <a:lnSpc>
                <a:spcPct val="100000"/>
              </a:lnSpc>
            </a:pP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With_nested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With_nios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op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nsh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i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f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t 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With_password </a:t>
            </a:r>
            <a:r>
              <a:rPr sz="1800" spc="-975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With_pipe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With_rabbitmq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07200" y="1525651"/>
            <a:ext cx="203073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With_redis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With_sequence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With_skydive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su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ele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m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ent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s 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With_template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With_together </a:t>
            </a:r>
            <a:r>
              <a:rPr sz="1800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FF00"/>
                </a:solidFill>
                <a:latin typeface="Consolas"/>
                <a:cs typeface="Consolas"/>
              </a:rPr>
              <a:t>With_varnames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4205" y="2916427"/>
            <a:ext cx="454025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25" dirty="0">
                <a:solidFill>
                  <a:srgbClr val="FFFFFF"/>
                </a:solidFill>
                <a:latin typeface="Arial"/>
                <a:cs typeface="Arial"/>
              </a:rPr>
              <a:t>Modules</a:t>
            </a:r>
            <a:endParaRPr sz="8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3729" y="1472260"/>
            <a:ext cx="330517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04" dirty="0">
                <a:solidFill>
                  <a:srgbClr val="FFFFFF"/>
                </a:solidFill>
                <a:latin typeface="Verdana"/>
                <a:cs typeface="Verdana"/>
              </a:rPr>
              <a:t>Ansible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982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modules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5896" y="1438402"/>
            <a:ext cx="1295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5896" y="1950847"/>
            <a:ext cx="1879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Commands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896" y="2461386"/>
            <a:ext cx="894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Fi</a:t>
            </a:r>
            <a:r>
              <a:rPr sz="2800" spc="-25" dirty="0">
                <a:solidFill>
                  <a:srgbClr val="DDDDD7"/>
                </a:solidFill>
                <a:latin typeface="Calibri"/>
                <a:cs typeface="Calibri"/>
              </a:rPr>
              <a:t>l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5896" y="2971926"/>
            <a:ext cx="1603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Database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5896" y="3484245"/>
            <a:ext cx="3226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1222375" algn="l"/>
                <a:tab pos="3213100" algn="l"/>
              </a:tabLst>
            </a:pP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Cloud	</a:t>
            </a:r>
            <a:r>
              <a:rPr sz="2800" spc="-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	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5896" y="3910355"/>
            <a:ext cx="3485515" cy="104648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1300" algn="l"/>
                <a:tab pos="1740535" algn="l"/>
                <a:tab pos="3472179" algn="l"/>
              </a:tabLst>
            </a:pP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Windows	</a:t>
            </a:r>
            <a:r>
              <a:rPr sz="2800" u="dashLong" spc="-15" dirty="0">
                <a:solidFill>
                  <a:srgbClr val="DDDDD7"/>
                </a:solidFill>
                <a:uFill>
                  <a:solidFill>
                    <a:srgbClr val="FF6600"/>
                  </a:solidFill>
                </a:uFill>
                <a:latin typeface="Calibri"/>
                <a:cs typeface="Calibri"/>
              </a:rPr>
              <a:t> </a:t>
            </a:r>
            <a:r>
              <a:rPr sz="2800" u="dashLong" spc="-10" dirty="0">
                <a:solidFill>
                  <a:srgbClr val="DDDDD7"/>
                </a:solidFill>
                <a:uFill>
                  <a:solidFill>
                    <a:srgbClr val="FF6600"/>
                  </a:solidFill>
                </a:uFill>
                <a:latin typeface="Calibri"/>
                <a:cs typeface="Calibri"/>
              </a:rPr>
              <a:t>	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More..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7490" y="1661439"/>
            <a:ext cx="1241425" cy="132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28638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	User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	Group</a:t>
            </a:r>
            <a:endParaRPr sz="1800">
              <a:latin typeface="Calibri"/>
              <a:cs typeface="Calibri"/>
            </a:endParaRPr>
          </a:p>
          <a:p>
            <a:pPr>
              <a:lnSpc>
                <a:spcPts val="2150"/>
              </a:lnSpc>
              <a:tabLst>
                <a:tab pos="28638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ostn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endParaRPr sz="1800">
              <a:latin typeface="Calibri"/>
              <a:cs typeface="Calibri"/>
            </a:endParaRPr>
          </a:p>
          <a:p>
            <a:pPr>
              <a:lnSpc>
                <a:spcPts val="2150"/>
              </a:lnSpc>
              <a:tabLst>
                <a:tab pos="28638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	Iptables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Lvg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7490" y="3307613"/>
            <a:ext cx="1190625" cy="1049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  <a:tabLst>
                <a:tab pos="28638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	Mount</a:t>
            </a:r>
            <a:endParaRPr sz="1800">
              <a:latin typeface="Calibri"/>
              <a:cs typeface="Calibri"/>
            </a:endParaRPr>
          </a:p>
          <a:p>
            <a:pPr>
              <a:lnSpc>
                <a:spcPts val="2150"/>
              </a:lnSpc>
              <a:tabLst>
                <a:tab pos="28638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Ping</a:t>
            </a:r>
            <a:endParaRPr sz="1800">
              <a:latin typeface="Calibri"/>
              <a:cs typeface="Calibri"/>
            </a:endParaRPr>
          </a:p>
          <a:p>
            <a:pPr>
              <a:lnSpc>
                <a:spcPts val="2150"/>
              </a:lnSpc>
              <a:tabLst>
                <a:tab pos="286385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mezone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87490" y="1658391"/>
            <a:ext cx="1245235" cy="160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  <a:tabLst>
                <a:tab pos="286385" algn="l"/>
              </a:tabLst>
            </a:pPr>
            <a:r>
              <a:rPr sz="1800" spc="-280" dirty="0">
                <a:solidFill>
                  <a:srgbClr val="FFFFFF"/>
                </a:solidFill>
                <a:latin typeface="Calibri"/>
                <a:cs typeface="Calibri"/>
              </a:rPr>
              <a:t>-- 	</a:t>
            </a:r>
            <a:r>
              <a:rPr sz="18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15" dirty="0">
                <a:solidFill>
                  <a:srgbClr val="FFFFFF"/>
                </a:solidFill>
                <a:latin typeface="Calibri"/>
                <a:cs typeface="Calibri"/>
              </a:rPr>
              <a:t>CommandAcl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sz="1800" spc="-280" dirty="0">
                <a:solidFill>
                  <a:srgbClr val="FFFFFF"/>
                </a:solidFill>
                <a:latin typeface="Calibri"/>
                <a:cs typeface="Calibri"/>
              </a:rPr>
              <a:t>-- 	</a:t>
            </a:r>
            <a:r>
              <a:rPr sz="18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10" dirty="0">
                <a:solidFill>
                  <a:srgbClr val="FFFFFF"/>
                </a:solidFill>
                <a:latin typeface="Calibri"/>
                <a:cs typeface="Calibri"/>
              </a:rPr>
              <a:t>ExpectArchive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sz="1800" spc="-280" dirty="0">
                <a:solidFill>
                  <a:srgbClr val="FFFFFF"/>
                </a:solidFill>
                <a:latin typeface="Calibri"/>
                <a:cs typeface="Calibri"/>
              </a:rPr>
              <a:t>--	</a:t>
            </a:r>
            <a:r>
              <a:rPr sz="1800" spc="-190" dirty="0">
                <a:solidFill>
                  <a:srgbClr val="FFFFFF"/>
                </a:solidFill>
                <a:latin typeface="Calibri"/>
                <a:cs typeface="Calibri"/>
              </a:rPr>
              <a:t>RawCopy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tabLst>
                <a:tab pos="286385" algn="l"/>
              </a:tabLst>
            </a:pPr>
            <a:r>
              <a:rPr sz="1800" spc="-280" dirty="0">
                <a:solidFill>
                  <a:srgbClr val="FFFFFF"/>
                </a:solidFill>
                <a:latin typeface="Calibri"/>
                <a:cs typeface="Calibri"/>
              </a:rPr>
              <a:t>--	</a:t>
            </a:r>
            <a:r>
              <a:rPr sz="1800" spc="-105" dirty="0">
                <a:solidFill>
                  <a:srgbClr val="FFFFFF"/>
                </a:solidFill>
                <a:latin typeface="Calibri"/>
                <a:cs typeface="Calibri"/>
              </a:rPr>
              <a:t>ScrFileipt</a:t>
            </a:r>
            <a:endParaRPr sz="1800">
              <a:latin typeface="Calibri"/>
              <a:cs typeface="Calibri"/>
            </a:endParaRPr>
          </a:p>
          <a:p>
            <a:pPr>
              <a:lnSpc>
                <a:spcPts val="2150"/>
              </a:lnSpc>
              <a:tabLst>
                <a:tab pos="286385" algn="l"/>
              </a:tabLst>
            </a:pPr>
            <a:r>
              <a:rPr sz="1800" spc="-280" dirty="0">
                <a:solidFill>
                  <a:srgbClr val="FFFFFF"/>
                </a:solidFill>
                <a:latin typeface="Calibri"/>
                <a:cs typeface="Calibri"/>
              </a:rPr>
              <a:t>--	</a:t>
            </a:r>
            <a:r>
              <a:rPr sz="1800" spc="-155" dirty="0">
                <a:solidFill>
                  <a:srgbClr val="FFFFFF"/>
                </a:solidFill>
                <a:latin typeface="Calibri"/>
                <a:cs typeface="Calibri"/>
              </a:rPr>
              <a:t>SheFindll</a:t>
            </a:r>
            <a:endParaRPr sz="1800">
              <a:latin typeface="Calibri"/>
              <a:cs typeface="Calibri"/>
            </a:endParaRPr>
          </a:p>
          <a:p>
            <a:pPr>
              <a:lnSpc>
                <a:spcPts val="2150"/>
              </a:lnSpc>
              <a:tabLst>
                <a:tab pos="286385" algn="l"/>
              </a:tabLst>
            </a:pPr>
            <a:r>
              <a:rPr sz="1800" spc="-280" dirty="0">
                <a:solidFill>
                  <a:srgbClr val="FFFFFF"/>
                </a:solidFill>
                <a:latin typeface="Calibri"/>
                <a:cs typeface="Calibri"/>
              </a:rPr>
              <a:t>-- 	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45" dirty="0">
                <a:solidFill>
                  <a:srgbClr val="FFFFFF"/>
                </a:solidFill>
                <a:latin typeface="Calibri"/>
                <a:cs typeface="Calibri"/>
              </a:rPr>
              <a:t>LvolLineinfile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06205" y="1639633"/>
            <a:ext cx="3596004" cy="1644014"/>
            <a:chOff x="2406205" y="1639633"/>
            <a:chExt cx="3596004" cy="1644014"/>
          </a:xfrm>
        </p:grpSpPr>
        <p:sp>
          <p:nvSpPr>
            <p:cNvPr id="13" name="object 13"/>
            <p:cNvSpPr/>
            <p:nvPr/>
          </p:nvSpPr>
          <p:spPr>
            <a:xfrm>
              <a:off x="2410967" y="1644395"/>
              <a:ext cx="3583940" cy="1634489"/>
            </a:xfrm>
            <a:custGeom>
              <a:avLst/>
              <a:gdLst/>
              <a:ahLst/>
              <a:cxnLst/>
              <a:rect l="l" t="t" r="r" b="b"/>
              <a:pathLst>
                <a:path w="3583940" h="1634489">
                  <a:moveTo>
                    <a:pt x="3583812" y="1634363"/>
                  </a:moveTo>
                  <a:lnTo>
                    <a:pt x="1791843" y="1634363"/>
                  </a:lnTo>
                  <a:lnTo>
                    <a:pt x="1791843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FF33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83407" y="2249423"/>
              <a:ext cx="3112135" cy="60325"/>
            </a:xfrm>
            <a:custGeom>
              <a:avLst/>
              <a:gdLst/>
              <a:ahLst/>
              <a:cxnLst/>
              <a:rect l="l" t="t" r="r" b="b"/>
              <a:pathLst>
                <a:path w="3112135" h="60325">
                  <a:moveTo>
                    <a:pt x="3111881" y="60325"/>
                  </a:moveTo>
                  <a:lnTo>
                    <a:pt x="1556004" y="60325"/>
                  </a:lnTo>
                  <a:lnTo>
                    <a:pt x="1556004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CC99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162301" y="1566481"/>
            <a:ext cx="7348220" cy="4533265"/>
            <a:chOff x="2162301" y="1566481"/>
            <a:chExt cx="7348220" cy="4533265"/>
          </a:xfrm>
        </p:grpSpPr>
        <p:sp>
          <p:nvSpPr>
            <p:cNvPr id="16" name="object 16"/>
            <p:cNvSpPr/>
            <p:nvPr/>
          </p:nvSpPr>
          <p:spPr>
            <a:xfrm>
              <a:off x="2168651" y="2802636"/>
              <a:ext cx="3827145" cy="200025"/>
            </a:xfrm>
            <a:custGeom>
              <a:avLst/>
              <a:gdLst/>
              <a:ahLst/>
              <a:cxnLst/>
              <a:rect l="l" t="t" r="r" b="b"/>
              <a:pathLst>
                <a:path w="3827145" h="200025">
                  <a:moveTo>
                    <a:pt x="3827145" y="199771"/>
                  </a:moveTo>
                  <a:lnTo>
                    <a:pt x="1913509" y="199771"/>
                  </a:lnTo>
                  <a:lnTo>
                    <a:pt x="1913509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B125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86811" y="2447544"/>
              <a:ext cx="3308985" cy="810895"/>
            </a:xfrm>
            <a:custGeom>
              <a:avLst/>
              <a:gdLst/>
              <a:ahLst/>
              <a:cxnLst/>
              <a:rect l="l" t="t" r="r" b="b"/>
              <a:pathLst>
                <a:path w="3308985" h="810895">
                  <a:moveTo>
                    <a:pt x="3308730" y="0"/>
                  </a:moveTo>
                  <a:lnTo>
                    <a:pt x="1654302" y="0"/>
                  </a:lnTo>
                  <a:lnTo>
                    <a:pt x="1654302" y="810640"/>
                  </a:lnTo>
                  <a:lnTo>
                    <a:pt x="0" y="81064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68651" y="3707892"/>
              <a:ext cx="3827145" cy="53340"/>
            </a:xfrm>
            <a:custGeom>
              <a:avLst/>
              <a:gdLst/>
              <a:ahLst/>
              <a:cxnLst/>
              <a:rect l="l" t="t" r="r" b="b"/>
              <a:pathLst>
                <a:path w="3827145" h="53339">
                  <a:moveTo>
                    <a:pt x="3827145" y="0"/>
                  </a:moveTo>
                  <a:lnTo>
                    <a:pt x="1913509" y="0"/>
                  </a:lnTo>
                  <a:lnTo>
                    <a:pt x="1913509" y="53339"/>
                  </a:lnTo>
                  <a:lnTo>
                    <a:pt x="0" y="53339"/>
                  </a:lnTo>
                </a:path>
              </a:pathLst>
            </a:custGeom>
            <a:ln w="12700">
              <a:solidFill>
                <a:srgbClr val="FF66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5416" y="1571244"/>
              <a:ext cx="3509772" cy="45232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995416" y="1571244"/>
              <a:ext cx="3510279" cy="4523740"/>
            </a:xfrm>
            <a:custGeom>
              <a:avLst/>
              <a:gdLst/>
              <a:ahLst/>
              <a:cxnLst/>
              <a:rect l="l" t="t" r="r" b="b"/>
              <a:pathLst>
                <a:path w="3510279" h="4523740">
                  <a:moveTo>
                    <a:pt x="0" y="4523232"/>
                  </a:moveTo>
                  <a:lnTo>
                    <a:pt x="3509772" y="4523232"/>
                  </a:lnTo>
                  <a:lnTo>
                    <a:pt x="3509772" y="0"/>
                  </a:lnTo>
                  <a:lnTo>
                    <a:pt x="0" y="0"/>
                  </a:lnTo>
                  <a:lnTo>
                    <a:pt x="0" y="4523232"/>
                  </a:lnTo>
                  <a:close/>
                </a:path>
              </a:pathLst>
            </a:custGeom>
            <a:ln w="952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87490" y="1588465"/>
            <a:ext cx="172021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1800" spc="-280" dirty="0">
                <a:latin typeface="Calibri"/>
                <a:cs typeface="Calibri"/>
              </a:rPr>
              <a:t>-</a:t>
            </a:r>
            <a:r>
              <a:rPr sz="2700" spc="-419" baseline="-4629" dirty="0">
                <a:latin typeface="Calibri"/>
                <a:cs typeface="Calibri"/>
              </a:rPr>
              <a:t>-	</a:t>
            </a:r>
            <a:r>
              <a:rPr sz="1800" spc="-625" dirty="0">
                <a:latin typeface="Calibri"/>
                <a:cs typeface="Calibri"/>
              </a:rPr>
              <a:t>W</a:t>
            </a:r>
            <a:r>
              <a:rPr sz="1800" spc="-62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700" spc="-937" baseline="-4629" dirty="0">
                <a:latin typeface="Calibri"/>
                <a:cs typeface="Calibri"/>
              </a:rPr>
              <a:t>Am</a:t>
            </a:r>
            <a:r>
              <a:rPr sz="1800" spc="-6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625" dirty="0">
                <a:latin typeface="Calibri"/>
                <a:cs typeface="Calibri"/>
              </a:rPr>
              <a:t>in</a:t>
            </a:r>
            <a:r>
              <a:rPr sz="2700" spc="-937" baseline="-4629" dirty="0">
                <a:latin typeface="Calibri"/>
                <a:cs typeface="Calibri"/>
              </a:rPr>
              <a:t>a</a:t>
            </a:r>
            <a:r>
              <a:rPr sz="1800" spc="-6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625" dirty="0">
                <a:latin typeface="Calibri"/>
                <a:cs typeface="Calibri"/>
              </a:rPr>
              <a:t>_</a:t>
            </a:r>
            <a:r>
              <a:rPr sz="2700" spc="-937" baseline="-4629" dirty="0">
                <a:latin typeface="Calibri"/>
                <a:cs typeface="Calibri"/>
              </a:rPr>
              <a:t>z</a:t>
            </a:r>
            <a:r>
              <a:rPr sz="1800" spc="-6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625" dirty="0">
                <a:latin typeface="Calibri"/>
                <a:cs typeface="Calibri"/>
              </a:rPr>
              <a:t>c</a:t>
            </a:r>
            <a:r>
              <a:rPr sz="2700" spc="-937" baseline="-4629" dirty="0">
                <a:latin typeface="Calibri"/>
                <a:cs typeface="Calibri"/>
              </a:rPr>
              <a:t>o</a:t>
            </a:r>
            <a:r>
              <a:rPr sz="1800" spc="-6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625" dirty="0">
                <a:latin typeface="Calibri"/>
                <a:cs typeface="Calibri"/>
              </a:rPr>
              <a:t>o</a:t>
            </a:r>
            <a:r>
              <a:rPr sz="2700" spc="-937" baseline="-4629" dirty="0">
                <a:latin typeface="Calibri"/>
                <a:cs typeface="Calibri"/>
              </a:rPr>
              <a:t>n</a:t>
            </a:r>
            <a:r>
              <a:rPr sz="1800" spc="-62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625" dirty="0">
                <a:latin typeface="Calibri"/>
                <a:cs typeface="Calibri"/>
              </a:rPr>
              <a:t>p</a:t>
            </a:r>
            <a:r>
              <a:rPr sz="1800" spc="-62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spc="-625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  <a:p>
            <a:pPr marL="286385" indent="-287020">
              <a:lnSpc>
                <a:spcPct val="100000"/>
              </a:lnSpc>
              <a:spcBef>
                <a:spcPts val="5"/>
              </a:spcBef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sz="1800" spc="-440" dirty="0">
                <a:latin typeface="Calibri"/>
                <a:cs typeface="Calibri"/>
              </a:rPr>
              <a:t>W</a:t>
            </a:r>
            <a:r>
              <a:rPr sz="1800" spc="-44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700" spc="-660" baseline="-4629" dirty="0">
                <a:latin typeface="Calibri"/>
                <a:cs typeface="Calibri"/>
              </a:rPr>
              <a:t>At</a:t>
            </a:r>
            <a:r>
              <a:rPr sz="1800" spc="-4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440" dirty="0">
                <a:latin typeface="Calibri"/>
                <a:cs typeface="Calibri"/>
              </a:rPr>
              <a:t>i</a:t>
            </a:r>
            <a:r>
              <a:rPr sz="2700" spc="-660" baseline="-4629" dirty="0">
                <a:latin typeface="Calibri"/>
                <a:cs typeface="Calibri"/>
              </a:rPr>
              <a:t>o</a:t>
            </a:r>
            <a:r>
              <a:rPr sz="1800" spc="-440" dirty="0">
                <a:latin typeface="Calibri"/>
                <a:cs typeface="Calibri"/>
              </a:rPr>
              <a:t>n</a:t>
            </a:r>
            <a:r>
              <a:rPr sz="1800" spc="-4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700" spc="-660" baseline="-4629" dirty="0">
                <a:latin typeface="Calibri"/>
                <a:cs typeface="Calibri"/>
              </a:rPr>
              <a:t>m</a:t>
            </a:r>
            <a:r>
              <a:rPr sz="1800" spc="-44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800" spc="-440" dirty="0">
                <a:latin typeface="Calibri"/>
                <a:cs typeface="Calibri"/>
              </a:rPr>
              <a:t>_c</a:t>
            </a:r>
            <a:r>
              <a:rPr sz="1800" spc="-44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-660" baseline="-4629" dirty="0">
                <a:latin typeface="Calibri"/>
                <a:cs typeface="Calibri"/>
              </a:rPr>
              <a:t>ic</a:t>
            </a:r>
            <a:r>
              <a:rPr sz="1800" spc="-440" dirty="0">
                <a:latin typeface="Calibri"/>
                <a:cs typeface="Calibri"/>
              </a:rPr>
              <a:t>ommand</a:t>
            </a:r>
            <a:endParaRPr sz="1800">
              <a:latin typeface="Calibri"/>
              <a:cs typeface="Calibri"/>
            </a:endParaRPr>
          </a:p>
          <a:p>
            <a:pPr marL="286385" indent="-287020">
              <a:lnSpc>
                <a:spcPct val="100000"/>
              </a:lnSpc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sz="1800" spc="-1605" dirty="0">
                <a:latin typeface="Calibri"/>
                <a:cs typeface="Calibri"/>
              </a:rPr>
              <a:t>W</a:t>
            </a:r>
            <a:r>
              <a:rPr sz="1800" spc="-154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700" baseline="-4629" dirty="0">
                <a:latin typeface="Calibri"/>
                <a:cs typeface="Calibri"/>
              </a:rPr>
              <a:t>A</a:t>
            </a:r>
            <a:r>
              <a:rPr sz="2700" spc="-322" baseline="-4629" dirty="0">
                <a:latin typeface="Calibri"/>
                <a:cs typeface="Calibri"/>
              </a:rPr>
              <a:t>z</a:t>
            </a:r>
            <a:r>
              <a:rPr sz="1800" spc="-76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260" dirty="0">
                <a:latin typeface="Calibri"/>
                <a:cs typeface="Calibri"/>
              </a:rPr>
              <a:t>i</a:t>
            </a:r>
            <a:r>
              <a:rPr sz="2700" spc="-1042" baseline="-4629" dirty="0">
                <a:latin typeface="Calibri"/>
                <a:cs typeface="Calibri"/>
              </a:rPr>
              <a:t>u</a:t>
            </a:r>
            <a:r>
              <a:rPr sz="1800" spc="-600" dirty="0">
                <a:latin typeface="Calibri"/>
                <a:cs typeface="Calibri"/>
              </a:rPr>
              <a:t>n</a:t>
            </a:r>
            <a:r>
              <a:rPr sz="1800" spc="-36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700" spc="-569" baseline="-4629" dirty="0">
                <a:latin typeface="Calibri"/>
                <a:cs typeface="Calibri"/>
              </a:rPr>
              <a:t>r</a:t>
            </a:r>
            <a:r>
              <a:rPr sz="1800" spc="-790" dirty="0">
                <a:latin typeface="Calibri"/>
                <a:cs typeface="Calibri"/>
              </a:rPr>
              <a:t>_</a:t>
            </a:r>
            <a:r>
              <a:rPr sz="1800" spc="-67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2700" spc="-562" baseline="-4629" dirty="0">
                <a:latin typeface="Calibri"/>
                <a:cs typeface="Calibri"/>
              </a:rPr>
              <a:t>e</a:t>
            </a:r>
            <a:r>
              <a:rPr sz="1800" spc="-795" dirty="0"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om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  <a:p>
            <a:pPr marL="286385" indent="-287020">
              <a:lnSpc>
                <a:spcPct val="100000"/>
              </a:lnSpc>
              <a:buClr>
                <a:srgbClr val="000000"/>
              </a:buClr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sz="1800" spc="-49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495" dirty="0">
                <a:latin typeface="Calibri"/>
                <a:cs typeface="Calibri"/>
              </a:rPr>
              <a:t>W</a:t>
            </a:r>
            <a:r>
              <a:rPr sz="2700" spc="-742" baseline="-3086" dirty="0">
                <a:latin typeface="Calibri"/>
                <a:cs typeface="Calibri"/>
              </a:rPr>
              <a:t>C</a:t>
            </a:r>
            <a:r>
              <a:rPr sz="1800" spc="-49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700" spc="-742" baseline="-3086" dirty="0">
                <a:latin typeface="Calibri"/>
                <a:cs typeface="Calibri"/>
              </a:rPr>
              <a:t>e</a:t>
            </a:r>
            <a:r>
              <a:rPr sz="1800" spc="-495" dirty="0">
                <a:latin typeface="Calibri"/>
                <a:cs typeface="Calibri"/>
              </a:rPr>
              <a:t>i</a:t>
            </a:r>
            <a:r>
              <a:rPr sz="2700" spc="-742" baseline="-3086" dirty="0">
                <a:latin typeface="Calibri"/>
                <a:cs typeface="Calibri"/>
              </a:rPr>
              <a:t>n</a:t>
            </a:r>
            <a:r>
              <a:rPr sz="1800" spc="-49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495" dirty="0">
                <a:latin typeface="Calibri"/>
                <a:cs typeface="Calibri"/>
              </a:rPr>
              <a:t>n</a:t>
            </a:r>
            <a:r>
              <a:rPr sz="1800" spc="-49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00" spc="-742" baseline="-3086" dirty="0">
                <a:latin typeface="Calibri"/>
                <a:cs typeface="Calibri"/>
              </a:rPr>
              <a:t>t</a:t>
            </a:r>
            <a:r>
              <a:rPr sz="1800" spc="-495" dirty="0">
                <a:latin typeface="Calibri"/>
                <a:cs typeface="Calibri"/>
              </a:rPr>
              <a:t>_</a:t>
            </a:r>
            <a:r>
              <a:rPr sz="1800" spc="-49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700" spc="-742" baseline="-3086" dirty="0">
                <a:latin typeface="Calibri"/>
                <a:cs typeface="Calibri"/>
              </a:rPr>
              <a:t>r</a:t>
            </a:r>
            <a:r>
              <a:rPr sz="1800" spc="-495" dirty="0">
                <a:latin typeface="Calibri"/>
                <a:cs typeface="Calibri"/>
              </a:rPr>
              <a:t>f</a:t>
            </a:r>
            <a:r>
              <a:rPr sz="1800" spc="-49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700" spc="-742" baseline="-3086" dirty="0">
                <a:latin typeface="Calibri"/>
                <a:cs typeface="Calibri"/>
              </a:rPr>
              <a:t>y</a:t>
            </a:r>
            <a:r>
              <a:rPr sz="1800" spc="-495" dirty="0">
                <a:latin typeface="Calibri"/>
                <a:cs typeface="Calibri"/>
              </a:rPr>
              <a:t>i</a:t>
            </a:r>
            <a:r>
              <a:rPr sz="1800" spc="-49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-495" dirty="0">
                <a:latin typeface="Calibri"/>
                <a:cs typeface="Calibri"/>
              </a:rPr>
              <a:t>l</a:t>
            </a:r>
            <a:r>
              <a:rPr sz="1800" spc="-495" dirty="0">
                <a:latin typeface="Calibri"/>
                <a:cs typeface="Calibri"/>
              </a:rPr>
              <a:t>e</a:t>
            </a:r>
            <a:r>
              <a:rPr sz="2700" spc="-742" baseline="-3086" dirty="0">
                <a:latin typeface="Calibri"/>
                <a:cs typeface="Calibri"/>
              </a:rPr>
              <a:t>i</a:t>
            </a:r>
            <a:r>
              <a:rPr sz="1800" spc="-49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700" spc="-742" baseline="-3086" dirty="0">
                <a:latin typeface="Calibri"/>
                <a:cs typeface="Calibri"/>
              </a:rPr>
              <a:t>n</a:t>
            </a:r>
            <a:r>
              <a:rPr sz="1800" spc="-495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2700" spc="-742" baseline="-3086" dirty="0">
                <a:latin typeface="Calibri"/>
                <a:cs typeface="Calibri"/>
              </a:rPr>
              <a:t>k</a:t>
            </a:r>
            <a:r>
              <a:rPr sz="1800" spc="-49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74790" y="2685999"/>
            <a:ext cx="18389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700" spc="-419" baseline="-3086" dirty="0">
                <a:latin typeface="Calibri"/>
                <a:cs typeface="Calibri"/>
              </a:rPr>
              <a:t>-</a:t>
            </a:r>
            <a:r>
              <a:rPr sz="1800" spc="-280" dirty="0">
                <a:latin typeface="Calibri"/>
                <a:cs typeface="Calibri"/>
              </a:rPr>
              <a:t>-	</a:t>
            </a:r>
            <a:r>
              <a:rPr sz="1800" spc="-43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430" dirty="0">
                <a:latin typeface="Calibri"/>
                <a:cs typeface="Calibri"/>
              </a:rPr>
              <a:t>W</a:t>
            </a:r>
            <a:r>
              <a:rPr sz="2700" spc="-644" baseline="-3086" dirty="0">
                <a:latin typeface="Calibri"/>
                <a:cs typeface="Calibri"/>
              </a:rPr>
              <a:t>C</a:t>
            </a:r>
            <a:r>
              <a:rPr sz="1800" spc="-4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700" spc="-644" baseline="-3086" dirty="0">
                <a:latin typeface="Calibri"/>
                <a:cs typeface="Calibri"/>
              </a:rPr>
              <a:t>lo</a:t>
            </a:r>
            <a:r>
              <a:rPr sz="1800" spc="-43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430" dirty="0">
                <a:latin typeface="Calibri"/>
                <a:cs typeface="Calibri"/>
              </a:rPr>
              <a:t>in</a:t>
            </a:r>
            <a:r>
              <a:rPr sz="2700" spc="-644" baseline="-3086" dirty="0">
                <a:latin typeface="Calibri"/>
                <a:cs typeface="Calibri"/>
              </a:rPr>
              <a:t>u</a:t>
            </a:r>
            <a:r>
              <a:rPr sz="1800" spc="-43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00" spc="-430" dirty="0">
                <a:latin typeface="Calibri"/>
                <a:cs typeface="Calibri"/>
              </a:rPr>
              <a:t>_</a:t>
            </a:r>
            <a:r>
              <a:rPr sz="2700" spc="-644" baseline="-3086" dirty="0">
                <a:latin typeface="Calibri"/>
                <a:cs typeface="Calibri"/>
              </a:rPr>
              <a:t>d</a:t>
            </a:r>
            <a:r>
              <a:rPr sz="1800" spc="-43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430" dirty="0">
                <a:latin typeface="Calibri"/>
                <a:cs typeface="Calibri"/>
              </a:rPr>
              <a:t>i</a:t>
            </a:r>
            <a:r>
              <a:rPr sz="1800" spc="-43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700" spc="-644" baseline="-3086" dirty="0">
                <a:latin typeface="Calibri"/>
                <a:cs typeface="Calibri"/>
              </a:rPr>
              <a:t>s</a:t>
            </a:r>
            <a:r>
              <a:rPr sz="1800" spc="-430" dirty="0">
                <a:latin typeface="Calibri"/>
                <a:cs typeface="Calibri"/>
              </a:rPr>
              <a:t>is</a:t>
            </a:r>
            <a:r>
              <a:rPr sz="1800" spc="-43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2700" spc="-644" baseline="-3086" dirty="0">
                <a:latin typeface="Calibri"/>
                <a:cs typeface="Calibri"/>
              </a:rPr>
              <a:t>c</a:t>
            </a:r>
            <a:r>
              <a:rPr sz="1800" spc="-430" dirty="0">
                <a:latin typeface="Calibri"/>
                <a:cs typeface="Calibri"/>
              </a:rPr>
              <a:t>_</a:t>
            </a:r>
            <a:r>
              <a:rPr sz="2700" spc="-644" baseline="-3086" dirty="0">
                <a:latin typeface="Calibri"/>
                <a:cs typeface="Calibri"/>
              </a:rPr>
              <a:t>a</a:t>
            </a:r>
            <a:r>
              <a:rPr sz="1800" spc="-43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430" dirty="0">
                <a:latin typeface="Calibri"/>
                <a:cs typeface="Calibri"/>
              </a:rPr>
              <a:t>w</a:t>
            </a:r>
            <a:r>
              <a:rPr sz="2700" spc="-644" baseline="-3086" dirty="0">
                <a:latin typeface="Calibri"/>
                <a:cs typeface="Calibri"/>
              </a:rPr>
              <a:t>le</a:t>
            </a:r>
            <a:r>
              <a:rPr sz="1800" spc="-430" dirty="0">
                <a:latin typeface="Calibri"/>
                <a:cs typeface="Calibri"/>
              </a:rPr>
              <a:t>ebsite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4790" y="2960623"/>
            <a:ext cx="1322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b="1" dirty="0">
                <a:latin typeface="Calibri"/>
                <a:cs typeface="Calibri"/>
              </a:rPr>
              <a:t>-	</a:t>
            </a:r>
            <a:r>
              <a:rPr sz="1800" spc="-500" dirty="0">
                <a:latin typeface="Calibri"/>
                <a:cs typeface="Calibri"/>
              </a:rPr>
              <a:t>W</a:t>
            </a:r>
            <a:r>
              <a:rPr sz="1800" spc="-50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700" spc="-750" baseline="-3086" dirty="0">
                <a:latin typeface="Calibri"/>
                <a:cs typeface="Calibri"/>
              </a:rPr>
              <a:t>C</a:t>
            </a:r>
            <a:r>
              <a:rPr sz="1800" spc="-5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-750" baseline="-3086" dirty="0">
                <a:latin typeface="Calibri"/>
                <a:cs typeface="Calibri"/>
              </a:rPr>
              <a:t>lo</a:t>
            </a:r>
            <a:r>
              <a:rPr sz="1800" spc="-500" dirty="0">
                <a:latin typeface="Calibri"/>
                <a:cs typeface="Calibri"/>
              </a:rPr>
              <a:t>i</a:t>
            </a:r>
            <a:r>
              <a:rPr sz="1800" spc="-5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00" dirty="0">
                <a:latin typeface="Calibri"/>
                <a:cs typeface="Calibri"/>
              </a:rPr>
              <a:t>n</a:t>
            </a:r>
            <a:r>
              <a:rPr sz="2700" spc="-750" baseline="-3086" dirty="0">
                <a:latin typeface="Calibri"/>
                <a:cs typeface="Calibri"/>
              </a:rPr>
              <a:t>u</a:t>
            </a:r>
            <a:r>
              <a:rPr sz="1800" spc="-500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spc="-500" dirty="0">
                <a:latin typeface="Calibri"/>
                <a:cs typeface="Calibri"/>
              </a:rPr>
              <a:t>_</a:t>
            </a:r>
            <a:r>
              <a:rPr sz="2700" spc="-750" baseline="-3086" dirty="0">
                <a:latin typeface="Calibri"/>
                <a:cs typeface="Calibri"/>
              </a:rPr>
              <a:t>d</a:t>
            </a:r>
            <a:r>
              <a:rPr sz="1800" spc="-5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00" dirty="0">
                <a:latin typeface="Calibri"/>
                <a:cs typeface="Calibri"/>
              </a:rPr>
              <a:t>m</a:t>
            </a:r>
            <a:r>
              <a:rPr sz="1800" spc="-5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spc="-750" baseline="-3086" dirty="0">
                <a:latin typeface="Calibri"/>
                <a:cs typeface="Calibri"/>
              </a:rPr>
              <a:t>st</a:t>
            </a:r>
            <a:r>
              <a:rPr sz="1800" spc="-500" dirty="0">
                <a:latin typeface="Calibri"/>
                <a:cs typeface="Calibri"/>
              </a:rPr>
              <a:t>s</a:t>
            </a:r>
            <a:r>
              <a:rPr sz="2700" spc="-750" baseline="-3086" dirty="0">
                <a:latin typeface="Calibri"/>
                <a:cs typeface="Calibri"/>
              </a:rPr>
              <a:t>a</a:t>
            </a:r>
            <a:r>
              <a:rPr sz="1800" spc="-500" dirty="0">
                <a:latin typeface="Calibri"/>
                <a:cs typeface="Calibri"/>
              </a:rPr>
              <a:t>g</a:t>
            </a:r>
            <a:r>
              <a:rPr sz="2700" spc="-750" baseline="-3086" dirty="0">
                <a:latin typeface="Calibri"/>
                <a:cs typeface="Calibri"/>
              </a:rPr>
              <a:t>ck</a:t>
            </a:r>
            <a:endParaRPr sz="2700" baseline="-3086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74790" y="3237687"/>
            <a:ext cx="15468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700" spc="-832" baseline="-3086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-	</a:t>
            </a:r>
            <a:r>
              <a:rPr sz="1800" spc="-1605" dirty="0">
                <a:latin typeface="Calibri"/>
                <a:cs typeface="Calibri"/>
              </a:rPr>
              <a:t>W</a:t>
            </a:r>
            <a:r>
              <a:rPr sz="1800" spc="-9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700" spc="-209" baseline="-3086" dirty="0">
                <a:latin typeface="Calibri"/>
                <a:cs typeface="Calibri"/>
              </a:rPr>
              <a:t>D</a:t>
            </a:r>
            <a:r>
              <a:rPr sz="1800" spc="-76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-15" baseline="-3086" dirty="0">
                <a:latin typeface="Calibri"/>
                <a:cs typeface="Calibri"/>
              </a:rPr>
              <a:t>i</a:t>
            </a:r>
            <a:r>
              <a:rPr sz="2700" spc="-1147" baseline="-3086" dirty="0">
                <a:latin typeface="Calibri"/>
                <a:cs typeface="Calibri"/>
              </a:rPr>
              <a:t>g</a:t>
            </a:r>
            <a:r>
              <a:rPr sz="1800" spc="-140" dirty="0">
                <a:latin typeface="Calibri"/>
                <a:cs typeface="Calibri"/>
              </a:rPr>
              <a:t>i</a:t>
            </a:r>
            <a:r>
              <a:rPr sz="1800" spc="-8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95" dirty="0">
                <a:latin typeface="Calibri"/>
                <a:cs typeface="Calibri"/>
              </a:rPr>
              <a:t>n</a:t>
            </a:r>
            <a:r>
              <a:rPr sz="2700" baseline="-3086" dirty="0">
                <a:latin typeface="Calibri"/>
                <a:cs typeface="Calibri"/>
              </a:rPr>
              <a:t>i</a:t>
            </a:r>
            <a:r>
              <a:rPr sz="2700" spc="-839" baseline="-3086" dirty="0">
                <a:latin typeface="Calibri"/>
                <a:cs typeface="Calibri"/>
              </a:rPr>
              <a:t>t</a:t>
            </a:r>
            <a:r>
              <a:rPr sz="1800" spc="-28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620" dirty="0">
                <a:latin typeface="Calibri"/>
                <a:cs typeface="Calibri"/>
              </a:rPr>
              <a:t>_</a:t>
            </a:r>
            <a:r>
              <a:rPr sz="1800" spc="-7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spc="-592" baseline="-3086" dirty="0">
                <a:latin typeface="Calibri"/>
                <a:cs typeface="Calibri"/>
              </a:rPr>
              <a:t>a</a:t>
            </a:r>
            <a:r>
              <a:rPr sz="1800" spc="-1195" dirty="0">
                <a:latin typeface="Calibri"/>
                <a:cs typeface="Calibri"/>
              </a:rPr>
              <a:t>m</a:t>
            </a:r>
            <a:r>
              <a:rPr sz="1800" spc="-6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700" baseline="-3086" dirty="0">
                <a:latin typeface="Calibri"/>
                <a:cs typeface="Calibri"/>
              </a:rPr>
              <a:t>l</a:t>
            </a:r>
            <a:r>
              <a:rPr sz="2700" spc="-315" baseline="-3086" dirty="0">
                <a:latin typeface="Calibri"/>
                <a:cs typeface="Calibri"/>
              </a:rPr>
              <a:t> </a:t>
            </a:r>
            <a:r>
              <a:rPr sz="1800" spc="-67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-1477" baseline="-3086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45" dirty="0">
                <a:latin typeface="Calibri"/>
                <a:cs typeface="Calibri"/>
              </a:rPr>
              <a:t>i</a:t>
            </a:r>
            <a:r>
              <a:rPr sz="2700" spc="-15" baseline="-3086" dirty="0">
                <a:latin typeface="Calibri"/>
                <a:cs typeface="Calibri"/>
              </a:rPr>
              <a:t>c</a:t>
            </a:r>
            <a:r>
              <a:rPr sz="2700" baseline="-3086" dirty="0">
                <a:latin typeface="Calibri"/>
                <a:cs typeface="Calibri"/>
              </a:rPr>
              <a:t>ean</a:t>
            </a:r>
            <a:endParaRPr sz="2700" baseline="-3086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87490" y="3512566"/>
            <a:ext cx="1669414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indent="-287020">
              <a:lnSpc>
                <a:spcPct val="100000"/>
              </a:lnSpc>
              <a:spcBef>
                <a:spcPts val="100"/>
              </a:spcBef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sz="1800" spc="-390" dirty="0">
                <a:latin typeface="Calibri"/>
                <a:cs typeface="Calibri"/>
              </a:rPr>
              <a:t>W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700" spc="-585" baseline="-3086" dirty="0">
                <a:latin typeface="Calibri"/>
                <a:cs typeface="Calibri"/>
              </a:rPr>
              <a:t>D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00" spc="-585" baseline="-3086" dirty="0">
                <a:latin typeface="Calibri"/>
                <a:cs typeface="Calibri"/>
              </a:rPr>
              <a:t>o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90" dirty="0">
                <a:latin typeface="Calibri"/>
                <a:cs typeface="Calibri"/>
              </a:rPr>
              <a:t>in</a:t>
            </a:r>
            <a:r>
              <a:rPr sz="2700" spc="-585" baseline="-3086" dirty="0">
                <a:latin typeface="Calibri"/>
                <a:cs typeface="Calibri"/>
              </a:rPr>
              <a:t>c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00" spc="-585" baseline="-3086" dirty="0">
                <a:latin typeface="Calibri"/>
                <a:cs typeface="Calibri"/>
              </a:rPr>
              <a:t>k</a:t>
            </a:r>
            <a:r>
              <a:rPr sz="1800" spc="-390" dirty="0">
                <a:latin typeface="Calibri"/>
                <a:cs typeface="Calibri"/>
              </a:rPr>
              <a:t>_</a:t>
            </a:r>
            <a:r>
              <a:rPr sz="2700" spc="-585" baseline="-3086" dirty="0">
                <a:latin typeface="Calibri"/>
                <a:cs typeface="Calibri"/>
              </a:rPr>
              <a:t>e</a:t>
            </a:r>
            <a:r>
              <a:rPr sz="1800" spc="-390" dirty="0">
                <a:latin typeface="Calibri"/>
                <a:cs typeface="Calibri"/>
              </a:rPr>
              <a:t>p</a:t>
            </a:r>
            <a:r>
              <a:rPr sz="2700" spc="-585" baseline="-3086" dirty="0">
                <a:latin typeface="Calibri"/>
                <a:cs typeface="Calibri"/>
              </a:rPr>
              <a:t>r</a:t>
            </a:r>
            <a:r>
              <a:rPr sz="1800" spc="-390" dirty="0">
                <a:latin typeface="Calibri"/>
                <a:cs typeface="Calibri"/>
              </a:rPr>
              <a:t>ackage</a:t>
            </a:r>
            <a:endParaRPr sz="1800">
              <a:latin typeface="Calibri"/>
              <a:cs typeface="Calibri"/>
            </a:endParaRPr>
          </a:p>
          <a:p>
            <a:pPr marL="286385" indent="-287020">
              <a:lnSpc>
                <a:spcPct val="100000"/>
              </a:lnSpc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sz="1800" spc="-555" dirty="0">
                <a:latin typeface="Calibri"/>
                <a:cs typeface="Calibri"/>
              </a:rPr>
              <a:t>W</a:t>
            </a:r>
            <a:r>
              <a:rPr sz="1800" spc="-5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700" spc="-832" baseline="-3086" dirty="0">
                <a:latin typeface="Calibri"/>
                <a:cs typeface="Calibri"/>
              </a:rPr>
              <a:t>G</a:t>
            </a:r>
            <a:r>
              <a:rPr sz="1800" spc="-55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-832" baseline="-3086" dirty="0">
                <a:latin typeface="Calibri"/>
                <a:cs typeface="Calibri"/>
              </a:rPr>
              <a:t>o</a:t>
            </a:r>
            <a:r>
              <a:rPr sz="1800" spc="-555" dirty="0">
                <a:latin typeface="Calibri"/>
                <a:cs typeface="Calibri"/>
              </a:rPr>
              <a:t>i</a:t>
            </a:r>
            <a:r>
              <a:rPr sz="1800" spc="-55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555" dirty="0">
                <a:latin typeface="Calibri"/>
                <a:cs typeface="Calibri"/>
              </a:rPr>
              <a:t>n</a:t>
            </a:r>
            <a:r>
              <a:rPr sz="2700" spc="-832" baseline="-3086" dirty="0">
                <a:latin typeface="Calibri"/>
                <a:cs typeface="Calibri"/>
              </a:rPr>
              <a:t>o</a:t>
            </a:r>
            <a:r>
              <a:rPr sz="1800" spc="-555" dirty="0">
                <a:latin typeface="Calibri"/>
                <a:cs typeface="Calibri"/>
              </a:rPr>
              <a:t>_</a:t>
            </a:r>
            <a:r>
              <a:rPr sz="2700" spc="-832" baseline="-3086" dirty="0">
                <a:latin typeface="Calibri"/>
                <a:cs typeface="Calibri"/>
              </a:rPr>
              <a:t>g</a:t>
            </a:r>
            <a:r>
              <a:rPr sz="1800" spc="-55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55" dirty="0">
                <a:latin typeface="Calibri"/>
                <a:cs typeface="Calibri"/>
              </a:rPr>
              <a:t>p</a:t>
            </a:r>
            <a:r>
              <a:rPr sz="2700" spc="-832" baseline="-3086" dirty="0">
                <a:latin typeface="Calibri"/>
                <a:cs typeface="Calibri"/>
              </a:rPr>
              <a:t>l</a:t>
            </a:r>
            <a:r>
              <a:rPr sz="1800" spc="-55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700" spc="-832" baseline="-3086" dirty="0">
                <a:latin typeface="Calibri"/>
                <a:cs typeface="Calibri"/>
              </a:rPr>
              <a:t>e</a:t>
            </a:r>
            <a:r>
              <a:rPr sz="1800" spc="-55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55" dirty="0">
                <a:latin typeface="Calibri"/>
                <a:cs typeface="Calibri"/>
              </a:rPr>
              <a:t>in</a:t>
            </a:r>
            <a:r>
              <a:rPr sz="1800" spc="-555" dirty="0">
                <a:solidFill>
                  <a:srgbClr val="FFFFFF"/>
                </a:solidFill>
                <a:latin typeface="Calibri"/>
                <a:cs typeface="Calibri"/>
              </a:rPr>
              <a:t>te</a:t>
            </a:r>
            <a:r>
              <a:rPr sz="1800" spc="-555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  <a:p>
            <a:pPr marL="286385" indent="-287020">
              <a:lnSpc>
                <a:spcPts val="2105"/>
              </a:lnSpc>
              <a:spcBef>
                <a:spcPts val="80"/>
              </a:spcBef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sz="2700" spc="-742" baseline="3086" dirty="0">
                <a:latin typeface="Calibri"/>
                <a:cs typeface="Calibri"/>
              </a:rPr>
              <a:t>W</a:t>
            </a:r>
            <a:r>
              <a:rPr sz="2700" spc="-742" baseline="3086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495" dirty="0">
                <a:latin typeface="Calibri"/>
                <a:cs typeface="Calibri"/>
              </a:rPr>
              <a:t>Lin</a:t>
            </a:r>
            <a:r>
              <a:rPr sz="2700" spc="-742" baseline="3086" dirty="0">
                <a:latin typeface="Calibri"/>
                <a:cs typeface="Calibri"/>
              </a:rPr>
              <a:t>in</a:t>
            </a:r>
            <a:r>
              <a:rPr sz="1800" spc="-495" dirty="0">
                <a:latin typeface="Calibri"/>
                <a:cs typeface="Calibri"/>
              </a:rPr>
              <a:t>o</a:t>
            </a:r>
            <a:r>
              <a:rPr sz="2700" spc="-742" baseline="3086" dirty="0">
                <a:latin typeface="Calibri"/>
                <a:cs typeface="Calibri"/>
              </a:rPr>
              <a:t>_</a:t>
            </a:r>
            <a:r>
              <a:rPr sz="2700" spc="-742" baseline="3086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495" dirty="0">
                <a:latin typeface="Calibri"/>
                <a:cs typeface="Calibri"/>
              </a:rPr>
              <a:t>d</a:t>
            </a:r>
            <a:r>
              <a:rPr sz="2700" spc="-742" baseline="3086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700" spc="-742" baseline="3086" dirty="0">
                <a:latin typeface="Calibri"/>
                <a:cs typeface="Calibri"/>
              </a:rPr>
              <a:t>p</a:t>
            </a:r>
            <a:r>
              <a:rPr sz="1800" spc="-495" dirty="0">
                <a:latin typeface="Calibri"/>
                <a:cs typeface="Calibri"/>
              </a:rPr>
              <a:t>e</a:t>
            </a:r>
            <a:r>
              <a:rPr sz="2700" spc="-742" baseline="3086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700" spc="-742" baseline="3086" dirty="0">
                <a:latin typeface="Calibri"/>
                <a:cs typeface="Calibri"/>
              </a:rPr>
              <a:t>a</a:t>
            </a:r>
            <a:r>
              <a:rPr sz="2700" spc="-742" baseline="308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700" spc="-742" baseline="3086" dirty="0">
                <a:latin typeface="Calibri"/>
                <a:cs typeface="Calibri"/>
              </a:rPr>
              <a:t>t</a:t>
            </a:r>
            <a:r>
              <a:rPr sz="2700" spc="-742" baseline="3086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700" spc="-742" baseline="3086" dirty="0">
                <a:latin typeface="Calibri"/>
                <a:cs typeface="Calibri"/>
              </a:rPr>
              <a:t>h</a:t>
            </a:r>
            <a:r>
              <a:rPr sz="2700" spc="-742" baseline="308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2700" baseline="3086">
              <a:latin typeface="Calibri"/>
              <a:cs typeface="Calibri"/>
            </a:endParaRPr>
          </a:p>
          <a:p>
            <a:pPr marL="286385" indent="-287020">
              <a:lnSpc>
                <a:spcPts val="2105"/>
              </a:lnSpc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sz="1800" spc="-505" dirty="0">
                <a:latin typeface="Calibri"/>
                <a:cs typeface="Calibri"/>
              </a:rPr>
              <a:t>W</a:t>
            </a:r>
            <a:r>
              <a:rPr sz="1800" spc="-50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700" spc="-757" baseline="-3086" dirty="0">
                <a:latin typeface="Calibri"/>
                <a:cs typeface="Calibri"/>
              </a:rPr>
              <a:t>O</a:t>
            </a:r>
            <a:r>
              <a:rPr sz="1800" spc="-50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700" spc="-757" baseline="-3086" dirty="0">
                <a:latin typeface="Calibri"/>
                <a:cs typeface="Calibri"/>
              </a:rPr>
              <a:t>p</a:t>
            </a:r>
            <a:r>
              <a:rPr sz="1800" spc="-505" dirty="0">
                <a:latin typeface="Calibri"/>
                <a:cs typeface="Calibri"/>
              </a:rPr>
              <a:t>i</a:t>
            </a:r>
            <a:r>
              <a:rPr sz="1800" spc="-50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05" dirty="0">
                <a:latin typeface="Calibri"/>
                <a:cs typeface="Calibri"/>
              </a:rPr>
              <a:t>n</a:t>
            </a:r>
            <a:r>
              <a:rPr sz="2700" spc="-757" baseline="-3086" dirty="0">
                <a:latin typeface="Calibri"/>
                <a:cs typeface="Calibri"/>
              </a:rPr>
              <a:t>e</a:t>
            </a:r>
            <a:r>
              <a:rPr sz="1800" spc="-5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05" dirty="0">
                <a:latin typeface="Calibri"/>
                <a:cs typeface="Calibri"/>
              </a:rPr>
              <a:t>_</a:t>
            </a:r>
            <a:r>
              <a:rPr sz="1800" spc="-50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-757" baseline="-3086" dirty="0">
                <a:latin typeface="Calibri"/>
                <a:cs typeface="Calibri"/>
              </a:rPr>
              <a:t>n</a:t>
            </a:r>
            <a:r>
              <a:rPr sz="1800" spc="-50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-505" dirty="0">
                <a:latin typeface="Calibri"/>
                <a:cs typeface="Calibri"/>
              </a:rPr>
              <a:t>r</a:t>
            </a:r>
            <a:r>
              <a:rPr sz="2700" spc="-757" baseline="-3086" dirty="0">
                <a:latin typeface="Calibri"/>
                <a:cs typeface="Calibri"/>
              </a:rPr>
              <a:t>s</a:t>
            </a:r>
            <a:r>
              <a:rPr sz="1800" spc="-505" dirty="0">
                <a:latin typeface="Calibri"/>
                <a:cs typeface="Calibri"/>
              </a:rPr>
              <a:t>o</a:t>
            </a:r>
            <a:r>
              <a:rPr sz="2700" spc="-757" baseline="-3086" dirty="0">
                <a:latin typeface="Calibri"/>
                <a:cs typeface="Calibri"/>
              </a:rPr>
              <a:t>t</a:t>
            </a:r>
            <a:r>
              <a:rPr sz="1800" spc="-50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700" spc="-757" baseline="-3086" dirty="0">
                <a:latin typeface="Calibri"/>
                <a:cs typeface="Calibri"/>
              </a:rPr>
              <a:t>a</a:t>
            </a:r>
            <a:r>
              <a:rPr sz="1800" spc="-505" dirty="0">
                <a:latin typeface="Calibri"/>
                <a:cs typeface="Calibri"/>
              </a:rPr>
              <a:t>b</a:t>
            </a:r>
            <a:r>
              <a:rPr sz="2700" spc="-757" baseline="-3086" dirty="0">
                <a:latin typeface="Calibri"/>
                <a:cs typeface="Calibri"/>
              </a:rPr>
              <a:t>c</a:t>
            </a:r>
            <a:r>
              <a:rPr sz="1800" spc="-505" dirty="0">
                <a:latin typeface="Calibri"/>
                <a:cs typeface="Calibri"/>
              </a:rPr>
              <a:t>o</a:t>
            </a:r>
            <a:r>
              <a:rPr sz="2700" spc="-757" baseline="-3086" dirty="0">
                <a:latin typeface="Calibri"/>
                <a:cs typeface="Calibri"/>
              </a:rPr>
              <a:t>k</a:t>
            </a:r>
            <a:r>
              <a:rPr sz="1800" spc="-505" dirty="0">
                <a:latin typeface="Calibri"/>
                <a:cs typeface="Calibri"/>
              </a:rPr>
              <a:t>copy</a:t>
            </a:r>
            <a:endParaRPr sz="1800">
              <a:latin typeface="Calibri"/>
              <a:cs typeface="Calibri"/>
            </a:endParaRPr>
          </a:p>
          <a:p>
            <a:pPr>
              <a:lnSpc>
                <a:spcPts val="2150"/>
              </a:lnSpc>
              <a:spcBef>
                <a:spcPts val="25"/>
              </a:spcBef>
              <a:tabLst>
                <a:tab pos="286385" algn="l"/>
              </a:tabLst>
            </a:pPr>
            <a:r>
              <a:rPr sz="1800" spc="-280" dirty="0">
                <a:latin typeface="Calibri"/>
                <a:cs typeface="Calibri"/>
              </a:rPr>
              <a:t>-</a:t>
            </a:r>
            <a:r>
              <a:rPr sz="2700" spc="-419" baseline="-3086" dirty="0">
                <a:latin typeface="Calibri"/>
                <a:cs typeface="Calibri"/>
              </a:rPr>
              <a:t>-	</a:t>
            </a:r>
            <a:r>
              <a:rPr sz="1800" spc="-465" dirty="0">
                <a:latin typeface="Calibri"/>
                <a:cs typeface="Calibri"/>
              </a:rPr>
              <a:t>W</a:t>
            </a:r>
            <a:r>
              <a:rPr sz="1800" spc="-46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700" spc="-697" baseline="-3086" dirty="0">
                <a:latin typeface="Calibri"/>
                <a:cs typeface="Calibri"/>
              </a:rPr>
              <a:t>R</a:t>
            </a:r>
            <a:r>
              <a:rPr sz="1800" spc="-46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700" spc="-697" baseline="-3086" dirty="0">
                <a:latin typeface="Calibri"/>
                <a:cs typeface="Calibri"/>
              </a:rPr>
              <a:t>a</a:t>
            </a:r>
            <a:r>
              <a:rPr sz="1800" spc="-465" dirty="0">
                <a:latin typeface="Calibri"/>
                <a:cs typeface="Calibri"/>
              </a:rPr>
              <a:t>i</a:t>
            </a:r>
            <a:r>
              <a:rPr sz="1800" spc="-46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700" spc="-697" baseline="-3086" dirty="0">
                <a:latin typeface="Calibri"/>
                <a:cs typeface="Calibri"/>
              </a:rPr>
              <a:t>c</a:t>
            </a:r>
            <a:r>
              <a:rPr sz="1800" spc="-465" dirty="0">
                <a:latin typeface="Calibri"/>
                <a:cs typeface="Calibri"/>
              </a:rPr>
              <a:t>n</a:t>
            </a:r>
            <a:r>
              <a:rPr sz="1800" spc="-46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700" spc="-697" baseline="-3086" dirty="0">
                <a:latin typeface="Calibri"/>
                <a:cs typeface="Calibri"/>
              </a:rPr>
              <a:t>k</a:t>
            </a:r>
            <a:r>
              <a:rPr sz="1800" spc="-465" dirty="0">
                <a:latin typeface="Calibri"/>
                <a:cs typeface="Calibri"/>
              </a:rPr>
              <a:t>_</a:t>
            </a:r>
            <a:r>
              <a:rPr sz="1800" spc="-46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700" spc="-697" baseline="-3086" dirty="0">
                <a:latin typeface="Calibri"/>
                <a:cs typeface="Calibri"/>
              </a:rPr>
              <a:t>s</a:t>
            </a:r>
            <a:r>
              <a:rPr sz="1800" spc="-46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465" dirty="0">
                <a:latin typeface="Calibri"/>
                <a:cs typeface="Calibri"/>
              </a:rPr>
              <a:t>r</a:t>
            </a:r>
            <a:r>
              <a:rPr sz="2700" spc="-697" baseline="-3086" dirty="0">
                <a:latin typeface="Calibri"/>
                <a:cs typeface="Calibri"/>
              </a:rPr>
              <a:t>p</a:t>
            </a:r>
            <a:r>
              <a:rPr sz="1800" spc="-465" dirty="0">
                <a:latin typeface="Calibri"/>
                <a:cs typeface="Calibri"/>
              </a:rPr>
              <a:t>e</a:t>
            </a:r>
            <a:r>
              <a:rPr sz="2700" spc="-697" baseline="-3086" dirty="0">
                <a:latin typeface="Calibri"/>
                <a:cs typeface="Calibri"/>
              </a:rPr>
              <a:t>a</a:t>
            </a:r>
            <a:r>
              <a:rPr sz="1800" spc="-465" dirty="0">
                <a:latin typeface="Calibri"/>
                <a:cs typeface="Calibri"/>
              </a:rPr>
              <a:t>g</a:t>
            </a:r>
            <a:r>
              <a:rPr sz="2700" spc="-697" baseline="-3086" dirty="0">
                <a:latin typeface="Calibri"/>
                <a:cs typeface="Calibri"/>
              </a:rPr>
              <a:t>c</a:t>
            </a:r>
            <a:r>
              <a:rPr sz="1800" spc="-465" dirty="0">
                <a:latin typeface="Calibri"/>
                <a:cs typeface="Calibri"/>
              </a:rPr>
              <a:t>e</a:t>
            </a:r>
            <a:r>
              <a:rPr sz="2700" spc="-697" baseline="-3086" dirty="0">
                <a:latin typeface="Calibri"/>
                <a:cs typeface="Calibri"/>
              </a:rPr>
              <a:t>e</a:t>
            </a:r>
            <a:r>
              <a:rPr sz="1800" spc="-465" dirty="0">
                <a:latin typeface="Calibri"/>
                <a:cs typeface="Calibri"/>
              </a:rPr>
              <a:t>dit</a:t>
            </a:r>
            <a:endParaRPr sz="1800">
              <a:latin typeface="Calibri"/>
              <a:cs typeface="Calibri"/>
            </a:endParaRPr>
          </a:p>
          <a:p>
            <a:pPr marL="286385" indent="-287020">
              <a:lnSpc>
                <a:spcPts val="2150"/>
              </a:lnSpc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sz="1800" spc="-380" dirty="0">
                <a:latin typeface="Calibri"/>
                <a:cs typeface="Calibri"/>
              </a:rPr>
              <a:t>W</a:t>
            </a:r>
            <a:r>
              <a:rPr sz="2700" spc="-569" baseline="-3086" dirty="0">
                <a:latin typeface="Calibri"/>
                <a:cs typeface="Calibri"/>
              </a:rPr>
              <a:t>Sm</a:t>
            </a:r>
            <a:r>
              <a:rPr sz="1800" spc="-380" dirty="0">
                <a:latin typeface="Calibri"/>
                <a:cs typeface="Calibri"/>
              </a:rPr>
              <a:t>in</a:t>
            </a:r>
            <a:r>
              <a:rPr sz="2700" spc="-569" baseline="-3086" dirty="0">
                <a:latin typeface="Calibri"/>
                <a:cs typeface="Calibri"/>
              </a:rPr>
              <a:t>a</a:t>
            </a:r>
            <a:r>
              <a:rPr sz="1800" spc="-380" dirty="0">
                <a:latin typeface="Calibri"/>
                <a:cs typeface="Calibri"/>
              </a:rPr>
              <a:t>_</a:t>
            </a:r>
            <a:r>
              <a:rPr sz="2700" spc="-569" baseline="-3086" dirty="0">
                <a:latin typeface="Calibri"/>
                <a:cs typeface="Calibri"/>
              </a:rPr>
              <a:t>rt</a:t>
            </a:r>
            <a:r>
              <a:rPr sz="1800" spc="-380" dirty="0">
                <a:latin typeface="Calibri"/>
                <a:cs typeface="Calibri"/>
              </a:rPr>
              <a:t>s</a:t>
            </a:r>
            <a:r>
              <a:rPr sz="2700" spc="-569" baseline="-3086" dirty="0">
                <a:latin typeface="Calibri"/>
                <a:cs typeface="Calibri"/>
              </a:rPr>
              <a:t>o</a:t>
            </a:r>
            <a:r>
              <a:rPr sz="1800" spc="-380" dirty="0">
                <a:latin typeface="Calibri"/>
                <a:cs typeface="Calibri"/>
              </a:rPr>
              <a:t>h</a:t>
            </a:r>
            <a:r>
              <a:rPr sz="2700" spc="-569" baseline="-3086" dirty="0">
                <a:latin typeface="Calibri"/>
                <a:cs typeface="Calibri"/>
              </a:rPr>
              <a:t>s</a:t>
            </a:r>
            <a:r>
              <a:rPr sz="1800" spc="-380" dirty="0">
                <a:latin typeface="Calibri"/>
                <a:cs typeface="Calibri"/>
              </a:rPr>
              <a:t>ell</a:t>
            </a:r>
            <a:endParaRPr sz="1800">
              <a:latin typeface="Calibri"/>
              <a:cs typeface="Calibri"/>
            </a:endParaRPr>
          </a:p>
          <a:p>
            <a:pPr marL="286385" indent="-287020">
              <a:lnSpc>
                <a:spcPct val="100000"/>
              </a:lnSpc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sz="1800" spc="-335" dirty="0">
                <a:latin typeface="Calibri"/>
                <a:cs typeface="Calibri"/>
              </a:rPr>
              <a:t>W</a:t>
            </a:r>
            <a:r>
              <a:rPr sz="2700" spc="-502" baseline="-3086" dirty="0">
                <a:latin typeface="Calibri"/>
                <a:cs typeface="Calibri"/>
              </a:rPr>
              <a:t>So</a:t>
            </a:r>
            <a:r>
              <a:rPr sz="1800" spc="-335" dirty="0">
                <a:latin typeface="Calibri"/>
                <a:cs typeface="Calibri"/>
              </a:rPr>
              <a:t>i</a:t>
            </a:r>
            <a:r>
              <a:rPr sz="2700" spc="-502" baseline="-3086" dirty="0">
                <a:latin typeface="Calibri"/>
                <a:cs typeface="Calibri"/>
              </a:rPr>
              <a:t>f</a:t>
            </a:r>
            <a:r>
              <a:rPr sz="1800" spc="-335" dirty="0">
                <a:latin typeface="Calibri"/>
                <a:cs typeface="Calibri"/>
              </a:rPr>
              <a:t>n</a:t>
            </a:r>
            <a:r>
              <a:rPr sz="2700" spc="-502" baseline="-3086" dirty="0">
                <a:latin typeface="Calibri"/>
                <a:cs typeface="Calibri"/>
              </a:rPr>
              <a:t>tl</a:t>
            </a:r>
            <a:r>
              <a:rPr sz="1800" spc="-335" dirty="0">
                <a:latin typeface="Calibri"/>
                <a:cs typeface="Calibri"/>
              </a:rPr>
              <a:t>_</a:t>
            </a:r>
            <a:r>
              <a:rPr sz="2700" spc="-502" baseline="-3086" dirty="0">
                <a:latin typeface="Calibri"/>
                <a:cs typeface="Calibri"/>
              </a:rPr>
              <a:t>a</a:t>
            </a:r>
            <a:r>
              <a:rPr sz="1800" spc="-335" dirty="0">
                <a:latin typeface="Calibri"/>
                <a:cs typeface="Calibri"/>
              </a:rPr>
              <a:t>s</a:t>
            </a:r>
            <a:r>
              <a:rPr sz="2700" spc="-502" baseline="-3086" dirty="0">
                <a:latin typeface="Calibri"/>
                <a:cs typeface="Calibri"/>
              </a:rPr>
              <a:t>y</a:t>
            </a:r>
            <a:r>
              <a:rPr sz="1800" spc="-335" dirty="0">
                <a:latin typeface="Calibri"/>
                <a:cs typeface="Calibri"/>
              </a:rPr>
              <a:t>e</a:t>
            </a:r>
            <a:r>
              <a:rPr sz="2700" spc="-502" baseline="-3086" dirty="0">
                <a:latin typeface="Calibri"/>
                <a:cs typeface="Calibri"/>
              </a:rPr>
              <a:t>e</a:t>
            </a:r>
            <a:r>
              <a:rPr sz="1800" spc="-335" dirty="0">
                <a:latin typeface="Calibri"/>
                <a:cs typeface="Calibri"/>
              </a:rPr>
              <a:t>r</a:t>
            </a:r>
            <a:r>
              <a:rPr sz="2700" spc="-502" baseline="-3086" dirty="0">
                <a:latin typeface="Calibri"/>
                <a:cs typeface="Calibri"/>
              </a:rPr>
              <a:t>r</a:t>
            </a:r>
            <a:r>
              <a:rPr sz="1800" spc="-335" dirty="0">
                <a:latin typeface="Calibri"/>
                <a:cs typeface="Calibri"/>
              </a:rPr>
              <a:t>vice</a:t>
            </a:r>
            <a:endParaRPr sz="1800">
              <a:latin typeface="Calibri"/>
              <a:cs typeface="Calibri"/>
            </a:endParaRPr>
          </a:p>
          <a:p>
            <a:pPr marL="286385" indent="-287020">
              <a:lnSpc>
                <a:spcPct val="100000"/>
              </a:lnSpc>
              <a:buFont typeface="Calibri"/>
              <a:buChar char="-"/>
              <a:tabLst>
                <a:tab pos="286385" algn="l"/>
                <a:tab pos="287020" algn="l"/>
              </a:tabLst>
            </a:pPr>
            <a:r>
              <a:rPr sz="1800" spc="-415" dirty="0">
                <a:latin typeface="Calibri"/>
                <a:cs typeface="Calibri"/>
              </a:rPr>
              <a:t>W</a:t>
            </a:r>
            <a:r>
              <a:rPr sz="2700" spc="-622" baseline="-4629" dirty="0">
                <a:latin typeface="Calibri"/>
                <a:cs typeface="Calibri"/>
              </a:rPr>
              <a:t>VM</a:t>
            </a:r>
            <a:r>
              <a:rPr sz="1800" spc="-415" dirty="0">
                <a:latin typeface="Calibri"/>
                <a:cs typeface="Calibri"/>
              </a:rPr>
              <a:t>in</a:t>
            </a:r>
            <a:r>
              <a:rPr sz="2700" spc="-622" baseline="-4629" dirty="0">
                <a:latin typeface="Calibri"/>
                <a:cs typeface="Calibri"/>
              </a:rPr>
              <a:t>w</a:t>
            </a:r>
            <a:r>
              <a:rPr sz="1800" spc="-415" dirty="0">
                <a:latin typeface="Calibri"/>
                <a:cs typeface="Calibri"/>
              </a:rPr>
              <a:t>_</a:t>
            </a:r>
            <a:r>
              <a:rPr sz="2700" spc="-622" baseline="-4629" dirty="0">
                <a:latin typeface="Calibri"/>
                <a:cs typeface="Calibri"/>
              </a:rPr>
              <a:t>a</a:t>
            </a:r>
            <a:r>
              <a:rPr sz="1800" spc="-415" dirty="0">
                <a:latin typeface="Calibri"/>
                <a:cs typeface="Calibri"/>
              </a:rPr>
              <a:t>u</a:t>
            </a:r>
            <a:r>
              <a:rPr sz="2700" spc="-622" baseline="-4629" dirty="0">
                <a:latin typeface="Calibri"/>
                <a:cs typeface="Calibri"/>
              </a:rPr>
              <a:t>r</a:t>
            </a:r>
            <a:r>
              <a:rPr sz="1800" spc="-415" dirty="0">
                <a:latin typeface="Calibri"/>
                <a:cs typeface="Calibri"/>
              </a:rPr>
              <a:t>ser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tabLst>
                <a:tab pos="286385" algn="l"/>
              </a:tabLst>
            </a:pPr>
            <a:r>
              <a:rPr sz="1800" dirty="0">
                <a:latin typeface="Calibri"/>
                <a:cs typeface="Calibri"/>
              </a:rPr>
              <a:t>-	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3082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command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8772" y="1290066"/>
            <a:ext cx="5760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Executes</a:t>
            </a:r>
            <a:r>
              <a:rPr sz="2800" spc="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command</a:t>
            </a:r>
            <a:r>
              <a:rPr sz="2800" spc="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on</a:t>
            </a:r>
            <a:r>
              <a:rPr sz="2800" spc="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remote node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4817" y="2069134"/>
          <a:ext cx="5770880" cy="375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2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645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parameter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comments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059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chdir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cd into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this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directory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before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running</a:t>
                      </a:r>
                      <a:r>
                        <a:rPr sz="1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 command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784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creates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4508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 filename or (since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2.0)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glob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pattern,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when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it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already exists,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this </a:t>
                      </a:r>
                      <a:r>
                        <a:rPr sz="1200" spc="-3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step</a:t>
                      </a:r>
                      <a:r>
                        <a:rPr sz="1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will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20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run.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9461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899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executable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4455" marB="0"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217804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change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shell used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to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execute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the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command. Should be an </a:t>
                      </a:r>
                      <a:r>
                        <a:rPr sz="1200" spc="-3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absolute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path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executable.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4455" marB="0"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free_form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54610" marB="0">
                    <a:lnL w="9525">
                      <a:solidFill>
                        <a:srgbClr val="FF3300"/>
                      </a:solidFill>
                      <a:prstDash val="solid"/>
                    </a:lnL>
                    <a:lnT w="9525">
                      <a:solidFill>
                        <a:srgbClr val="FF3300"/>
                      </a:solidFill>
                      <a:prstDash val="solid"/>
                    </a:lnT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6DCE4"/>
                    </a:solidFill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command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module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takes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a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free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form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command</a:t>
                      </a:r>
                      <a:r>
                        <a:rPr sz="12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1200" spc="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run.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There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no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parameter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actually</a:t>
                      </a:r>
                      <a:r>
                        <a:rPr sz="12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named</a:t>
                      </a:r>
                      <a:r>
                        <a:rPr sz="12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'free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form'.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See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examples!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54610" marB="0">
                    <a:lnR w="9525">
                      <a:solidFill>
                        <a:srgbClr val="FF3300"/>
                      </a:solidFill>
                      <a:prstDash val="solid"/>
                    </a:lnR>
                    <a:lnT w="9525">
                      <a:solidFill>
                        <a:srgbClr val="FF3300"/>
                      </a:solidFill>
                      <a:prstDash val="solid"/>
                    </a:lnT>
                    <a:lnB w="9525">
                      <a:solidFill>
                        <a:srgbClr val="FF3300"/>
                      </a:solidFill>
                      <a:prstDash val="solid"/>
                    </a:lnB>
                    <a:solidFill>
                      <a:srgbClr val="F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06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removes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9525">
                      <a:solidFill>
                        <a:srgbClr val="FF33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6364" marR="3619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 filename or (since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2.0)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glob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pattern,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when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it does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not exist,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this </a:t>
                      </a:r>
                      <a:r>
                        <a:rPr sz="1200" spc="-3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step</a:t>
                      </a:r>
                      <a:r>
                        <a:rPr sz="1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10" dirty="0">
                          <a:latin typeface="Arial MT"/>
                          <a:cs typeface="Arial MT"/>
                        </a:rPr>
                        <a:t>will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20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run.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T w="9525">
                      <a:solidFill>
                        <a:srgbClr val="FF3300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3084">
                <a:tc>
                  <a:txBody>
                    <a:bodyPr/>
                    <a:lstStyle/>
                    <a:p>
                      <a:pPr marL="1206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warn</a:t>
                      </a:r>
                      <a:endParaRPr sz="1200">
                        <a:latin typeface="Arial MT"/>
                        <a:cs typeface="Arial MT"/>
                      </a:endParaRPr>
                    </a:p>
                    <a:p>
                      <a:pPr marL="1206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(added</a:t>
                      </a:r>
                      <a:r>
                        <a:rPr sz="12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12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1.8)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44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6364" marR="23939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if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command warnings are on in ansible.cfg, do not warn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about </a:t>
                      </a:r>
                      <a:r>
                        <a:rPr sz="1200" spc="-3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this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particular</a:t>
                      </a:r>
                      <a:r>
                        <a:rPr sz="120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line</a:t>
                      </a:r>
                      <a:r>
                        <a:rPr sz="120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if set to</a:t>
                      </a:r>
                      <a:r>
                        <a:rPr sz="12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200" dirty="0">
                          <a:latin typeface="Arial MT"/>
                          <a:cs typeface="Arial MT"/>
                        </a:rPr>
                        <a:t>no/false.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8445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306311" y="2069592"/>
            <a:ext cx="5728970" cy="3755390"/>
          </a:xfrm>
          <a:custGeom>
            <a:avLst/>
            <a:gdLst/>
            <a:ahLst/>
            <a:cxnLst/>
            <a:rect l="l" t="t" r="r" b="b"/>
            <a:pathLst>
              <a:path w="5728970" h="3755390">
                <a:moveTo>
                  <a:pt x="5728716" y="0"/>
                </a:moveTo>
                <a:lnTo>
                  <a:pt x="0" y="0"/>
                </a:lnTo>
                <a:lnTo>
                  <a:pt x="0" y="3755136"/>
                </a:lnTo>
                <a:lnTo>
                  <a:pt x="5728716" y="3755136"/>
                </a:lnTo>
                <a:lnTo>
                  <a:pt x="5728716" y="0"/>
                </a:lnTo>
                <a:close/>
              </a:path>
            </a:pathLst>
          </a:custGeom>
          <a:solidFill>
            <a:srgbClr val="0C0C0C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82536" y="2305304"/>
            <a:ext cx="307594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8082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Play 1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command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‘date’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16852" y="3156204"/>
            <a:ext cx="1579245" cy="243840"/>
          </a:xfrm>
          <a:prstGeom prst="rect">
            <a:avLst/>
          </a:prstGeom>
          <a:solidFill>
            <a:srgbClr val="EEB9C9">
              <a:alpha val="49803"/>
            </a:srgbClr>
          </a:solidFill>
          <a:ln w="9525">
            <a:solidFill>
              <a:srgbClr val="FF33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80072" y="3585717"/>
            <a:ext cx="35699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Display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resolv.conf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contents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16852" y="3811523"/>
            <a:ext cx="2971800" cy="243840"/>
          </a:xfrm>
          <a:prstGeom prst="rect">
            <a:avLst/>
          </a:prstGeom>
          <a:solidFill>
            <a:srgbClr val="EEB9C9">
              <a:alpha val="49803"/>
            </a:srgbClr>
          </a:solidFill>
          <a:ln w="9525">
            <a:solidFill>
              <a:srgbClr val="FF33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cat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12089" y="4477321"/>
            <a:ext cx="805180" cy="831215"/>
            <a:chOff x="6812089" y="4477321"/>
            <a:chExt cx="805180" cy="831215"/>
          </a:xfrm>
        </p:grpSpPr>
        <p:sp>
          <p:nvSpPr>
            <p:cNvPr id="11" name="object 11"/>
            <p:cNvSpPr/>
            <p:nvPr/>
          </p:nvSpPr>
          <p:spPr>
            <a:xfrm>
              <a:off x="6816852" y="4482084"/>
              <a:ext cx="795655" cy="242570"/>
            </a:xfrm>
            <a:custGeom>
              <a:avLst/>
              <a:gdLst/>
              <a:ahLst/>
              <a:cxnLst/>
              <a:rect l="l" t="t" r="r" b="b"/>
              <a:pathLst>
                <a:path w="795654" h="242570">
                  <a:moveTo>
                    <a:pt x="795527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795527" y="242315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EEB9C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16852" y="4482084"/>
              <a:ext cx="795655" cy="242570"/>
            </a:xfrm>
            <a:custGeom>
              <a:avLst/>
              <a:gdLst/>
              <a:ahLst/>
              <a:cxnLst/>
              <a:rect l="l" t="t" r="r" b="b"/>
              <a:pathLst>
                <a:path w="795654" h="242570">
                  <a:moveTo>
                    <a:pt x="0" y="242315"/>
                  </a:moveTo>
                  <a:lnTo>
                    <a:pt x="795527" y="242315"/>
                  </a:lnTo>
                  <a:lnTo>
                    <a:pt x="795527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952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16852" y="5030724"/>
              <a:ext cx="795655" cy="273050"/>
            </a:xfrm>
            <a:custGeom>
              <a:avLst/>
              <a:gdLst/>
              <a:ahLst/>
              <a:cxnLst/>
              <a:rect l="l" t="t" r="r" b="b"/>
              <a:pathLst>
                <a:path w="795654" h="273050">
                  <a:moveTo>
                    <a:pt x="795527" y="0"/>
                  </a:moveTo>
                  <a:lnTo>
                    <a:pt x="0" y="0"/>
                  </a:lnTo>
                  <a:lnTo>
                    <a:pt x="0" y="272795"/>
                  </a:lnTo>
                  <a:lnTo>
                    <a:pt x="795527" y="272795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EEB9C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16852" y="5030724"/>
              <a:ext cx="795655" cy="273050"/>
            </a:xfrm>
            <a:custGeom>
              <a:avLst/>
              <a:gdLst/>
              <a:ahLst/>
              <a:cxnLst/>
              <a:rect l="l" t="t" r="r" b="b"/>
              <a:pathLst>
                <a:path w="795654" h="273050">
                  <a:moveTo>
                    <a:pt x="0" y="272795"/>
                  </a:moveTo>
                  <a:lnTo>
                    <a:pt x="795527" y="272795"/>
                  </a:lnTo>
                  <a:lnTo>
                    <a:pt x="795527" y="0"/>
                  </a:lnTo>
                  <a:lnTo>
                    <a:pt x="0" y="0"/>
                  </a:lnTo>
                  <a:lnTo>
                    <a:pt x="0" y="272795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06311" y="6085332"/>
            <a:ext cx="5728970" cy="524510"/>
          </a:xfrm>
          <a:prstGeom prst="rect">
            <a:avLst/>
          </a:prstGeom>
          <a:solidFill>
            <a:srgbClr val="0C0C0C">
              <a:alpha val="81959"/>
            </a:srgbClr>
          </a:solidFill>
          <a:ln w="12700">
            <a:solidFill>
              <a:srgbClr val="A93717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R="618490" algn="ctr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Copy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file from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source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 destination</a:t>
            </a:r>
            <a:endParaRPr sz="1400">
              <a:latin typeface="Consolas"/>
              <a:cs typeface="Consolas"/>
            </a:endParaRPr>
          </a:p>
          <a:p>
            <a:pPr marR="617220"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copy:</a:t>
            </a:r>
            <a:r>
              <a:rPr sz="1400" spc="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2100" b="1" spc="-540" baseline="1984" dirty="0">
                <a:solidFill>
                  <a:srgbClr val="92D050"/>
                </a:solidFill>
                <a:latin typeface="Consolas"/>
                <a:cs typeface="Consolas"/>
              </a:rPr>
              <a:t>sr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b="1" spc="-540" baseline="1984" dirty="0">
                <a:solidFill>
                  <a:srgbClr val="92D050"/>
                </a:solidFill>
                <a:latin typeface="Consolas"/>
                <a:cs typeface="Consolas"/>
              </a:rPr>
              <a:t>c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sz="2100" spc="-540" baseline="1984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2100" b="1" spc="-540" baseline="1984" dirty="0">
                <a:solidFill>
                  <a:srgbClr val="00AF50"/>
                </a:solidFill>
                <a:latin typeface="Consolas"/>
                <a:cs typeface="Consolas"/>
              </a:rPr>
              <a:t>/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/</a:t>
            </a:r>
            <a:r>
              <a:rPr sz="2100" b="1" spc="-540" baseline="1984" dirty="0">
                <a:solidFill>
                  <a:srgbClr val="00AF50"/>
                </a:solidFill>
                <a:latin typeface="Consolas"/>
                <a:cs typeface="Consolas"/>
              </a:rPr>
              <a:t>s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2100" b="1" spc="-540" baseline="1984" dirty="0">
                <a:solidFill>
                  <a:srgbClr val="00AF50"/>
                </a:solidFill>
                <a:latin typeface="Consolas"/>
                <a:cs typeface="Consolas"/>
              </a:rPr>
              <a:t>o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ou</a:t>
            </a:r>
            <a:r>
              <a:rPr sz="2100" b="1" spc="-540" baseline="1984" dirty="0">
                <a:solidFill>
                  <a:srgbClr val="00AF50"/>
                </a:solidFill>
                <a:latin typeface="Consolas"/>
                <a:cs typeface="Consolas"/>
              </a:rPr>
              <a:t>ur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b="1" spc="-540" baseline="1984" dirty="0">
                <a:solidFill>
                  <a:srgbClr val="00AF50"/>
                </a:solidFill>
                <a:latin typeface="Consolas"/>
                <a:cs typeface="Consolas"/>
              </a:rPr>
              <a:t>c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sz="2100" b="1" spc="-540" baseline="1984" dirty="0">
                <a:solidFill>
                  <a:srgbClr val="00AF50"/>
                </a:solidFill>
                <a:latin typeface="Consolas"/>
                <a:cs typeface="Consolas"/>
              </a:rPr>
              <a:t>e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b="1" spc="-540" baseline="1984" dirty="0">
                <a:solidFill>
                  <a:srgbClr val="00AF50"/>
                </a:solidFill>
                <a:latin typeface="Consolas"/>
                <a:cs typeface="Consolas"/>
              </a:rPr>
              <a:t>_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_f</a:t>
            </a:r>
            <a:r>
              <a:rPr sz="2100" b="1" spc="-540" baseline="1984" dirty="0">
                <a:solidFill>
                  <a:srgbClr val="00AF50"/>
                </a:solidFill>
                <a:latin typeface="Consolas"/>
                <a:cs typeface="Consolas"/>
              </a:rPr>
              <a:t>f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b="1" spc="-540" baseline="1984" dirty="0">
                <a:solidFill>
                  <a:srgbClr val="00AF50"/>
                </a:solidFill>
                <a:latin typeface="Consolas"/>
                <a:cs typeface="Consolas"/>
              </a:rPr>
              <a:t>i</a:t>
            </a:r>
            <a:r>
              <a:rPr sz="1400" spc="-360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2100" b="1" spc="-540" baseline="1984" dirty="0">
                <a:solidFill>
                  <a:srgbClr val="00AF50"/>
                </a:solidFill>
                <a:latin typeface="Consolas"/>
                <a:cs typeface="Consolas"/>
              </a:rPr>
              <a:t>le</a:t>
            </a:r>
            <a:r>
              <a:rPr sz="2100" b="1" spc="37" baseline="1984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2100" b="1" spc="-480" baseline="1984" dirty="0">
                <a:solidFill>
                  <a:srgbClr val="92D050"/>
                </a:solidFill>
                <a:latin typeface="Consolas"/>
                <a:cs typeface="Consolas"/>
              </a:rPr>
              <a:t>d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b="1" spc="-480" baseline="1984" dirty="0">
                <a:solidFill>
                  <a:srgbClr val="92D050"/>
                </a:solidFill>
                <a:latin typeface="Consolas"/>
                <a:cs typeface="Consolas"/>
              </a:rPr>
              <a:t>es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2100" b="1" spc="-480" baseline="1984" dirty="0">
                <a:solidFill>
                  <a:srgbClr val="92D050"/>
                </a:solidFill>
                <a:latin typeface="Consolas"/>
                <a:cs typeface="Consolas"/>
              </a:rPr>
              <a:t>t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2100" spc="-480" baseline="1984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2100" b="1" spc="-480" baseline="1984" dirty="0">
                <a:solidFill>
                  <a:srgbClr val="00AF50"/>
                </a:solidFill>
                <a:latin typeface="Consolas"/>
                <a:cs typeface="Consolas"/>
              </a:rPr>
              <a:t>/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2100" b="1" spc="-480" baseline="1984" dirty="0">
                <a:solidFill>
                  <a:srgbClr val="00AF50"/>
                </a:solidFill>
                <a:latin typeface="Consolas"/>
                <a:cs typeface="Consolas"/>
              </a:rPr>
              <a:t>d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b="1" spc="-480" baseline="1984" dirty="0">
                <a:solidFill>
                  <a:srgbClr val="00AF50"/>
                </a:solidFill>
                <a:latin typeface="Consolas"/>
                <a:cs typeface="Consolas"/>
              </a:rPr>
              <a:t>e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2100" b="1" spc="-480" baseline="1984" dirty="0">
                <a:solidFill>
                  <a:srgbClr val="00AF50"/>
                </a:solidFill>
                <a:latin typeface="Consolas"/>
                <a:cs typeface="Consolas"/>
              </a:rPr>
              <a:t>s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2100" b="1" spc="-480" baseline="1984" dirty="0">
                <a:solidFill>
                  <a:srgbClr val="00AF50"/>
                </a:solidFill>
                <a:latin typeface="Consolas"/>
                <a:cs typeface="Consolas"/>
              </a:rPr>
              <a:t>tina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2100" b="1" spc="-480" baseline="1984" dirty="0">
                <a:solidFill>
                  <a:srgbClr val="00AF50"/>
                </a:solidFill>
                <a:latin typeface="Consolas"/>
                <a:cs typeface="Consolas"/>
              </a:rPr>
              <a:t>t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b="1" spc="-480" baseline="1984" dirty="0">
                <a:solidFill>
                  <a:srgbClr val="00AF50"/>
                </a:solidFill>
                <a:latin typeface="Consolas"/>
                <a:cs typeface="Consolas"/>
              </a:rPr>
              <a:t>i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="1" spc="-480" baseline="1984" dirty="0">
                <a:solidFill>
                  <a:srgbClr val="00AF50"/>
                </a:solidFill>
                <a:latin typeface="Consolas"/>
                <a:cs typeface="Consolas"/>
              </a:rPr>
              <a:t>o</a:t>
            </a:r>
            <a:r>
              <a:rPr sz="1400" spc="-32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="1" spc="-480" baseline="1984" dirty="0">
                <a:solidFill>
                  <a:srgbClr val="00AF50"/>
                </a:solidFill>
                <a:latin typeface="Consolas"/>
                <a:cs typeface="Consolas"/>
              </a:rPr>
              <a:t>n</a:t>
            </a:r>
            <a:endParaRPr sz="2100" baseline="1984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47180" y="4224654"/>
            <a:ext cx="3965575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304800" indent="-196850">
              <a:lnSpc>
                <a:spcPct val="100000"/>
              </a:lnSpc>
              <a:spcBef>
                <a:spcPts val="100"/>
              </a:spcBef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Display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resolv.conf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contents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sz="1400" spc="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sz="2100" b="1" spc="-577" baseline="1984" dirty="0">
                <a:solidFill>
                  <a:srgbClr val="FFB1B1"/>
                </a:solidFill>
                <a:latin typeface="Consolas"/>
                <a:cs typeface="Consolas"/>
              </a:rPr>
              <a:t>c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2100" b="1" spc="-577" baseline="1984" dirty="0">
                <a:solidFill>
                  <a:srgbClr val="FFB1B1"/>
                </a:solidFill>
                <a:latin typeface="Consolas"/>
                <a:cs typeface="Consolas"/>
              </a:rPr>
              <a:t>a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t</a:t>
            </a:r>
            <a:r>
              <a:rPr sz="2100" b="1" spc="-577" baseline="1984" dirty="0">
                <a:solidFill>
                  <a:srgbClr val="FFB1B1"/>
                </a:solidFill>
                <a:latin typeface="Consolas"/>
                <a:cs typeface="Consolas"/>
              </a:rPr>
              <a:t>t</a:t>
            </a:r>
            <a:r>
              <a:rPr sz="2100" b="1" spc="-517" baseline="1984" dirty="0">
                <a:solidFill>
                  <a:srgbClr val="FFB1B1"/>
                </a:solidFill>
                <a:latin typeface="Consolas"/>
                <a:cs typeface="Consolas"/>
              </a:rPr>
              <a:t> </a:t>
            </a:r>
            <a:r>
              <a:rPr sz="2100" b="1" spc="-585" baseline="1984" dirty="0">
                <a:solidFill>
                  <a:srgbClr val="FFB1B1"/>
                </a:solidFill>
                <a:latin typeface="Consolas"/>
                <a:cs typeface="Consolas"/>
              </a:rPr>
              <a:t>r</a:t>
            </a:r>
            <a:r>
              <a:rPr sz="1400" spc="-39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2100" b="1" spc="-585" baseline="1984" dirty="0">
                <a:solidFill>
                  <a:srgbClr val="FFB1B1"/>
                </a:solidFill>
                <a:latin typeface="Consolas"/>
                <a:cs typeface="Consolas"/>
              </a:rPr>
              <a:t>e</a:t>
            </a:r>
            <a:r>
              <a:rPr sz="1400" spc="-39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100" b="1" spc="-585" baseline="1984" dirty="0">
                <a:solidFill>
                  <a:srgbClr val="FFB1B1"/>
                </a:solidFill>
                <a:latin typeface="Consolas"/>
                <a:cs typeface="Consolas"/>
              </a:rPr>
              <a:t>s</a:t>
            </a:r>
            <a:r>
              <a:rPr sz="1400" spc="-390" dirty="0">
                <a:solidFill>
                  <a:srgbClr val="E6DB74"/>
                </a:solidFill>
                <a:latin typeface="Consolas"/>
                <a:cs typeface="Consolas"/>
              </a:rPr>
              <a:t>so</a:t>
            </a:r>
            <a:r>
              <a:rPr sz="2100" b="1" spc="-585" baseline="1984" dirty="0">
                <a:solidFill>
                  <a:srgbClr val="FFB1B1"/>
                </a:solidFill>
                <a:latin typeface="Consolas"/>
                <a:cs typeface="Consolas"/>
              </a:rPr>
              <a:t>o</a:t>
            </a:r>
            <a:r>
              <a:rPr sz="1400" spc="-390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2100" b="1" spc="-585" baseline="1984" dirty="0">
                <a:solidFill>
                  <a:srgbClr val="FFB1B1"/>
                </a:solidFill>
                <a:latin typeface="Consolas"/>
                <a:cs typeface="Consolas"/>
              </a:rPr>
              <a:t>l</a:t>
            </a:r>
            <a:r>
              <a:rPr sz="1400" spc="-390" dirty="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sz="2100" b="1" spc="-585" baseline="1984" dirty="0">
                <a:solidFill>
                  <a:srgbClr val="FFB1B1"/>
                </a:solidFill>
                <a:latin typeface="Consolas"/>
                <a:cs typeface="Consolas"/>
              </a:rPr>
              <a:t>v</a:t>
            </a:r>
            <a:r>
              <a:rPr sz="1400" spc="-390" dirty="0">
                <a:solidFill>
                  <a:srgbClr val="E6DB74"/>
                </a:solidFill>
                <a:latin typeface="Consolas"/>
                <a:cs typeface="Consolas"/>
              </a:rPr>
              <a:t>.</a:t>
            </a:r>
            <a:r>
              <a:rPr sz="2100" b="1" spc="-585" baseline="1984" dirty="0">
                <a:solidFill>
                  <a:srgbClr val="FFB1B1"/>
                </a:solidFill>
                <a:latin typeface="Consolas"/>
                <a:cs typeface="Consolas"/>
              </a:rPr>
              <a:t>.c</a:t>
            </a:r>
            <a:r>
              <a:rPr sz="1400" spc="-390" dirty="0">
                <a:solidFill>
                  <a:srgbClr val="E6DB74"/>
                </a:solidFill>
                <a:latin typeface="Consolas"/>
                <a:cs typeface="Consolas"/>
              </a:rPr>
              <a:t>co</a:t>
            </a:r>
            <a:r>
              <a:rPr sz="2100" b="1" spc="-585" baseline="1984" dirty="0">
                <a:solidFill>
                  <a:srgbClr val="FFB1B1"/>
                </a:solidFill>
                <a:latin typeface="Consolas"/>
                <a:cs typeface="Consolas"/>
              </a:rPr>
              <a:t>o</a:t>
            </a:r>
            <a:r>
              <a:rPr sz="1400" spc="-39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="1" spc="-585" baseline="1984" dirty="0">
                <a:solidFill>
                  <a:srgbClr val="FFB1B1"/>
                </a:solidFill>
                <a:latin typeface="Consolas"/>
                <a:cs typeface="Consolas"/>
              </a:rPr>
              <a:t>n</a:t>
            </a:r>
            <a:r>
              <a:rPr sz="1400" spc="-390" dirty="0">
                <a:solidFill>
                  <a:srgbClr val="E6DB74"/>
                </a:solidFill>
                <a:latin typeface="Consolas"/>
                <a:cs typeface="Consolas"/>
              </a:rPr>
              <a:t>f</a:t>
            </a:r>
            <a:r>
              <a:rPr sz="2100" b="1" spc="-585" baseline="1984" dirty="0">
                <a:solidFill>
                  <a:srgbClr val="FFB1B1"/>
                </a:solidFill>
                <a:latin typeface="Consolas"/>
                <a:cs typeface="Consolas"/>
              </a:rPr>
              <a:t>f</a:t>
            </a:r>
            <a:r>
              <a:rPr sz="2100" b="1" spc="-517" baseline="1984" dirty="0">
                <a:solidFill>
                  <a:srgbClr val="FFB1B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chdir=/etc</a:t>
            </a:r>
            <a:endParaRPr sz="1400">
              <a:latin typeface="Consolas"/>
              <a:cs typeface="Consolas"/>
            </a:endParaRPr>
          </a:p>
          <a:p>
            <a:pPr marL="213360" marR="5080" indent="-196850">
              <a:lnSpc>
                <a:spcPct val="100000"/>
              </a:lnSpc>
              <a:spcBef>
                <a:spcPts val="1205"/>
              </a:spcBef>
              <a:buChar char="-"/>
              <a:tabLst>
                <a:tab pos="21399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Display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resolv.conf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contents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sz="1400" spc="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345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2100" b="1" spc="-517" baseline="3968" dirty="0">
                <a:solidFill>
                  <a:srgbClr val="FFB1B1"/>
                </a:solidFill>
                <a:latin typeface="Consolas"/>
                <a:cs typeface="Consolas"/>
              </a:rPr>
              <a:t>mk</a:t>
            </a:r>
            <a:r>
              <a:rPr sz="1400" spc="-345" dirty="0">
                <a:solidFill>
                  <a:srgbClr val="E6DB74"/>
                </a:solidFill>
                <a:latin typeface="Consolas"/>
                <a:cs typeface="Consolas"/>
              </a:rPr>
              <a:t>k</a:t>
            </a:r>
            <a:r>
              <a:rPr sz="2100" b="1" spc="-517" baseline="3968" dirty="0">
                <a:solidFill>
                  <a:srgbClr val="FFB1B1"/>
                </a:solidFill>
                <a:latin typeface="Consolas"/>
                <a:cs typeface="Consolas"/>
              </a:rPr>
              <a:t>d</a:t>
            </a:r>
            <a:r>
              <a:rPr sz="1400" spc="-345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2100" b="1" spc="-517" baseline="3968" dirty="0">
                <a:solidFill>
                  <a:srgbClr val="FFB1B1"/>
                </a:solidFill>
                <a:latin typeface="Consolas"/>
                <a:cs typeface="Consolas"/>
              </a:rPr>
              <a:t>i</a:t>
            </a:r>
            <a:r>
              <a:rPr sz="1400" spc="-345" dirty="0">
                <a:solidFill>
                  <a:srgbClr val="E6DB74"/>
                </a:solidFill>
                <a:latin typeface="Consolas"/>
                <a:cs typeface="Consolas"/>
              </a:rPr>
              <a:t>i</a:t>
            </a:r>
            <a:r>
              <a:rPr sz="2100" b="1" spc="-517" baseline="3968" dirty="0">
                <a:solidFill>
                  <a:srgbClr val="FFB1B1"/>
                </a:solidFill>
                <a:latin typeface="Consolas"/>
                <a:cs typeface="Consolas"/>
              </a:rPr>
              <a:t>r</a:t>
            </a:r>
            <a:r>
              <a:rPr sz="2100" b="1" spc="22" baseline="3968" dirty="0">
                <a:solidFill>
                  <a:srgbClr val="FFB1B1"/>
                </a:solidFill>
                <a:latin typeface="Consolas"/>
                <a:cs typeface="Consolas"/>
              </a:rPr>
              <a:t> </a:t>
            </a:r>
            <a:r>
              <a:rPr sz="2100" b="1" spc="-577" baseline="3968" dirty="0">
                <a:solidFill>
                  <a:srgbClr val="FFB1B1"/>
                </a:solidFill>
                <a:latin typeface="Consolas"/>
                <a:cs typeface="Consolas"/>
              </a:rPr>
              <a:t>/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/f</a:t>
            </a:r>
            <a:r>
              <a:rPr sz="2100" b="1" spc="-577" baseline="3968" dirty="0">
                <a:solidFill>
                  <a:srgbClr val="FFB1B1"/>
                </a:solidFill>
                <a:latin typeface="Consolas"/>
                <a:cs typeface="Consolas"/>
              </a:rPr>
              <a:t>fo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2100" b="1" spc="-577" baseline="3968" dirty="0">
                <a:solidFill>
                  <a:srgbClr val="FFB1B1"/>
                </a:solidFill>
                <a:latin typeface="Consolas"/>
                <a:cs typeface="Consolas"/>
              </a:rPr>
              <a:t>l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2100" b="1" spc="-577" baseline="3968" dirty="0">
                <a:solidFill>
                  <a:srgbClr val="FFB1B1"/>
                </a:solidFill>
                <a:latin typeface="Consolas"/>
                <a:cs typeface="Consolas"/>
              </a:rPr>
              <a:t>d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2100" b="1" spc="-577" baseline="3968" dirty="0">
                <a:solidFill>
                  <a:srgbClr val="FFB1B1"/>
                </a:solidFill>
                <a:latin typeface="Consolas"/>
                <a:cs typeface="Consolas"/>
              </a:rPr>
              <a:t>e</a:t>
            </a:r>
            <a:r>
              <a:rPr sz="1400" spc="-385" dirty="0">
                <a:solidFill>
                  <a:srgbClr val="E6DB74"/>
                </a:solidFill>
                <a:latin typeface="Consolas"/>
                <a:cs typeface="Consolas"/>
              </a:rPr>
              <a:t>er</a:t>
            </a:r>
            <a:r>
              <a:rPr sz="2100" b="1" spc="-577" baseline="3968" dirty="0">
                <a:solidFill>
                  <a:srgbClr val="FFB1B1"/>
                </a:solidFill>
                <a:latin typeface="Consolas"/>
                <a:cs typeface="Consolas"/>
              </a:rPr>
              <a:t>r</a:t>
            </a:r>
            <a:r>
              <a:rPr sz="2100" b="1" spc="-547" baseline="3968" dirty="0">
                <a:solidFill>
                  <a:srgbClr val="FFB1B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creates=/folder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72784" y="1693164"/>
            <a:ext cx="2231390" cy="368935"/>
          </a:xfrm>
          <a:custGeom>
            <a:avLst/>
            <a:gdLst/>
            <a:ahLst/>
            <a:cxnLst/>
            <a:rect l="l" t="t" r="r" b="b"/>
            <a:pathLst>
              <a:path w="2231390" h="368935">
                <a:moveTo>
                  <a:pt x="2231136" y="0"/>
                </a:moveTo>
                <a:lnTo>
                  <a:pt x="0" y="0"/>
                </a:lnTo>
                <a:lnTo>
                  <a:pt x="0" y="368808"/>
                </a:lnTo>
                <a:lnTo>
                  <a:pt x="2231136" y="368808"/>
                </a:lnTo>
                <a:lnTo>
                  <a:pt x="2231136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52413" y="1576666"/>
            <a:ext cx="1529080" cy="75501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spc="-1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  <a:p>
            <a:pPr marL="45720">
              <a:lnSpc>
                <a:spcPct val="100000"/>
              </a:lnSpc>
              <a:spcBef>
                <a:spcPts val="83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02663" y="2031492"/>
            <a:ext cx="8686800" cy="4817745"/>
            <a:chOff x="1502663" y="2031492"/>
            <a:chExt cx="8686800" cy="4817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7508" y="5629655"/>
              <a:ext cx="1219200" cy="12191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4372" y="6108192"/>
              <a:ext cx="403860" cy="4038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2663" y="2031492"/>
              <a:ext cx="1219200" cy="1219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183" y="2031492"/>
              <a:ext cx="1219199" cy="1219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9703" y="2031492"/>
              <a:ext cx="1219200" cy="1219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3223" y="2031492"/>
              <a:ext cx="1219200" cy="1219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74164" y="3250691"/>
              <a:ext cx="4558030" cy="2857500"/>
            </a:xfrm>
            <a:custGeom>
              <a:avLst/>
              <a:gdLst/>
              <a:ahLst/>
              <a:cxnLst/>
              <a:rect l="l" t="t" r="r" b="b"/>
              <a:pathLst>
                <a:path w="4558030" h="2857500">
                  <a:moveTo>
                    <a:pt x="44450" y="1421257"/>
                  </a:moveTo>
                  <a:lnTo>
                    <a:pt x="31750" y="1421257"/>
                  </a:lnTo>
                  <a:lnTo>
                    <a:pt x="31750" y="1434973"/>
                  </a:lnTo>
                  <a:lnTo>
                    <a:pt x="43434" y="1434973"/>
                  </a:lnTo>
                  <a:lnTo>
                    <a:pt x="43434" y="1427607"/>
                  </a:lnTo>
                  <a:lnTo>
                    <a:pt x="44450" y="1428623"/>
                  </a:lnTo>
                  <a:lnTo>
                    <a:pt x="44450" y="1422273"/>
                  </a:lnTo>
                  <a:lnTo>
                    <a:pt x="44450" y="1421257"/>
                  </a:lnTo>
                  <a:close/>
                </a:path>
                <a:path w="4558030" h="2857500">
                  <a:moveTo>
                    <a:pt x="44450" y="1281557"/>
                  </a:moveTo>
                  <a:lnTo>
                    <a:pt x="31750" y="1281557"/>
                  </a:lnTo>
                  <a:lnTo>
                    <a:pt x="31750" y="1383157"/>
                  </a:lnTo>
                  <a:lnTo>
                    <a:pt x="44450" y="1383157"/>
                  </a:lnTo>
                  <a:lnTo>
                    <a:pt x="44450" y="1281557"/>
                  </a:lnTo>
                  <a:close/>
                </a:path>
                <a:path w="4558030" h="2857500">
                  <a:moveTo>
                    <a:pt x="44450" y="1230757"/>
                  </a:moveTo>
                  <a:lnTo>
                    <a:pt x="31750" y="1230757"/>
                  </a:lnTo>
                  <a:lnTo>
                    <a:pt x="31750" y="1243457"/>
                  </a:lnTo>
                  <a:lnTo>
                    <a:pt x="44450" y="1243457"/>
                  </a:lnTo>
                  <a:lnTo>
                    <a:pt x="44450" y="1230757"/>
                  </a:lnTo>
                  <a:close/>
                </a:path>
                <a:path w="4558030" h="2857500">
                  <a:moveTo>
                    <a:pt x="44450" y="1091057"/>
                  </a:moveTo>
                  <a:lnTo>
                    <a:pt x="31750" y="1091057"/>
                  </a:lnTo>
                  <a:lnTo>
                    <a:pt x="31750" y="1192657"/>
                  </a:lnTo>
                  <a:lnTo>
                    <a:pt x="44450" y="1192657"/>
                  </a:lnTo>
                  <a:lnTo>
                    <a:pt x="44450" y="1091057"/>
                  </a:lnTo>
                  <a:close/>
                </a:path>
                <a:path w="4558030" h="2857500">
                  <a:moveTo>
                    <a:pt x="44450" y="1040257"/>
                  </a:moveTo>
                  <a:lnTo>
                    <a:pt x="31750" y="1040257"/>
                  </a:lnTo>
                  <a:lnTo>
                    <a:pt x="31750" y="1052957"/>
                  </a:lnTo>
                  <a:lnTo>
                    <a:pt x="44450" y="1052957"/>
                  </a:lnTo>
                  <a:lnTo>
                    <a:pt x="44450" y="1040257"/>
                  </a:lnTo>
                  <a:close/>
                </a:path>
                <a:path w="4558030" h="2857500">
                  <a:moveTo>
                    <a:pt x="44450" y="900557"/>
                  </a:moveTo>
                  <a:lnTo>
                    <a:pt x="31750" y="900557"/>
                  </a:lnTo>
                  <a:lnTo>
                    <a:pt x="31750" y="1002157"/>
                  </a:lnTo>
                  <a:lnTo>
                    <a:pt x="44450" y="1002157"/>
                  </a:lnTo>
                  <a:lnTo>
                    <a:pt x="44450" y="900557"/>
                  </a:lnTo>
                  <a:close/>
                </a:path>
                <a:path w="4558030" h="2857500">
                  <a:moveTo>
                    <a:pt x="44450" y="849757"/>
                  </a:moveTo>
                  <a:lnTo>
                    <a:pt x="31750" y="849757"/>
                  </a:lnTo>
                  <a:lnTo>
                    <a:pt x="31750" y="862457"/>
                  </a:lnTo>
                  <a:lnTo>
                    <a:pt x="44450" y="862457"/>
                  </a:lnTo>
                  <a:lnTo>
                    <a:pt x="44450" y="849757"/>
                  </a:lnTo>
                  <a:close/>
                </a:path>
                <a:path w="4558030" h="2857500">
                  <a:moveTo>
                    <a:pt x="44450" y="710057"/>
                  </a:moveTo>
                  <a:lnTo>
                    <a:pt x="31750" y="710057"/>
                  </a:lnTo>
                  <a:lnTo>
                    <a:pt x="31750" y="811657"/>
                  </a:lnTo>
                  <a:lnTo>
                    <a:pt x="44450" y="811657"/>
                  </a:lnTo>
                  <a:lnTo>
                    <a:pt x="44450" y="710057"/>
                  </a:lnTo>
                  <a:close/>
                </a:path>
                <a:path w="4558030" h="2857500">
                  <a:moveTo>
                    <a:pt x="44450" y="659257"/>
                  </a:moveTo>
                  <a:lnTo>
                    <a:pt x="31750" y="659257"/>
                  </a:lnTo>
                  <a:lnTo>
                    <a:pt x="31750" y="671957"/>
                  </a:lnTo>
                  <a:lnTo>
                    <a:pt x="44450" y="671957"/>
                  </a:lnTo>
                  <a:lnTo>
                    <a:pt x="44450" y="659257"/>
                  </a:lnTo>
                  <a:close/>
                </a:path>
                <a:path w="4558030" h="2857500">
                  <a:moveTo>
                    <a:pt x="44450" y="519557"/>
                  </a:moveTo>
                  <a:lnTo>
                    <a:pt x="31750" y="519557"/>
                  </a:lnTo>
                  <a:lnTo>
                    <a:pt x="31750" y="621157"/>
                  </a:lnTo>
                  <a:lnTo>
                    <a:pt x="44450" y="621157"/>
                  </a:lnTo>
                  <a:lnTo>
                    <a:pt x="44450" y="519557"/>
                  </a:lnTo>
                  <a:close/>
                </a:path>
                <a:path w="4558030" h="2857500">
                  <a:moveTo>
                    <a:pt x="44450" y="468757"/>
                  </a:moveTo>
                  <a:lnTo>
                    <a:pt x="31750" y="468757"/>
                  </a:lnTo>
                  <a:lnTo>
                    <a:pt x="31750" y="481457"/>
                  </a:lnTo>
                  <a:lnTo>
                    <a:pt x="44450" y="481457"/>
                  </a:lnTo>
                  <a:lnTo>
                    <a:pt x="44450" y="468757"/>
                  </a:lnTo>
                  <a:close/>
                </a:path>
                <a:path w="4558030" h="2857500">
                  <a:moveTo>
                    <a:pt x="44450" y="329057"/>
                  </a:moveTo>
                  <a:lnTo>
                    <a:pt x="31750" y="329057"/>
                  </a:lnTo>
                  <a:lnTo>
                    <a:pt x="31750" y="430657"/>
                  </a:lnTo>
                  <a:lnTo>
                    <a:pt x="44450" y="430657"/>
                  </a:lnTo>
                  <a:lnTo>
                    <a:pt x="44450" y="329057"/>
                  </a:lnTo>
                  <a:close/>
                </a:path>
                <a:path w="4558030" h="2857500">
                  <a:moveTo>
                    <a:pt x="44450" y="278257"/>
                  </a:moveTo>
                  <a:lnTo>
                    <a:pt x="31750" y="278257"/>
                  </a:lnTo>
                  <a:lnTo>
                    <a:pt x="31750" y="290957"/>
                  </a:lnTo>
                  <a:lnTo>
                    <a:pt x="44450" y="290957"/>
                  </a:lnTo>
                  <a:lnTo>
                    <a:pt x="44450" y="278257"/>
                  </a:lnTo>
                  <a:close/>
                </a:path>
                <a:path w="4558030" h="2857500">
                  <a:moveTo>
                    <a:pt x="44450" y="138557"/>
                  </a:moveTo>
                  <a:lnTo>
                    <a:pt x="31750" y="138557"/>
                  </a:lnTo>
                  <a:lnTo>
                    <a:pt x="31750" y="240157"/>
                  </a:lnTo>
                  <a:lnTo>
                    <a:pt x="44450" y="240157"/>
                  </a:lnTo>
                  <a:lnTo>
                    <a:pt x="44450" y="138557"/>
                  </a:lnTo>
                  <a:close/>
                </a:path>
                <a:path w="4558030" h="2857500">
                  <a:moveTo>
                    <a:pt x="44450" y="87757"/>
                  </a:moveTo>
                  <a:lnTo>
                    <a:pt x="31750" y="87757"/>
                  </a:lnTo>
                  <a:lnTo>
                    <a:pt x="31750" y="100457"/>
                  </a:lnTo>
                  <a:lnTo>
                    <a:pt x="44450" y="100457"/>
                  </a:lnTo>
                  <a:lnTo>
                    <a:pt x="44450" y="87757"/>
                  </a:lnTo>
                  <a:close/>
                </a:path>
                <a:path w="4558030" h="285750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  <a:path w="4558030" h="2857500">
                  <a:moveTo>
                    <a:pt x="183134" y="1422273"/>
                  </a:moveTo>
                  <a:lnTo>
                    <a:pt x="81534" y="1422273"/>
                  </a:lnTo>
                  <a:lnTo>
                    <a:pt x="81534" y="1434973"/>
                  </a:lnTo>
                  <a:lnTo>
                    <a:pt x="183134" y="1434973"/>
                  </a:lnTo>
                  <a:lnTo>
                    <a:pt x="183134" y="1422273"/>
                  </a:lnTo>
                  <a:close/>
                </a:path>
                <a:path w="4558030" h="2857500">
                  <a:moveTo>
                    <a:pt x="233934" y="1422273"/>
                  </a:moveTo>
                  <a:lnTo>
                    <a:pt x="221234" y="1422273"/>
                  </a:lnTo>
                  <a:lnTo>
                    <a:pt x="221234" y="1434973"/>
                  </a:lnTo>
                  <a:lnTo>
                    <a:pt x="233934" y="1434973"/>
                  </a:lnTo>
                  <a:lnTo>
                    <a:pt x="233934" y="1422273"/>
                  </a:lnTo>
                  <a:close/>
                </a:path>
                <a:path w="4558030" h="2857500">
                  <a:moveTo>
                    <a:pt x="373634" y="1422273"/>
                  </a:moveTo>
                  <a:lnTo>
                    <a:pt x="272034" y="1422273"/>
                  </a:lnTo>
                  <a:lnTo>
                    <a:pt x="272034" y="1434973"/>
                  </a:lnTo>
                  <a:lnTo>
                    <a:pt x="373634" y="1434973"/>
                  </a:lnTo>
                  <a:lnTo>
                    <a:pt x="373634" y="1422273"/>
                  </a:lnTo>
                  <a:close/>
                </a:path>
                <a:path w="4558030" h="2857500">
                  <a:moveTo>
                    <a:pt x="424434" y="1422273"/>
                  </a:moveTo>
                  <a:lnTo>
                    <a:pt x="411734" y="1422273"/>
                  </a:lnTo>
                  <a:lnTo>
                    <a:pt x="411734" y="1434973"/>
                  </a:lnTo>
                  <a:lnTo>
                    <a:pt x="424434" y="1434973"/>
                  </a:lnTo>
                  <a:lnTo>
                    <a:pt x="424434" y="1422273"/>
                  </a:lnTo>
                  <a:close/>
                </a:path>
                <a:path w="4558030" h="2857500">
                  <a:moveTo>
                    <a:pt x="564134" y="1422273"/>
                  </a:moveTo>
                  <a:lnTo>
                    <a:pt x="462534" y="1422273"/>
                  </a:lnTo>
                  <a:lnTo>
                    <a:pt x="462534" y="1434973"/>
                  </a:lnTo>
                  <a:lnTo>
                    <a:pt x="564134" y="1434973"/>
                  </a:lnTo>
                  <a:lnTo>
                    <a:pt x="564134" y="1422273"/>
                  </a:lnTo>
                  <a:close/>
                </a:path>
                <a:path w="4558030" h="2857500">
                  <a:moveTo>
                    <a:pt x="614934" y="1422273"/>
                  </a:moveTo>
                  <a:lnTo>
                    <a:pt x="602234" y="1422273"/>
                  </a:lnTo>
                  <a:lnTo>
                    <a:pt x="602234" y="1434973"/>
                  </a:lnTo>
                  <a:lnTo>
                    <a:pt x="614934" y="1434973"/>
                  </a:lnTo>
                  <a:lnTo>
                    <a:pt x="614934" y="1422273"/>
                  </a:lnTo>
                  <a:close/>
                </a:path>
                <a:path w="4558030" h="2857500">
                  <a:moveTo>
                    <a:pt x="754634" y="1422273"/>
                  </a:moveTo>
                  <a:lnTo>
                    <a:pt x="653034" y="1422273"/>
                  </a:lnTo>
                  <a:lnTo>
                    <a:pt x="653034" y="1434973"/>
                  </a:lnTo>
                  <a:lnTo>
                    <a:pt x="754634" y="1434973"/>
                  </a:lnTo>
                  <a:lnTo>
                    <a:pt x="754634" y="1422273"/>
                  </a:lnTo>
                  <a:close/>
                </a:path>
                <a:path w="4558030" h="2857500">
                  <a:moveTo>
                    <a:pt x="805434" y="1422273"/>
                  </a:moveTo>
                  <a:lnTo>
                    <a:pt x="792734" y="1422273"/>
                  </a:lnTo>
                  <a:lnTo>
                    <a:pt x="792734" y="1434973"/>
                  </a:lnTo>
                  <a:lnTo>
                    <a:pt x="805434" y="1434973"/>
                  </a:lnTo>
                  <a:lnTo>
                    <a:pt x="805434" y="1422273"/>
                  </a:lnTo>
                  <a:close/>
                </a:path>
                <a:path w="4558030" h="2857500">
                  <a:moveTo>
                    <a:pt x="945134" y="1422273"/>
                  </a:moveTo>
                  <a:lnTo>
                    <a:pt x="843534" y="1422273"/>
                  </a:lnTo>
                  <a:lnTo>
                    <a:pt x="843534" y="1434973"/>
                  </a:lnTo>
                  <a:lnTo>
                    <a:pt x="945134" y="1434973"/>
                  </a:lnTo>
                  <a:lnTo>
                    <a:pt x="945134" y="1422273"/>
                  </a:lnTo>
                  <a:close/>
                </a:path>
                <a:path w="4558030" h="2857500">
                  <a:moveTo>
                    <a:pt x="995934" y="1422273"/>
                  </a:moveTo>
                  <a:lnTo>
                    <a:pt x="983234" y="1422273"/>
                  </a:lnTo>
                  <a:lnTo>
                    <a:pt x="983234" y="1434973"/>
                  </a:lnTo>
                  <a:lnTo>
                    <a:pt x="995934" y="1434973"/>
                  </a:lnTo>
                  <a:lnTo>
                    <a:pt x="995934" y="1422273"/>
                  </a:lnTo>
                  <a:close/>
                </a:path>
                <a:path w="4558030" h="2857500">
                  <a:moveTo>
                    <a:pt x="1135634" y="1422273"/>
                  </a:moveTo>
                  <a:lnTo>
                    <a:pt x="1034034" y="1422273"/>
                  </a:lnTo>
                  <a:lnTo>
                    <a:pt x="1034034" y="1434973"/>
                  </a:lnTo>
                  <a:lnTo>
                    <a:pt x="1135634" y="1434973"/>
                  </a:lnTo>
                  <a:lnTo>
                    <a:pt x="1135634" y="1422273"/>
                  </a:lnTo>
                  <a:close/>
                </a:path>
                <a:path w="4558030" h="2857500">
                  <a:moveTo>
                    <a:pt x="1186434" y="1422273"/>
                  </a:moveTo>
                  <a:lnTo>
                    <a:pt x="1173734" y="1422273"/>
                  </a:lnTo>
                  <a:lnTo>
                    <a:pt x="1173734" y="1434973"/>
                  </a:lnTo>
                  <a:lnTo>
                    <a:pt x="1186434" y="1434973"/>
                  </a:lnTo>
                  <a:lnTo>
                    <a:pt x="1186434" y="1422273"/>
                  </a:lnTo>
                  <a:close/>
                </a:path>
                <a:path w="4558030" h="2857500">
                  <a:moveTo>
                    <a:pt x="1326134" y="1422273"/>
                  </a:moveTo>
                  <a:lnTo>
                    <a:pt x="1224534" y="1422273"/>
                  </a:lnTo>
                  <a:lnTo>
                    <a:pt x="1224534" y="1434973"/>
                  </a:lnTo>
                  <a:lnTo>
                    <a:pt x="1326134" y="1434973"/>
                  </a:lnTo>
                  <a:lnTo>
                    <a:pt x="1326134" y="1422273"/>
                  </a:lnTo>
                  <a:close/>
                </a:path>
                <a:path w="4558030" h="2857500">
                  <a:moveTo>
                    <a:pt x="1376934" y="1422273"/>
                  </a:moveTo>
                  <a:lnTo>
                    <a:pt x="1364234" y="1422273"/>
                  </a:lnTo>
                  <a:lnTo>
                    <a:pt x="1364234" y="1434973"/>
                  </a:lnTo>
                  <a:lnTo>
                    <a:pt x="1376934" y="1434973"/>
                  </a:lnTo>
                  <a:lnTo>
                    <a:pt x="1376934" y="1422273"/>
                  </a:lnTo>
                  <a:close/>
                </a:path>
                <a:path w="4558030" h="2857500">
                  <a:moveTo>
                    <a:pt x="1516634" y="1422273"/>
                  </a:moveTo>
                  <a:lnTo>
                    <a:pt x="1415034" y="1422273"/>
                  </a:lnTo>
                  <a:lnTo>
                    <a:pt x="1415034" y="1434973"/>
                  </a:lnTo>
                  <a:lnTo>
                    <a:pt x="1516634" y="1434973"/>
                  </a:lnTo>
                  <a:lnTo>
                    <a:pt x="1516634" y="1422273"/>
                  </a:lnTo>
                  <a:close/>
                </a:path>
                <a:path w="4558030" h="2857500">
                  <a:moveTo>
                    <a:pt x="1537970" y="1311783"/>
                  </a:moveTo>
                  <a:lnTo>
                    <a:pt x="1525270" y="1311783"/>
                  </a:lnTo>
                  <a:lnTo>
                    <a:pt x="1525270" y="1413383"/>
                  </a:lnTo>
                  <a:lnTo>
                    <a:pt x="1537970" y="1413383"/>
                  </a:lnTo>
                  <a:lnTo>
                    <a:pt x="1537970" y="1311783"/>
                  </a:lnTo>
                  <a:close/>
                </a:path>
                <a:path w="4558030" h="2857500">
                  <a:moveTo>
                    <a:pt x="1537970" y="1260983"/>
                  </a:moveTo>
                  <a:lnTo>
                    <a:pt x="1525270" y="1260983"/>
                  </a:lnTo>
                  <a:lnTo>
                    <a:pt x="1525270" y="1273683"/>
                  </a:lnTo>
                  <a:lnTo>
                    <a:pt x="1537970" y="1273683"/>
                  </a:lnTo>
                  <a:lnTo>
                    <a:pt x="1537970" y="1260983"/>
                  </a:lnTo>
                  <a:close/>
                </a:path>
                <a:path w="4558030" h="2857500">
                  <a:moveTo>
                    <a:pt x="1537970" y="1121283"/>
                  </a:moveTo>
                  <a:lnTo>
                    <a:pt x="1525270" y="1121283"/>
                  </a:lnTo>
                  <a:lnTo>
                    <a:pt x="1525270" y="1222883"/>
                  </a:lnTo>
                  <a:lnTo>
                    <a:pt x="1537970" y="1222883"/>
                  </a:lnTo>
                  <a:lnTo>
                    <a:pt x="1537970" y="1121283"/>
                  </a:lnTo>
                  <a:close/>
                </a:path>
                <a:path w="4558030" h="2857500">
                  <a:moveTo>
                    <a:pt x="1537970" y="1070483"/>
                  </a:moveTo>
                  <a:lnTo>
                    <a:pt x="1525270" y="1070483"/>
                  </a:lnTo>
                  <a:lnTo>
                    <a:pt x="1525270" y="1083183"/>
                  </a:lnTo>
                  <a:lnTo>
                    <a:pt x="1537970" y="1083183"/>
                  </a:lnTo>
                  <a:lnTo>
                    <a:pt x="1537970" y="1070483"/>
                  </a:lnTo>
                  <a:close/>
                </a:path>
                <a:path w="4558030" h="2857500">
                  <a:moveTo>
                    <a:pt x="1537970" y="930783"/>
                  </a:moveTo>
                  <a:lnTo>
                    <a:pt x="1525270" y="930783"/>
                  </a:lnTo>
                  <a:lnTo>
                    <a:pt x="1525270" y="1032383"/>
                  </a:lnTo>
                  <a:lnTo>
                    <a:pt x="1537970" y="1032383"/>
                  </a:lnTo>
                  <a:lnTo>
                    <a:pt x="1537970" y="930783"/>
                  </a:lnTo>
                  <a:close/>
                </a:path>
                <a:path w="4558030" h="2857500">
                  <a:moveTo>
                    <a:pt x="1537970" y="879983"/>
                  </a:moveTo>
                  <a:lnTo>
                    <a:pt x="1525270" y="879983"/>
                  </a:lnTo>
                  <a:lnTo>
                    <a:pt x="1525270" y="892683"/>
                  </a:lnTo>
                  <a:lnTo>
                    <a:pt x="1537970" y="892683"/>
                  </a:lnTo>
                  <a:lnTo>
                    <a:pt x="1537970" y="879983"/>
                  </a:lnTo>
                  <a:close/>
                </a:path>
                <a:path w="4558030" h="2857500">
                  <a:moveTo>
                    <a:pt x="1537970" y="740283"/>
                  </a:moveTo>
                  <a:lnTo>
                    <a:pt x="1525270" y="740283"/>
                  </a:lnTo>
                  <a:lnTo>
                    <a:pt x="1525270" y="841883"/>
                  </a:lnTo>
                  <a:lnTo>
                    <a:pt x="1537970" y="841883"/>
                  </a:lnTo>
                  <a:lnTo>
                    <a:pt x="1537970" y="740283"/>
                  </a:lnTo>
                  <a:close/>
                </a:path>
                <a:path w="4558030" h="2857500">
                  <a:moveTo>
                    <a:pt x="1537970" y="689483"/>
                  </a:moveTo>
                  <a:lnTo>
                    <a:pt x="1525270" y="689483"/>
                  </a:lnTo>
                  <a:lnTo>
                    <a:pt x="1525270" y="702183"/>
                  </a:lnTo>
                  <a:lnTo>
                    <a:pt x="1537970" y="702183"/>
                  </a:lnTo>
                  <a:lnTo>
                    <a:pt x="1537970" y="689483"/>
                  </a:lnTo>
                  <a:close/>
                </a:path>
                <a:path w="4558030" h="2857500">
                  <a:moveTo>
                    <a:pt x="1537970" y="549783"/>
                  </a:moveTo>
                  <a:lnTo>
                    <a:pt x="1525270" y="549783"/>
                  </a:lnTo>
                  <a:lnTo>
                    <a:pt x="1525270" y="651383"/>
                  </a:lnTo>
                  <a:lnTo>
                    <a:pt x="1537970" y="651383"/>
                  </a:lnTo>
                  <a:lnTo>
                    <a:pt x="1537970" y="549783"/>
                  </a:lnTo>
                  <a:close/>
                </a:path>
                <a:path w="4558030" h="2857500">
                  <a:moveTo>
                    <a:pt x="1537970" y="498983"/>
                  </a:moveTo>
                  <a:lnTo>
                    <a:pt x="1525270" y="498983"/>
                  </a:lnTo>
                  <a:lnTo>
                    <a:pt x="1525270" y="511683"/>
                  </a:lnTo>
                  <a:lnTo>
                    <a:pt x="1537970" y="511683"/>
                  </a:lnTo>
                  <a:lnTo>
                    <a:pt x="1537970" y="498983"/>
                  </a:lnTo>
                  <a:close/>
                </a:path>
                <a:path w="4558030" h="2857500">
                  <a:moveTo>
                    <a:pt x="1537970" y="359283"/>
                  </a:moveTo>
                  <a:lnTo>
                    <a:pt x="1525270" y="359283"/>
                  </a:lnTo>
                  <a:lnTo>
                    <a:pt x="1525270" y="460883"/>
                  </a:lnTo>
                  <a:lnTo>
                    <a:pt x="1537970" y="460883"/>
                  </a:lnTo>
                  <a:lnTo>
                    <a:pt x="1537970" y="359283"/>
                  </a:lnTo>
                  <a:close/>
                </a:path>
                <a:path w="4558030" h="2857500">
                  <a:moveTo>
                    <a:pt x="1537970" y="308483"/>
                  </a:moveTo>
                  <a:lnTo>
                    <a:pt x="1525270" y="308483"/>
                  </a:lnTo>
                  <a:lnTo>
                    <a:pt x="1525270" y="321183"/>
                  </a:lnTo>
                  <a:lnTo>
                    <a:pt x="1537970" y="321183"/>
                  </a:lnTo>
                  <a:lnTo>
                    <a:pt x="1537970" y="308483"/>
                  </a:lnTo>
                  <a:close/>
                </a:path>
                <a:path w="4558030" h="2857500">
                  <a:moveTo>
                    <a:pt x="1537970" y="168783"/>
                  </a:moveTo>
                  <a:lnTo>
                    <a:pt x="1525270" y="168783"/>
                  </a:lnTo>
                  <a:lnTo>
                    <a:pt x="1525270" y="270383"/>
                  </a:lnTo>
                  <a:lnTo>
                    <a:pt x="1537970" y="270383"/>
                  </a:lnTo>
                  <a:lnTo>
                    <a:pt x="1537970" y="168783"/>
                  </a:lnTo>
                  <a:close/>
                </a:path>
                <a:path w="4558030" h="2857500">
                  <a:moveTo>
                    <a:pt x="1537970" y="117983"/>
                  </a:moveTo>
                  <a:lnTo>
                    <a:pt x="1525270" y="117983"/>
                  </a:lnTo>
                  <a:lnTo>
                    <a:pt x="1525270" y="130683"/>
                  </a:lnTo>
                  <a:lnTo>
                    <a:pt x="1537970" y="130683"/>
                  </a:lnTo>
                  <a:lnTo>
                    <a:pt x="1537970" y="117983"/>
                  </a:lnTo>
                  <a:close/>
                </a:path>
                <a:path w="4558030" h="2857500">
                  <a:moveTo>
                    <a:pt x="1567434" y="1422273"/>
                  </a:moveTo>
                  <a:lnTo>
                    <a:pt x="1567180" y="1422273"/>
                  </a:lnTo>
                  <a:lnTo>
                    <a:pt x="1554734" y="1422273"/>
                  </a:lnTo>
                  <a:lnTo>
                    <a:pt x="1554480" y="1422273"/>
                  </a:lnTo>
                  <a:lnTo>
                    <a:pt x="1554480" y="1434973"/>
                  </a:lnTo>
                  <a:lnTo>
                    <a:pt x="1554734" y="1434973"/>
                  </a:lnTo>
                  <a:lnTo>
                    <a:pt x="1567180" y="1434973"/>
                  </a:lnTo>
                  <a:lnTo>
                    <a:pt x="1567434" y="1434973"/>
                  </a:lnTo>
                  <a:lnTo>
                    <a:pt x="1567434" y="1422273"/>
                  </a:lnTo>
                  <a:close/>
                </a:path>
                <a:path w="4558030" h="2857500">
                  <a:moveTo>
                    <a:pt x="1569720" y="76200"/>
                  </a:moveTo>
                  <a:lnTo>
                    <a:pt x="1563370" y="63500"/>
                  </a:lnTo>
                  <a:lnTo>
                    <a:pt x="1531620" y="0"/>
                  </a:lnTo>
                  <a:lnTo>
                    <a:pt x="1493520" y="76200"/>
                  </a:lnTo>
                  <a:lnTo>
                    <a:pt x="1525270" y="76200"/>
                  </a:lnTo>
                  <a:lnTo>
                    <a:pt x="1525270" y="79883"/>
                  </a:lnTo>
                  <a:lnTo>
                    <a:pt x="1537970" y="79883"/>
                  </a:lnTo>
                  <a:lnTo>
                    <a:pt x="1537970" y="76200"/>
                  </a:lnTo>
                  <a:lnTo>
                    <a:pt x="1569720" y="76200"/>
                  </a:lnTo>
                  <a:close/>
                </a:path>
                <a:path w="4558030" h="2857500">
                  <a:moveTo>
                    <a:pt x="1707134" y="1422273"/>
                  </a:moveTo>
                  <a:lnTo>
                    <a:pt x="1706880" y="1422273"/>
                  </a:lnTo>
                  <a:lnTo>
                    <a:pt x="1605534" y="1422273"/>
                  </a:lnTo>
                  <a:lnTo>
                    <a:pt x="1605280" y="1422273"/>
                  </a:lnTo>
                  <a:lnTo>
                    <a:pt x="1605280" y="1434973"/>
                  </a:lnTo>
                  <a:lnTo>
                    <a:pt x="1605534" y="1434973"/>
                  </a:lnTo>
                  <a:lnTo>
                    <a:pt x="1706880" y="1434973"/>
                  </a:lnTo>
                  <a:lnTo>
                    <a:pt x="1707134" y="1434973"/>
                  </a:lnTo>
                  <a:lnTo>
                    <a:pt x="1707134" y="1422273"/>
                  </a:lnTo>
                  <a:close/>
                </a:path>
                <a:path w="4558030" h="2857500">
                  <a:moveTo>
                    <a:pt x="1757934" y="1422273"/>
                  </a:moveTo>
                  <a:lnTo>
                    <a:pt x="1757680" y="1422273"/>
                  </a:lnTo>
                  <a:lnTo>
                    <a:pt x="1745234" y="1422273"/>
                  </a:lnTo>
                  <a:lnTo>
                    <a:pt x="1744980" y="1422273"/>
                  </a:lnTo>
                  <a:lnTo>
                    <a:pt x="1744980" y="1434973"/>
                  </a:lnTo>
                  <a:lnTo>
                    <a:pt x="1745234" y="1434973"/>
                  </a:lnTo>
                  <a:lnTo>
                    <a:pt x="1757680" y="1434973"/>
                  </a:lnTo>
                  <a:lnTo>
                    <a:pt x="1757934" y="1434973"/>
                  </a:lnTo>
                  <a:lnTo>
                    <a:pt x="1757934" y="1422273"/>
                  </a:lnTo>
                  <a:close/>
                </a:path>
                <a:path w="4558030" h="2857500">
                  <a:moveTo>
                    <a:pt x="1897634" y="1422273"/>
                  </a:moveTo>
                  <a:lnTo>
                    <a:pt x="1897380" y="1422273"/>
                  </a:lnTo>
                  <a:lnTo>
                    <a:pt x="1796034" y="1422273"/>
                  </a:lnTo>
                  <a:lnTo>
                    <a:pt x="1795780" y="1422273"/>
                  </a:lnTo>
                  <a:lnTo>
                    <a:pt x="1795780" y="1434973"/>
                  </a:lnTo>
                  <a:lnTo>
                    <a:pt x="1796034" y="1434973"/>
                  </a:lnTo>
                  <a:lnTo>
                    <a:pt x="1897380" y="1434973"/>
                  </a:lnTo>
                  <a:lnTo>
                    <a:pt x="1897634" y="1434973"/>
                  </a:lnTo>
                  <a:lnTo>
                    <a:pt x="1897634" y="1422273"/>
                  </a:lnTo>
                  <a:close/>
                </a:path>
                <a:path w="4558030" h="2857500">
                  <a:moveTo>
                    <a:pt x="1948434" y="1422273"/>
                  </a:moveTo>
                  <a:lnTo>
                    <a:pt x="1948180" y="1422273"/>
                  </a:lnTo>
                  <a:lnTo>
                    <a:pt x="1935734" y="1422273"/>
                  </a:lnTo>
                  <a:lnTo>
                    <a:pt x="1935480" y="1422273"/>
                  </a:lnTo>
                  <a:lnTo>
                    <a:pt x="1935480" y="1434973"/>
                  </a:lnTo>
                  <a:lnTo>
                    <a:pt x="1935734" y="1434973"/>
                  </a:lnTo>
                  <a:lnTo>
                    <a:pt x="1948180" y="1434973"/>
                  </a:lnTo>
                  <a:lnTo>
                    <a:pt x="1948434" y="1434973"/>
                  </a:lnTo>
                  <a:lnTo>
                    <a:pt x="1948434" y="1422273"/>
                  </a:lnTo>
                  <a:close/>
                </a:path>
                <a:path w="4558030" h="2857500">
                  <a:moveTo>
                    <a:pt x="2088134" y="1422273"/>
                  </a:moveTo>
                  <a:lnTo>
                    <a:pt x="2087880" y="1422273"/>
                  </a:lnTo>
                  <a:lnTo>
                    <a:pt x="1986534" y="1422273"/>
                  </a:lnTo>
                  <a:lnTo>
                    <a:pt x="1986280" y="1422273"/>
                  </a:lnTo>
                  <a:lnTo>
                    <a:pt x="1986280" y="1434973"/>
                  </a:lnTo>
                  <a:lnTo>
                    <a:pt x="1986534" y="1434973"/>
                  </a:lnTo>
                  <a:lnTo>
                    <a:pt x="2087880" y="1434973"/>
                  </a:lnTo>
                  <a:lnTo>
                    <a:pt x="2088134" y="1434973"/>
                  </a:lnTo>
                  <a:lnTo>
                    <a:pt x="2088134" y="1422273"/>
                  </a:lnTo>
                  <a:close/>
                </a:path>
                <a:path w="4558030" h="2857500">
                  <a:moveTo>
                    <a:pt x="2138934" y="1422273"/>
                  </a:moveTo>
                  <a:lnTo>
                    <a:pt x="2138680" y="1422273"/>
                  </a:lnTo>
                  <a:lnTo>
                    <a:pt x="2126234" y="1422273"/>
                  </a:lnTo>
                  <a:lnTo>
                    <a:pt x="2125980" y="1422273"/>
                  </a:lnTo>
                  <a:lnTo>
                    <a:pt x="2125980" y="1434973"/>
                  </a:lnTo>
                  <a:lnTo>
                    <a:pt x="2126234" y="1434973"/>
                  </a:lnTo>
                  <a:lnTo>
                    <a:pt x="2138680" y="1434973"/>
                  </a:lnTo>
                  <a:lnTo>
                    <a:pt x="2138934" y="1434973"/>
                  </a:lnTo>
                  <a:lnTo>
                    <a:pt x="2138934" y="1422273"/>
                  </a:lnTo>
                  <a:close/>
                </a:path>
                <a:path w="4558030" h="2857500">
                  <a:moveTo>
                    <a:pt x="2278634" y="1422273"/>
                  </a:moveTo>
                  <a:lnTo>
                    <a:pt x="2278380" y="1422273"/>
                  </a:lnTo>
                  <a:lnTo>
                    <a:pt x="2177034" y="1422273"/>
                  </a:lnTo>
                  <a:lnTo>
                    <a:pt x="2176780" y="1422273"/>
                  </a:lnTo>
                  <a:lnTo>
                    <a:pt x="2176780" y="1434973"/>
                  </a:lnTo>
                  <a:lnTo>
                    <a:pt x="2177034" y="1434973"/>
                  </a:lnTo>
                  <a:lnTo>
                    <a:pt x="2278380" y="1434973"/>
                  </a:lnTo>
                  <a:lnTo>
                    <a:pt x="2278634" y="1434973"/>
                  </a:lnTo>
                  <a:lnTo>
                    <a:pt x="2278634" y="1422273"/>
                  </a:lnTo>
                  <a:close/>
                </a:path>
                <a:path w="4558030" h="2857500">
                  <a:moveTo>
                    <a:pt x="2329434" y="1422273"/>
                  </a:moveTo>
                  <a:lnTo>
                    <a:pt x="2329180" y="1422273"/>
                  </a:lnTo>
                  <a:lnTo>
                    <a:pt x="2316734" y="1422273"/>
                  </a:lnTo>
                  <a:lnTo>
                    <a:pt x="2316480" y="1422273"/>
                  </a:lnTo>
                  <a:lnTo>
                    <a:pt x="2316480" y="1434973"/>
                  </a:lnTo>
                  <a:lnTo>
                    <a:pt x="2316734" y="1434973"/>
                  </a:lnTo>
                  <a:lnTo>
                    <a:pt x="2329180" y="1434973"/>
                  </a:lnTo>
                  <a:lnTo>
                    <a:pt x="2329434" y="1434973"/>
                  </a:lnTo>
                  <a:lnTo>
                    <a:pt x="2329434" y="1422273"/>
                  </a:lnTo>
                  <a:close/>
                </a:path>
                <a:path w="4558030" h="2857500">
                  <a:moveTo>
                    <a:pt x="2469134" y="1422273"/>
                  </a:moveTo>
                  <a:lnTo>
                    <a:pt x="2468880" y="1422273"/>
                  </a:lnTo>
                  <a:lnTo>
                    <a:pt x="2367534" y="1422273"/>
                  </a:lnTo>
                  <a:lnTo>
                    <a:pt x="2367280" y="1422273"/>
                  </a:lnTo>
                  <a:lnTo>
                    <a:pt x="2367280" y="1434973"/>
                  </a:lnTo>
                  <a:lnTo>
                    <a:pt x="2367534" y="1434973"/>
                  </a:lnTo>
                  <a:lnTo>
                    <a:pt x="2468880" y="1434973"/>
                  </a:lnTo>
                  <a:lnTo>
                    <a:pt x="2469134" y="1434973"/>
                  </a:lnTo>
                  <a:lnTo>
                    <a:pt x="2469134" y="1422273"/>
                  </a:lnTo>
                  <a:close/>
                </a:path>
                <a:path w="4558030" h="2857500">
                  <a:moveTo>
                    <a:pt x="2519934" y="1422273"/>
                  </a:moveTo>
                  <a:lnTo>
                    <a:pt x="2519680" y="1422273"/>
                  </a:lnTo>
                  <a:lnTo>
                    <a:pt x="2507234" y="1422273"/>
                  </a:lnTo>
                  <a:lnTo>
                    <a:pt x="2506980" y="1422273"/>
                  </a:lnTo>
                  <a:lnTo>
                    <a:pt x="2506980" y="1434973"/>
                  </a:lnTo>
                  <a:lnTo>
                    <a:pt x="2507234" y="1434973"/>
                  </a:lnTo>
                  <a:lnTo>
                    <a:pt x="2519680" y="1434973"/>
                  </a:lnTo>
                  <a:lnTo>
                    <a:pt x="2519934" y="1434973"/>
                  </a:lnTo>
                  <a:lnTo>
                    <a:pt x="2519934" y="1422273"/>
                  </a:lnTo>
                  <a:close/>
                </a:path>
                <a:path w="4558030" h="2857500">
                  <a:moveTo>
                    <a:pt x="2659634" y="1422273"/>
                  </a:moveTo>
                  <a:lnTo>
                    <a:pt x="2659380" y="1422273"/>
                  </a:lnTo>
                  <a:lnTo>
                    <a:pt x="2558034" y="1422273"/>
                  </a:lnTo>
                  <a:lnTo>
                    <a:pt x="2557780" y="1422273"/>
                  </a:lnTo>
                  <a:lnTo>
                    <a:pt x="2557780" y="1434973"/>
                  </a:lnTo>
                  <a:lnTo>
                    <a:pt x="2558034" y="1434973"/>
                  </a:lnTo>
                  <a:lnTo>
                    <a:pt x="2659380" y="1434973"/>
                  </a:lnTo>
                  <a:lnTo>
                    <a:pt x="2659634" y="1434973"/>
                  </a:lnTo>
                  <a:lnTo>
                    <a:pt x="2659634" y="1422273"/>
                  </a:lnTo>
                  <a:close/>
                </a:path>
                <a:path w="4558030" h="2857500">
                  <a:moveTo>
                    <a:pt x="2710434" y="1422273"/>
                  </a:moveTo>
                  <a:lnTo>
                    <a:pt x="2710180" y="1422273"/>
                  </a:lnTo>
                  <a:lnTo>
                    <a:pt x="2697734" y="1422273"/>
                  </a:lnTo>
                  <a:lnTo>
                    <a:pt x="2697480" y="1422273"/>
                  </a:lnTo>
                  <a:lnTo>
                    <a:pt x="2697480" y="1434973"/>
                  </a:lnTo>
                  <a:lnTo>
                    <a:pt x="2697734" y="1434973"/>
                  </a:lnTo>
                  <a:lnTo>
                    <a:pt x="2710180" y="1434973"/>
                  </a:lnTo>
                  <a:lnTo>
                    <a:pt x="2710434" y="1434973"/>
                  </a:lnTo>
                  <a:lnTo>
                    <a:pt x="2710434" y="1422273"/>
                  </a:lnTo>
                  <a:close/>
                </a:path>
                <a:path w="4558030" h="2857500">
                  <a:moveTo>
                    <a:pt x="2850134" y="1422273"/>
                  </a:moveTo>
                  <a:lnTo>
                    <a:pt x="2849880" y="1422273"/>
                  </a:lnTo>
                  <a:lnTo>
                    <a:pt x="2748534" y="1422273"/>
                  </a:lnTo>
                  <a:lnTo>
                    <a:pt x="2748280" y="1422273"/>
                  </a:lnTo>
                  <a:lnTo>
                    <a:pt x="2748280" y="1434973"/>
                  </a:lnTo>
                  <a:lnTo>
                    <a:pt x="2748534" y="1434973"/>
                  </a:lnTo>
                  <a:lnTo>
                    <a:pt x="2849880" y="1434973"/>
                  </a:lnTo>
                  <a:lnTo>
                    <a:pt x="2850134" y="1434973"/>
                  </a:lnTo>
                  <a:lnTo>
                    <a:pt x="2850134" y="1422273"/>
                  </a:lnTo>
                  <a:close/>
                </a:path>
                <a:path w="4558030" h="2857500">
                  <a:moveTo>
                    <a:pt x="2900934" y="1422273"/>
                  </a:moveTo>
                  <a:lnTo>
                    <a:pt x="2900680" y="1422273"/>
                  </a:lnTo>
                  <a:lnTo>
                    <a:pt x="2888234" y="1422273"/>
                  </a:lnTo>
                  <a:lnTo>
                    <a:pt x="2887980" y="1422273"/>
                  </a:lnTo>
                  <a:lnTo>
                    <a:pt x="2887980" y="1434973"/>
                  </a:lnTo>
                  <a:lnTo>
                    <a:pt x="2888234" y="1434973"/>
                  </a:lnTo>
                  <a:lnTo>
                    <a:pt x="2900680" y="1434973"/>
                  </a:lnTo>
                  <a:lnTo>
                    <a:pt x="2900934" y="1434973"/>
                  </a:lnTo>
                  <a:lnTo>
                    <a:pt x="2900934" y="1422273"/>
                  </a:lnTo>
                  <a:close/>
                </a:path>
                <a:path w="4558030" h="2857500">
                  <a:moveTo>
                    <a:pt x="3031490" y="1291590"/>
                  </a:moveTo>
                  <a:lnTo>
                    <a:pt x="3018790" y="1291590"/>
                  </a:lnTo>
                  <a:lnTo>
                    <a:pt x="3018790" y="1304290"/>
                  </a:lnTo>
                  <a:lnTo>
                    <a:pt x="3031490" y="1304290"/>
                  </a:lnTo>
                  <a:lnTo>
                    <a:pt x="3031490" y="1291590"/>
                  </a:lnTo>
                  <a:close/>
                </a:path>
                <a:path w="4558030" h="2857500">
                  <a:moveTo>
                    <a:pt x="3031490" y="1151890"/>
                  </a:moveTo>
                  <a:lnTo>
                    <a:pt x="3018790" y="1151890"/>
                  </a:lnTo>
                  <a:lnTo>
                    <a:pt x="3018790" y="1253490"/>
                  </a:lnTo>
                  <a:lnTo>
                    <a:pt x="3031490" y="1253490"/>
                  </a:lnTo>
                  <a:lnTo>
                    <a:pt x="3031490" y="1151890"/>
                  </a:lnTo>
                  <a:close/>
                </a:path>
                <a:path w="4558030" h="2857500">
                  <a:moveTo>
                    <a:pt x="3031490" y="1101090"/>
                  </a:moveTo>
                  <a:lnTo>
                    <a:pt x="3018790" y="1101090"/>
                  </a:lnTo>
                  <a:lnTo>
                    <a:pt x="3018790" y="1113790"/>
                  </a:lnTo>
                  <a:lnTo>
                    <a:pt x="3031490" y="1113790"/>
                  </a:lnTo>
                  <a:lnTo>
                    <a:pt x="3031490" y="1101090"/>
                  </a:lnTo>
                  <a:close/>
                </a:path>
                <a:path w="4558030" h="2857500">
                  <a:moveTo>
                    <a:pt x="3031490" y="961390"/>
                  </a:moveTo>
                  <a:lnTo>
                    <a:pt x="3018790" y="961390"/>
                  </a:lnTo>
                  <a:lnTo>
                    <a:pt x="3018790" y="1062990"/>
                  </a:lnTo>
                  <a:lnTo>
                    <a:pt x="3031490" y="1062990"/>
                  </a:lnTo>
                  <a:lnTo>
                    <a:pt x="3031490" y="961390"/>
                  </a:lnTo>
                  <a:close/>
                </a:path>
                <a:path w="4558030" h="2857500">
                  <a:moveTo>
                    <a:pt x="3031490" y="910590"/>
                  </a:moveTo>
                  <a:lnTo>
                    <a:pt x="3018790" y="910590"/>
                  </a:lnTo>
                  <a:lnTo>
                    <a:pt x="3018790" y="923290"/>
                  </a:lnTo>
                  <a:lnTo>
                    <a:pt x="3031490" y="923290"/>
                  </a:lnTo>
                  <a:lnTo>
                    <a:pt x="3031490" y="910590"/>
                  </a:lnTo>
                  <a:close/>
                </a:path>
                <a:path w="4558030" h="2857500">
                  <a:moveTo>
                    <a:pt x="3031490" y="770890"/>
                  </a:moveTo>
                  <a:lnTo>
                    <a:pt x="3018790" y="770890"/>
                  </a:lnTo>
                  <a:lnTo>
                    <a:pt x="3018790" y="872490"/>
                  </a:lnTo>
                  <a:lnTo>
                    <a:pt x="3031490" y="872490"/>
                  </a:lnTo>
                  <a:lnTo>
                    <a:pt x="3031490" y="770890"/>
                  </a:lnTo>
                  <a:close/>
                </a:path>
                <a:path w="4558030" h="2857500">
                  <a:moveTo>
                    <a:pt x="3031490" y="720090"/>
                  </a:moveTo>
                  <a:lnTo>
                    <a:pt x="3018790" y="720090"/>
                  </a:lnTo>
                  <a:lnTo>
                    <a:pt x="3018790" y="732790"/>
                  </a:lnTo>
                  <a:lnTo>
                    <a:pt x="3031490" y="732790"/>
                  </a:lnTo>
                  <a:lnTo>
                    <a:pt x="3031490" y="720090"/>
                  </a:lnTo>
                  <a:close/>
                </a:path>
                <a:path w="4558030" h="2857500">
                  <a:moveTo>
                    <a:pt x="3031490" y="580390"/>
                  </a:moveTo>
                  <a:lnTo>
                    <a:pt x="3018790" y="580390"/>
                  </a:lnTo>
                  <a:lnTo>
                    <a:pt x="3018790" y="681990"/>
                  </a:lnTo>
                  <a:lnTo>
                    <a:pt x="3031490" y="681990"/>
                  </a:lnTo>
                  <a:lnTo>
                    <a:pt x="3031490" y="580390"/>
                  </a:lnTo>
                  <a:close/>
                </a:path>
                <a:path w="4558030" h="2857500">
                  <a:moveTo>
                    <a:pt x="3031490" y="529590"/>
                  </a:moveTo>
                  <a:lnTo>
                    <a:pt x="3018790" y="529590"/>
                  </a:lnTo>
                  <a:lnTo>
                    <a:pt x="3018790" y="542290"/>
                  </a:lnTo>
                  <a:lnTo>
                    <a:pt x="3031490" y="542290"/>
                  </a:lnTo>
                  <a:lnTo>
                    <a:pt x="3031490" y="529590"/>
                  </a:lnTo>
                  <a:close/>
                </a:path>
                <a:path w="4558030" h="2857500">
                  <a:moveTo>
                    <a:pt x="3031490" y="389890"/>
                  </a:moveTo>
                  <a:lnTo>
                    <a:pt x="3018790" y="389890"/>
                  </a:lnTo>
                  <a:lnTo>
                    <a:pt x="3018790" y="491490"/>
                  </a:lnTo>
                  <a:lnTo>
                    <a:pt x="3031490" y="491490"/>
                  </a:lnTo>
                  <a:lnTo>
                    <a:pt x="3031490" y="389890"/>
                  </a:lnTo>
                  <a:close/>
                </a:path>
                <a:path w="4558030" h="2857500">
                  <a:moveTo>
                    <a:pt x="3031490" y="339102"/>
                  </a:moveTo>
                  <a:lnTo>
                    <a:pt x="3018790" y="339102"/>
                  </a:lnTo>
                  <a:lnTo>
                    <a:pt x="3018790" y="351802"/>
                  </a:lnTo>
                  <a:lnTo>
                    <a:pt x="3031490" y="351802"/>
                  </a:lnTo>
                  <a:lnTo>
                    <a:pt x="3031490" y="339102"/>
                  </a:lnTo>
                  <a:close/>
                </a:path>
                <a:path w="4558030" h="2857500">
                  <a:moveTo>
                    <a:pt x="3031490" y="199390"/>
                  </a:moveTo>
                  <a:lnTo>
                    <a:pt x="3018790" y="199390"/>
                  </a:lnTo>
                  <a:lnTo>
                    <a:pt x="3018790" y="301002"/>
                  </a:lnTo>
                  <a:lnTo>
                    <a:pt x="3031490" y="301002"/>
                  </a:lnTo>
                  <a:lnTo>
                    <a:pt x="3031490" y="199390"/>
                  </a:lnTo>
                  <a:close/>
                </a:path>
                <a:path w="4558030" h="2857500">
                  <a:moveTo>
                    <a:pt x="3031490" y="148590"/>
                  </a:moveTo>
                  <a:lnTo>
                    <a:pt x="3018790" y="148590"/>
                  </a:lnTo>
                  <a:lnTo>
                    <a:pt x="3018790" y="161290"/>
                  </a:lnTo>
                  <a:lnTo>
                    <a:pt x="3031490" y="161290"/>
                  </a:lnTo>
                  <a:lnTo>
                    <a:pt x="3031490" y="148590"/>
                  </a:lnTo>
                  <a:close/>
                </a:path>
                <a:path w="4558030" h="2857500">
                  <a:moveTo>
                    <a:pt x="3040634" y="1422273"/>
                  </a:moveTo>
                  <a:lnTo>
                    <a:pt x="3040507" y="1422273"/>
                  </a:lnTo>
                  <a:lnTo>
                    <a:pt x="3040380" y="1422273"/>
                  </a:lnTo>
                  <a:lnTo>
                    <a:pt x="3031490" y="1422273"/>
                  </a:lnTo>
                  <a:lnTo>
                    <a:pt x="3031490" y="1342390"/>
                  </a:lnTo>
                  <a:lnTo>
                    <a:pt x="3018790" y="1342390"/>
                  </a:lnTo>
                  <a:lnTo>
                    <a:pt x="3018790" y="1422273"/>
                  </a:lnTo>
                  <a:lnTo>
                    <a:pt x="2939034" y="1422273"/>
                  </a:lnTo>
                  <a:lnTo>
                    <a:pt x="2938780" y="1422273"/>
                  </a:lnTo>
                  <a:lnTo>
                    <a:pt x="2938780" y="1434973"/>
                  </a:lnTo>
                  <a:lnTo>
                    <a:pt x="2939034" y="1434973"/>
                  </a:lnTo>
                  <a:lnTo>
                    <a:pt x="3018790" y="1434973"/>
                  </a:lnTo>
                  <a:lnTo>
                    <a:pt x="3040380" y="1434973"/>
                  </a:lnTo>
                  <a:lnTo>
                    <a:pt x="3040507" y="1434973"/>
                  </a:lnTo>
                  <a:lnTo>
                    <a:pt x="3040634" y="1434973"/>
                  </a:lnTo>
                  <a:lnTo>
                    <a:pt x="3040634" y="1422273"/>
                  </a:lnTo>
                  <a:close/>
                </a:path>
                <a:path w="4558030" h="2857500">
                  <a:moveTo>
                    <a:pt x="3063240" y="76200"/>
                  </a:moveTo>
                  <a:lnTo>
                    <a:pt x="3056890" y="63500"/>
                  </a:lnTo>
                  <a:lnTo>
                    <a:pt x="3025140" y="0"/>
                  </a:lnTo>
                  <a:lnTo>
                    <a:pt x="2987040" y="76200"/>
                  </a:lnTo>
                  <a:lnTo>
                    <a:pt x="3018790" y="76200"/>
                  </a:lnTo>
                  <a:lnTo>
                    <a:pt x="3018790" y="110490"/>
                  </a:lnTo>
                  <a:lnTo>
                    <a:pt x="3031490" y="110490"/>
                  </a:lnTo>
                  <a:lnTo>
                    <a:pt x="3031490" y="76200"/>
                  </a:lnTo>
                  <a:lnTo>
                    <a:pt x="3063240" y="76200"/>
                  </a:lnTo>
                  <a:close/>
                </a:path>
                <a:path w="4558030" h="2857500">
                  <a:moveTo>
                    <a:pt x="3091434" y="1422273"/>
                  </a:moveTo>
                  <a:lnTo>
                    <a:pt x="3091434" y="1422273"/>
                  </a:lnTo>
                  <a:lnTo>
                    <a:pt x="3078480" y="1422273"/>
                  </a:lnTo>
                  <a:lnTo>
                    <a:pt x="3078480" y="1434973"/>
                  </a:lnTo>
                  <a:lnTo>
                    <a:pt x="3091434" y="1434973"/>
                  </a:lnTo>
                  <a:lnTo>
                    <a:pt x="3091434" y="1422273"/>
                  </a:lnTo>
                  <a:close/>
                </a:path>
                <a:path w="4558030" h="2857500">
                  <a:moveTo>
                    <a:pt x="3231134" y="1422273"/>
                  </a:moveTo>
                  <a:lnTo>
                    <a:pt x="3231134" y="1422273"/>
                  </a:lnTo>
                  <a:lnTo>
                    <a:pt x="3129280" y="1422273"/>
                  </a:lnTo>
                  <a:lnTo>
                    <a:pt x="3129280" y="1434973"/>
                  </a:lnTo>
                  <a:lnTo>
                    <a:pt x="3231134" y="1434973"/>
                  </a:lnTo>
                  <a:lnTo>
                    <a:pt x="3231134" y="1422273"/>
                  </a:lnTo>
                  <a:close/>
                </a:path>
                <a:path w="4558030" h="2857500">
                  <a:moveTo>
                    <a:pt x="3281934" y="1422273"/>
                  </a:moveTo>
                  <a:lnTo>
                    <a:pt x="3281934" y="1422273"/>
                  </a:lnTo>
                  <a:lnTo>
                    <a:pt x="3268980" y="1422273"/>
                  </a:lnTo>
                  <a:lnTo>
                    <a:pt x="3268980" y="1434973"/>
                  </a:lnTo>
                  <a:lnTo>
                    <a:pt x="3281934" y="1434973"/>
                  </a:lnTo>
                  <a:lnTo>
                    <a:pt x="3281934" y="1422273"/>
                  </a:lnTo>
                  <a:close/>
                </a:path>
                <a:path w="4558030" h="2857500">
                  <a:moveTo>
                    <a:pt x="3421634" y="1422273"/>
                  </a:moveTo>
                  <a:lnTo>
                    <a:pt x="3421634" y="1422273"/>
                  </a:lnTo>
                  <a:lnTo>
                    <a:pt x="3319780" y="1422273"/>
                  </a:lnTo>
                  <a:lnTo>
                    <a:pt x="3319780" y="1434973"/>
                  </a:lnTo>
                  <a:lnTo>
                    <a:pt x="3421634" y="1434973"/>
                  </a:lnTo>
                  <a:lnTo>
                    <a:pt x="3421634" y="1422273"/>
                  </a:lnTo>
                  <a:close/>
                </a:path>
                <a:path w="4558030" h="2857500">
                  <a:moveTo>
                    <a:pt x="3472434" y="1422273"/>
                  </a:moveTo>
                  <a:lnTo>
                    <a:pt x="3472434" y="1422273"/>
                  </a:lnTo>
                  <a:lnTo>
                    <a:pt x="3459480" y="1422273"/>
                  </a:lnTo>
                  <a:lnTo>
                    <a:pt x="3459480" y="1434973"/>
                  </a:lnTo>
                  <a:lnTo>
                    <a:pt x="3472434" y="1434973"/>
                  </a:lnTo>
                  <a:lnTo>
                    <a:pt x="3472434" y="1422273"/>
                  </a:lnTo>
                  <a:close/>
                </a:path>
                <a:path w="4558030" h="2857500">
                  <a:moveTo>
                    <a:pt x="3612134" y="1422273"/>
                  </a:moveTo>
                  <a:lnTo>
                    <a:pt x="3612134" y="1422273"/>
                  </a:lnTo>
                  <a:lnTo>
                    <a:pt x="3510280" y="1422273"/>
                  </a:lnTo>
                  <a:lnTo>
                    <a:pt x="3510280" y="1434973"/>
                  </a:lnTo>
                  <a:lnTo>
                    <a:pt x="3612134" y="1434973"/>
                  </a:lnTo>
                  <a:lnTo>
                    <a:pt x="3612134" y="1422273"/>
                  </a:lnTo>
                  <a:close/>
                </a:path>
                <a:path w="4558030" h="2857500">
                  <a:moveTo>
                    <a:pt x="3662934" y="1422273"/>
                  </a:moveTo>
                  <a:lnTo>
                    <a:pt x="3662934" y="1422273"/>
                  </a:lnTo>
                  <a:lnTo>
                    <a:pt x="3649980" y="1422273"/>
                  </a:lnTo>
                  <a:lnTo>
                    <a:pt x="3649980" y="1434973"/>
                  </a:lnTo>
                  <a:lnTo>
                    <a:pt x="3662934" y="1434973"/>
                  </a:lnTo>
                  <a:lnTo>
                    <a:pt x="3662934" y="1422273"/>
                  </a:lnTo>
                  <a:close/>
                </a:path>
                <a:path w="4558030" h="2857500">
                  <a:moveTo>
                    <a:pt x="3802634" y="1422273"/>
                  </a:moveTo>
                  <a:lnTo>
                    <a:pt x="3802634" y="1422273"/>
                  </a:lnTo>
                  <a:lnTo>
                    <a:pt x="3700780" y="1422273"/>
                  </a:lnTo>
                  <a:lnTo>
                    <a:pt x="3700780" y="1434973"/>
                  </a:lnTo>
                  <a:lnTo>
                    <a:pt x="3802634" y="1434973"/>
                  </a:lnTo>
                  <a:lnTo>
                    <a:pt x="3802634" y="1422273"/>
                  </a:lnTo>
                  <a:close/>
                </a:path>
                <a:path w="4558030" h="2857500">
                  <a:moveTo>
                    <a:pt x="3853434" y="1422273"/>
                  </a:moveTo>
                  <a:lnTo>
                    <a:pt x="3853434" y="1422273"/>
                  </a:lnTo>
                  <a:lnTo>
                    <a:pt x="3840480" y="1422273"/>
                  </a:lnTo>
                  <a:lnTo>
                    <a:pt x="3840480" y="1434973"/>
                  </a:lnTo>
                  <a:lnTo>
                    <a:pt x="3853434" y="1434973"/>
                  </a:lnTo>
                  <a:lnTo>
                    <a:pt x="3853434" y="1422273"/>
                  </a:lnTo>
                  <a:close/>
                </a:path>
                <a:path w="4558030" h="2857500">
                  <a:moveTo>
                    <a:pt x="3993134" y="1422273"/>
                  </a:moveTo>
                  <a:lnTo>
                    <a:pt x="3993134" y="1422273"/>
                  </a:lnTo>
                  <a:lnTo>
                    <a:pt x="3891280" y="1422273"/>
                  </a:lnTo>
                  <a:lnTo>
                    <a:pt x="3891280" y="1434973"/>
                  </a:lnTo>
                  <a:lnTo>
                    <a:pt x="3993134" y="1434973"/>
                  </a:lnTo>
                  <a:lnTo>
                    <a:pt x="3993134" y="1422273"/>
                  </a:lnTo>
                  <a:close/>
                </a:path>
                <a:path w="4558030" h="2857500">
                  <a:moveTo>
                    <a:pt x="4043934" y="1422273"/>
                  </a:moveTo>
                  <a:lnTo>
                    <a:pt x="4043934" y="1422273"/>
                  </a:lnTo>
                  <a:lnTo>
                    <a:pt x="4030980" y="1422273"/>
                  </a:lnTo>
                  <a:lnTo>
                    <a:pt x="4030980" y="1434973"/>
                  </a:lnTo>
                  <a:lnTo>
                    <a:pt x="4043934" y="1434973"/>
                  </a:lnTo>
                  <a:lnTo>
                    <a:pt x="4043934" y="1422273"/>
                  </a:lnTo>
                  <a:close/>
                </a:path>
                <a:path w="4558030" h="2857500">
                  <a:moveTo>
                    <a:pt x="4159250" y="2641295"/>
                  </a:moveTo>
                  <a:lnTo>
                    <a:pt x="4159250" y="2641295"/>
                  </a:lnTo>
                  <a:lnTo>
                    <a:pt x="4145407" y="2641295"/>
                  </a:lnTo>
                  <a:lnTo>
                    <a:pt x="4145407" y="2653995"/>
                  </a:lnTo>
                  <a:lnTo>
                    <a:pt x="4159250" y="2653995"/>
                  </a:lnTo>
                  <a:lnTo>
                    <a:pt x="4159250" y="2641295"/>
                  </a:lnTo>
                  <a:close/>
                </a:path>
                <a:path w="4558030" h="2857500">
                  <a:moveTo>
                    <a:pt x="4159250" y="2501595"/>
                  </a:moveTo>
                  <a:lnTo>
                    <a:pt x="4159250" y="2501595"/>
                  </a:lnTo>
                  <a:lnTo>
                    <a:pt x="4145407" y="2501595"/>
                  </a:lnTo>
                  <a:lnTo>
                    <a:pt x="4145407" y="2603195"/>
                  </a:lnTo>
                  <a:lnTo>
                    <a:pt x="4159250" y="2603195"/>
                  </a:lnTo>
                  <a:lnTo>
                    <a:pt x="4159250" y="2501595"/>
                  </a:lnTo>
                  <a:close/>
                </a:path>
                <a:path w="4558030" h="2857500">
                  <a:moveTo>
                    <a:pt x="4159250" y="2450795"/>
                  </a:moveTo>
                  <a:lnTo>
                    <a:pt x="4159250" y="2450795"/>
                  </a:lnTo>
                  <a:lnTo>
                    <a:pt x="4145407" y="2450795"/>
                  </a:lnTo>
                  <a:lnTo>
                    <a:pt x="4145407" y="2463495"/>
                  </a:lnTo>
                  <a:lnTo>
                    <a:pt x="4159250" y="2463495"/>
                  </a:lnTo>
                  <a:lnTo>
                    <a:pt x="4159250" y="2450795"/>
                  </a:lnTo>
                  <a:close/>
                </a:path>
                <a:path w="4558030" h="2857500">
                  <a:moveTo>
                    <a:pt x="4159250" y="2311146"/>
                  </a:moveTo>
                  <a:lnTo>
                    <a:pt x="4159250" y="2311146"/>
                  </a:lnTo>
                  <a:lnTo>
                    <a:pt x="4145407" y="2311146"/>
                  </a:lnTo>
                  <a:lnTo>
                    <a:pt x="4145407" y="2412695"/>
                  </a:lnTo>
                  <a:lnTo>
                    <a:pt x="4159250" y="2412695"/>
                  </a:lnTo>
                  <a:lnTo>
                    <a:pt x="4159250" y="2311146"/>
                  </a:lnTo>
                  <a:close/>
                </a:path>
                <a:path w="4558030" h="2857500">
                  <a:moveTo>
                    <a:pt x="4159250" y="2260346"/>
                  </a:moveTo>
                  <a:lnTo>
                    <a:pt x="4159250" y="2260346"/>
                  </a:lnTo>
                  <a:lnTo>
                    <a:pt x="4145407" y="2260346"/>
                  </a:lnTo>
                  <a:lnTo>
                    <a:pt x="4145407" y="2273046"/>
                  </a:lnTo>
                  <a:lnTo>
                    <a:pt x="4159250" y="2273046"/>
                  </a:lnTo>
                  <a:lnTo>
                    <a:pt x="4159250" y="2260346"/>
                  </a:lnTo>
                  <a:close/>
                </a:path>
                <a:path w="4558030" h="2857500">
                  <a:moveTo>
                    <a:pt x="4159250" y="2120646"/>
                  </a:moveTo>
                  <a:lnTo>
                    <a:pt x="4159250" y="2120646"/>
                  </a:lnTo>
                  <a:lnTo>
                    <a:pt x="4145407" y="2120646"/>
                  </a:lnTo>
                  <a:lnTo>
                    <a:pt x="4145407" y="2222246"/>
                  </a:lnTo>
                  <a:lnTo>
                    <a:pt x="4159250" y="2222246"/>
                  </a:lnTo>
                  <a:lnTo>
                    <a:pt x="4159250" y="2120646"/>
                  </a:lnTo>
                  <a:close/>
                </a:path>
                <a:path w="4558030" h="2857500">
                  <a:moveTo>
                    <a:pt x="4159250" y="2069846"/>
                  </a:moveTo>
                  <a:lnTo>
                    <a:pt x="4159250" y="2069846"/>
                  </a:lnTo>
                  <a:lnTo>
                    <a:pt x="4145407" y="2069846"/>
                  </a:lnTo>
                  <a:lnTo>
                    <a:pt x="4145407" y="2082546"/>
                  </a:lnTo>
                  <a:lnTo>
                    <a:pt x="4159250" y="2082546"/>
                  </a:lnTo>
                  <a:lnTo>
                    <a:pt x="4159250" y="2069846"/>
                  </a:lnTo>
                  <a:close/>
                </a:path>
                <a:path w="4558030" h="2857500">
                  <a:moveTo>
                    <a:pt x="4159250" y="1930146"/>
                  </a:moveTo>
                  <a:lnTo>
                    <a:pt x="4159250" y="1930146"/>
                  </a:lnTo>
                  <a:lnTo>
                    <a:pt x="4145407" y="1930146"/>
                  </a:lnTo>
                  <a:lnTo>
                    <a:pt x="4145407" y="2031746"/>
                  </a:lnTo>
                  <a:lnTo>
                    <a:pt x="4159250" y="2031746"/>
                  </a:lnTo>
                  <a:lnTo>
                    <a:pt x="4159250" y="1930146"/>
                  </a:lnTo>
                  <a:close/>
                </a:path>
                <a:path w="4558030" h="2857500">
                  <a:moveTo>
                    <a:pt x="4159250" y="1879346"/>
                  </a:moveTo>
                  <a:lnTo>
                    <a:pt x="4159250" y="1879346"/>
                  </a:lnTo>
                  <a:lnTo>
                    <a:pt x="4145407" y="1879346"/>
                  </a:lnTo>
                  <a:lnTo>
                    <a:pt x="4145407" y="1892046"/>
                  </a:lnTo>
                  <a:lnTo>
                    <a:pt x="4159250" y="1892046"/>
                  </a:lnTo>
                  <a:lnTo>
                    <a:pt x="4159250" y="1879346"/>
                  </a:lnTo>
                  <a:close/>
                </a:path>
                <a:path w="4558030" h="2857500">
                  <a:moveTo>
                    <a:pt x="4159250" y="1739646"/>
                  </a:moveTo>
                  <a:lnTo>
                    <a:pt x="4159250" y="1739646"/>
                  </a:lnTo>
                  <a:lnTo>
                    <a:pt x="4145407" y="1739646"/>
                  </a:lnTo>
                  <a:lnTo>
                    <a:pt x="4145407" y="1841246"/>
                  </a:lnTo>
                  <a:lnTo>
                    <a:pt x="4159250" y="1841246"/>
                  </a:lnTo>
                  <a:lnTo>
                    <a:pt x="4159250" y="1739646"/>
                  </a:lnTo>
                  <a:close/>
                </a:path>
                <a:path w="4558030" h="2857500">
                  <a:moveTo>
                    <a:pt x="4159250" y="1688846"/>
                  </a:moveTo>
                  <a:lnTo>
                    <a:pt x="4159250" y="1688846"/>
                  </a:lnTo>
                  <a:lnTo>
                    <a:pt x="4145407" y="1688846"/>
                  </a:lnTo>
                  <a:lnTo>
                    <a:pt x="4145407" y="1701546"/>
                  </a:lnTo>
                  <a:lnTo>
                    <a:pt x="4159250" y="1701546"/>
                  </a:lnTo>
                  <a:lnTo>
                    <a:pt x="4159250" y="1688846"/>
                  </a:lnTo>
                  <a:close/>
                </a:path>
                <a:path w="4558030" h="2857500">
                  <a:moveTo>
                    <a:pt x="4159250" y="1549146"/>
                  </a:moveTo>
                  <a:lnTo>
                    <a:pt x="4159250" y="1549146"/>
                  </a:lnTo>
                  <a:lnTo>
                    <a:pt x="4145407" y="1549146"/>
                  </a:lnTo>
                  <a:lnTo>
                    <a:pt x="4145407" y="1650746"/>
                  </a:lnTo>
                  <a:lnTo>
                    <a:pt x="4159250" y="1650746"/>
                  </a:lnTo>
                  <a:lnTo>
                    <a:pt x="4159250" y="1549146"/>
                  </a:lnTo>
                  <a:close/>
                </a:path>
                <a:path w="4558030" h="2857500">
                  <a:moveTo>
                    <a:pt x="4159250" y="1498346"/>
                  </a:moveTo>
                  <a:lnTo>
                    <a:pt x="4159250" y="1498346"/>
                  </a:lnTo>
                  <a:lnTo>
                    <a:pt x="4145407" y="1498346"/>
                  </a:lnTo>
                  <a:lnTo>
                    <a:pt x="4145407" y="1511046"/>
                  </a:lnTo>
                  <a:lnTo>
                    <a:pt x="4159250" y="1511046"/>
                  </a:lnTo>
                  <a:lnTo>
                    <a:pt x="4159250" y="1498346"/>
                  </a:lnTo>
                  <a:close/>
                </a:path>
                <a:path w="4558030" h="2857500">
                  <a:moveTo>
                    <a:pt x="4191000" y="2781008"/>
                  </a:moveTo>
                  <a:lnTo>
                    <a:pt x="4190111" y="2781008"/>
                  </a:lnTo>
                  <a:lnTo>
                    <a:pt x="4189984" y="2781008"/>
                  </a:lnTo>
                  <a:lnTo>
                    <a:pt x="4189857" y="2781008"/>
                  </a:lnTo>
                  <a:lnTo>
                    <a:pt x="4159250" y="2781008"/>
                  </a:lnTo>
                  <a:lnTo>
                    <a:pt x="4159250" y="2692095"/>
                  </a:lnTo>
                  <a:lnTo>
                    <a:pt x="4145407" y="2692095"/>
                  </a:lnTo>
                  <a:lnTo>
                    <a:pt x="4145407" y="2781008"/>
                  </a:lnTo>
                  <a:lnTo>
                    <a:pt x="4114800" y="2781008"/>
                  </a:lnTo>
                  <a:lnTo>
                    <a:pt x="4113911" y="2781008"/>
                  </a:lnTo>
                  <a:lnTo>
                    <a:pt x="4113784" y="2781008"/>
                  </a:lnTo>
                  <a:lnTo>
                    <a:pt x="4113657" y="2781008"/>
                  </a:lnTo>
                  <a:lnTo>
                    <a:pt x="4151757" y="2857195"/>
                  </a:lnTo>
                  <a:lnTo>
                    <a:pt x="4151884" y="2857195"/>
                  </a:lnTo>
                  <a:lnTo>
                    <a:pt x="4152011" y="2857195"/>
                  </a:lnTo>
                  <a:lnTo>
                    <a:pt x="4152455" y="2856319"/>
                  </a:lnTo>
                  <a:lnTo>
                    <a:pt x="4152900" y="2857195"/>
                  </a:lnTo>
                  <a:lnTo>
                    <a:pt x="4184650" y="2793708"/>
                  </a:lnTo>
                  <a:lnTo>
                    <a:pt x="4191000" y="2781008"/>
                  </a:lnTo>
                  <a:close/>
                </a:path>
                <a:path w="4558030" h="2857500">
                  <a:moveTo>
                    <a:pt x="4222877" y="1422273"/>
                  </a:moveTo>
                  <a:lnTo>
                    <a:pt x="4222877" y="1422273"/>
                  </a:lnTo>
                  <a:lnTo>
                    <a:pt x="4081780" y="1422273"/>
                  </a:lnTo>
                  <a:lnTo>
                    <a:pt x="4081780" y="1434973"/>
                  </a:lnTo>
                  <a:lnTo>
                    <a:pt x="4081907" y="1434973"/>
                  </a:lnTo>
                  <a:lnTo>
                    <a:pt x="4082034" y="1434973"/>
                  </a:lnTo>
                  <a:lnTo>
                    <a:pt x="4145407" y="1434973"/>
                  </a:lnTo>
                  <a:lnTo>
                    <a:pt x="4145407" y="1460246"/>
                  </a:lnTo>
                  <a:lnTo>
                    <a:pt x="4159250" y="1460246"/>
                  </a:lnTo>
                  <a:lnTo>
                    <a:pt x="4159250" y="1434973"/>
                  </a:lnTo>
                  <a:lnTo>
                    <a:pt x="4222877" y="1434973"/>
                  </a:lnTo>
                  <a:lnTo>
                    <a:pt x="4222877" y="1428623"/>
                  </a:lnTo>
                  <a:lnTo>
                    <a:pt x="4222877" y="1422273"/>
                  </a:lnTo>
                  <a:close/>
                </a:path>
                <a:path w="4558030" h="2857500">
                  <a:moveTo>
                    <a:pt x="4273677" y="1422273"/>
                  </a:moveTo>
                  <a:lnTo>
                    <a:pt x="4260977" y="1422273"/>
                  </a:lnTo>
                  <a:lnTo>
                    <a:pt x="4260977" y="1434973"/>
                  </a:lnTo>
                  <a:lnTo>
                    <a:pt x="4273677" y="1434973"/>
                  </a:lnTo>
                  <a:lnTo>
                    <a:pt x="4273677" y="1422273"/>
                  </a:lnTo>
                  <a:close/>
                </a:path>
                <a:path w="4558030" h="2857500">
                  <a:moveTo>
                    <a:pt x="4413377" y="1422273"/>
                  </a:moveTo>
                  <a:lnTo>
                    <a:pt x="4311777" y="1422273"/>
                  </a:lnTo>
                  <a:lnTo>
                    <a:pt x="4311777" y="1434973"/>
                  </a:lnTo>
                  <a:lnTo>
                    <a:pt x="4413377" y="1434973"/>
                  </a:lnTo>
                  <a:lnTo>
                    <a:pt x="4413377" y="1422273"/>
                  </a:lnTo>
                  <a:close/>
                </a:path>
                <a:path w="4558030" h="2857500">
                  <a:moveTo>
                    <a:pt x="4464177" y="1422273"/>
                  </a:moveTo>
                  <a:lnTo>
                    <a:pt x="4451477" y="1422273"/>
                  </a:lnTo>
                  <a:lnTo>
                    <a:pt x="4451477" y="1434973"/>
                  </a:lnTo>
                  <a:lnTo>
                    <a:pt x="4464177" y="1434973"/>
                  </a:lnTo>
                  <a:lnTo>
                    <a:pt x="4464177" y="1422273"/>
                  </a:lnTo>
                  <a:close/>
                </a:path>
                <a:path w="4558030" h="2857500">
                  <a:moveTo>
                    <a:pt x="4526153" y="1344549"/>
                  </a:moveTo>
                  <a:lnTo>
                    <a:pt x="4513453" y="1344549"/>
                  </a:lnTo>
                  <a:lnTo>
                    <a:pt x="4513453" y="1422273"/>
                  </a:lnTo>
                  <a:lnTo>
                    <a:pt x="4502277" y="1422273"/>
                  </a:lnTo>
                  <a:lnTo>
                    <a:pt x="4502277" y="1434973"/>
                  </a:lnTo>
                  <a:lnTo>
                    <a:pt x="4526153" y="1434973"/>
                  </a:lnTo>
                  <a:lnTo>
                    <a:pt x="4526153" y="1428623"/>
                  </a:lnTo>
                  <a:lnTo>
                    <a:pt x="4526153" y="1422273"/>
                  </a:lnTo>
                  <a:lnTo>
                    <a:pt x="4526153" y="1344549"/>
                  </a:lnTo>
                  <a:close/>
                </a:path>
                <a:path w="4558030" h="2857500">
                  <a:moveTo>
                    <a:pt x="4526153" y="1293749"/>
                  </a:moveTo>
                  <a:lnTo>
                    <a:pt x="4513453" y="1293749"/>
                  </a:lnTo>
                  <a:lnTo>
                    <a:pt x="4513453" y="1306449"/>
                  </a:lnTo>
                  <a:lnTo>
                    <a:pt x="4526153" y="1306449"/>
                  </a:lnTo>
                  <a:lnTo>
                    <a:pt x="4526153" y="1293749"/>
                  </a:lnTo>
                  <a:close/>
                </a:path>
                <a:path w="4558030" h="2857500">
                  <a:moveTo>
                    <a:pt x="4526153" y="1154049"/>
                  </a:moveTo>
                  <a:lnTo>
                    <a:pt x="4513453" y="1154049"/>
                  </a:lnTo>
                  <a:lnTo>
                    <a:pt x="4513453" y="1255649"/>
                  </a:lnTo>
                  <a:lnTo>
                    <a:pt x="4526153" y="1255649"/>
                  </a:lnTo>
                  <a:lnTo>
                    <a:pt x="4526153" y="1154049"/>
                  </a:lnTo>
                  <a:close/>
                </a:path>
                <a:path w="4558030" h="2857500">
                  <a:moveTo>
                    <a:pt x="4526153" y="1103249"/>
                  </a:moveTo>
                  <a:lnTo>
                    <a:pt x="4513453" y="1103249"/>
                  </a:lnTo>
                  <a:lnTo>
                    <a:pt x="4513453" y="1115949"/>
                  </a:lnTo>
                  <a:lnTo>
                    <a:pt x="4526153" y="1115949"/>
                  </a:lnTo>
                  <a:lnTo>
                    <a:pt x="4526153" y="1103249"/>
                  </a:lnTo>
                  <a:close/>
                </a:path>
                <a:path w="4558030" h="2857500">
                  <a:moveTo>
                    <a:pt x="4526153" y="963549"/>
                  </a:moveTo>
                  <a:lnTo>
                    <a:pt x="4513453" y="963549"/>
                  </a:lnTo>
                  <a:lnTo>
                    <a:pt x="4513453" y="1065149"/>
                  </a:lnTo>
                  <a:lnTo>
                    <a:pt x="4526153" y="1065149"/>
                  </a:lnTo>
                  <a:lnTo>
                    <a:pt x="4526153" y="963549"/>
                  </a:lnTo>
                  <a:close/>
                </a:path>
                <a:path w="4558030" h="2857500">
                  <a:moveTo>
                    <a:pt x="4526153" y="912749"/>
                  </a:moveTo>
                  <a:lnTo>
                    <a:pt x="4513453" y="912749"/>
                  </a:lnTo>
                  <a:lnTo>
                    <a:pt x="4513453" y="925449"/>
                  </a:lnTo>
                  <a:lnTo>
                    <a:pt x="4526153" y="925449"/>
                  </a:lnTo>
                  <a:lnTo>
                    <a:pt x="4526153" y="912749"/>
                  </a:lnTo>
                  <a:close/>
                </a:path>
                <a:path w="4558030" h="2857500">
                  <a:moveTo>
                    <a:pt x="4526153" y="773049"/>
                  </a:moveTo>
                  <a:lnTo>
                    <a:pt x="4513453" y="773049"/>
                  </a:lnTo>
                  <a:lnTo>
                    <a:pt x="4513453" y="874649"/>
                  </a:lnTo>
                  <a:lnTo>
                    <a:pt x="4526153" y="874649"/>
                  </a:lnTo>
                  <a:lnTo>
                    <a:pt x="4526153" y="773049"/>
                  </a:lnTo>
                  <a:close/>
                </a:path>
                <a:path w="4558030" h="2857500">
                  <a:moveTo>
                    <a:pt x="4526153" y="722249"/>
                  </a:moveTo>
                  <a:lnTo>
                    <a:pt x="4513453" y="722249"/>
                  </a:lnTo>
                  <a:lnTo>
                    <a:pt x="4513453" y="734949"/>
                  </a:lnTo>
                  <a:lnTo>
                    <a:pt x="4526153" y="734949"/>
                  </a:lnTo>
                  <a:lnTo>
                    <a:pt x="4526153" y="722249"/>
                  </a:lnTo>
                  <a:close/>
                </a:path>
                <a:path w="4558030" h="2857500">
                  <a:moveTo>
                    <a:pt x="4526153" y="582549"/>
                  </a:moveTo>
                  <a:lnTo>
                    <a:pt x="4513453" y="582549"/>
                  </a:lnTo>
                  <a:lnTo>
                    <a:pt x="4513453" y="684149"/>
                  </a:lnTo>
                  <a:lnTo>
                    <a:pt x="4526153" y="684149"/>
                  </a:lnTo>
                  <a:lnTo>
                    <a:pt x="4526153" y="582549"/>
                  </a:lnTo>
                  <a:close/>
                </a:path>
                <a:path w="4558030" h="2857500">
                  <a:moveTo>
                    <a:pt x="4526153" y="531749"/>
                  </a:moveTo>
                  <a:lnTo>
                    <a:pt x="4513453" y="531749"/>
                  </a:lnTo>
                  <a:lnTo>
                    <a:pt x="4513453" y="544449"/>
                  </a:lnTo>
                  <a:lnTo>
                    <a:pt x="4526153" y="544449"/>
                  </a:lnTo>
                  <a:lnTo>
                    <a:pt x="4526153" y="531749"/>
                  </a:lnTo>
                  <a:close/>
                </a:path>
                <a:path w="4558030" h="2857500">
                  <a:moveTo>
                    <a:pt x="4526153" y="392049"/>
                  </a:moveTo>
                  <a:lnTo>
                    <a:pt x="4513453" y="392049"/>
                  </a:lnTo>
                  <a:lnTo>
                    <a:pt x="4513453" y="493649"/>
                  </a:lnTo>
                  <a:lnTo>
                    <a:pt x="4526153" y="493649"/>
                  </a:lnTo>
                  <a:lnTo>
                    <a:pt x="4526153" y="392049"/>
                  </a:lnTo>
                  <a:close/>
                </a:path>
                <a:path w="4558030" h="2857500">
                  <a:moveTo>
                    <a:pt x="4526153" y="341249"/>
                  </a:moveTo>
                  <a:lnTo>
                    <a:pt x="4513453" y="341249"/>
                  </a:lnTo>
                  <a:lnTo>
                    <a:pt x="4513453" y="353949"/>
                  </a:lnTo>
                  <a:lnTo>
                    <a:pt x="4526153" y="353949"/>
                  </a:lnTo>
                  <a:lnTo>
                    <a:pt x="4526153" y="341249"/>
                  </a:lnTo>
                  <a:close/>
                </a:path>
                <a:path w="4558030" h="2857500">
                  <a:moveTo>
                    <a:pt x="4526153" y="201549"/>
                  </a:moveTo>
                  <a:lnTo>
                    <a:pt x="4513453" y="201549"/>
                  </a:lnTo>
                  <a:lnTo>
                    <a:pt x="4513453" y="303149"/>
                  </a:lnTo>
                  <a:lnTo>
                    <a:pt x="4526153" y="303149"/>
                  </a:lnTo>
                  <a:lnTo>
                    <a:pt x="4526153" y="201549"/>
                  </a:lnTo>
                  <a:close/>
                </a:path>
                <a:path w="4558030" h="2857500">
                  <a:moveTo>
                    <a:pt x="4526153" y="150749"/>
                  </a:moveTo>
                  <a:lnTo>
                    <a:pt x="4513453" y="150749"/>
                  </a:lnTo>
                  <a:lnTo>
                    <a:pt x="4513453" y="163449"/>
                  </a:lnTo>
                  <a:lnTo>
                    <a:pt x="4526153" y="163449"/>
                  </a:lnTo>
                  <a:lnTo>
                    <a:pt x="4526153" y="150749"/>
                  </a:lnTo>
                  <a:close/>
                </a:path>
                <a:path w="4558030" h="2857500">
                  <a:moveTo>
                    <a:pt x="4557903" y="76200"/>
                  </a:moveTo>
                  <a:lnTo>
                    <a:pt x="4551553" y="63500"/>
                  </a:lnTo>
                  <a:lnTo>
                    <a:pt x="4519803" y="0"/>
                  </a:lnTo>
                  <a:lnTo>
                    <a:pt x="4481703" y="76200"/>
                  </a:lnTo>
                  <a:lnTo>
                    <a:pt x="4513453" y="76200"/>
                  </a:lnTo>
                  <a:lnTo>
                    <a:pt x="4513453" y="112649"/>
                  </a:lnTo>
                  <a:lnTo>
                    <a:pt x="4526153" y="112649"/>
                  </a:lnTo>
                  <a:lnTo>
                    <a:pt x="4526153" y="76200"/>
                  </a:lnTo>
                  <a:lnTo>
                    <a:pt x="4557903" y="762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6743" y="2031492"/>
              <a:ext cx="1219200" cy="1219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88963" y="3250692"/>
              <a:ext cx="1936750" cy="2857500"/>
            </a:xfrm>
            <a:custGeom>
              <a:avLst/>
              <a:gdLst/>
              <a:ahLst/>
              <a:cxnLst/>
              <a:rect l="l" t="t" r="r" b="b"/>
              <a:pathLst>
                <a:path w="1936750" h="2857500">
                  <a:moveTo>
                    <a:pt x="31750" y="2780995"/>
                  </a:moveTo>
                  <a:lnTo>
                    <a:pt x="0" y="2780995"/>
                  </a:lnTo>
                  <a:lnTo>
                    <a:pt x="38100" y="2857195"/>
                  </a:lnTo>
                  <a:lnTo>
                    <a:pt x="69850" y="2793695"/>
                  </a:lnTo>
                  <a:lnTo>
                    <a:pt x="31750" y="2793695"/>
                  </a:lnTo>
                  <a:lnTo>
                    <a:pt x="31750" y="2780995"/>
                  </a:lnTo>
                  <a:close/>
                </a:path>
                <a:path w="1936750" h="2857500">
                  <a:moveTo>
                    <a:pt x="44450" y="2692095"/>
                  </a:moveTo>
                  <a:lnTo>
                    <a:pt x="31750" y="2692095"/>
                  </a:lnTo>
                  <a:lnTo>
                    <a:pt x="31750" y="2793695"/>
                  </a:lnTo>
                  <a:lnTo>
                    <a:pt x="44450" y="2793695"/>
                  </a:lnTo>
                  <a:lnTo>
                    <a:pt x="44450" y="2692095"/>
                  </a:lnTo>
                  <a:close/>
                </a:path>
                <a:path w="1936750" h="2857500">
                  <a:moveTo>
                    <a:pt x="76200" y="2780995"/>
                  </a:moveTo>
                  <a:lnTo>
                    <a:pt x="44450" y="2780995"/>
                  </a:lnTo>
                  <a:lnTo>
                    <a:pt x="44450" y="2793695"/>
                  </a:lnTo>
                  <a:lnTo>
                    <a:pt x="69850" y="2793695"/>
                  </a:lnTo>
                  <a:lnTo>
                    <a:pt x="76200" y="2780995"/>
                  </a:lnTo>
                  <a:close/>
                </a:path>
                <a:path w="1936750" h="2857500">
                  <a:moveTo>
                    <a:pt x="44450" y="2641295"/>
                  </a:moveTo>
                  <a:lnTo>
                    <a:pt x="31750" y="2641295"/>
                  </a:lnTo>
                  <a:lnTo>
                    <a:pt x="31750" y="2653995"/>
                  </a:lnTo>
                  <a:lnTo>
                    <a:pt x="44450" y="2653995"/>
                  </a:lnTo>
                  <a:lnTo>
                    <a:pt x="44450" y="2641295"/>
                  </a:lnTo>
                  <a:close/>
                </a:path>
                <a:path w="1936750" h="2857500">
                  <a:moveTo>
                    <a:pt x="44450" y="2501595"/>
                  </a:moveTo>
                  <a:lnTo>
                    <a:pt x="31750" y="2501595"/>
                  </a:lnTo>
                  <a:lnTo>
                    <a:pt x="31750" y="2603195"/>
                  </a:lnTo>
                  <a:lnTo>
                    <a:pt x="44450" y="2603195"/>
                  </a:lnTo>
                  <a:lnTo>
                    <a:pt x="44450" y="2501595"/>
                  </a:lnTo>
                  <a:close/>
                </a:path>
                <a:path w="1936750" h="2857500">
                  <a:moveTo>
                    <a:pt x="44450" y="2450795"/>
                  </a:moveTo>
                  <a:lnTo>
                    <a:pt x="31750" y="2450795"/>
                  </a:lnTo>
                  <a:lnTo>
                    <a:pt x="31750" y="2463495"/>
                  </a:lnTo>
                  <a:lnTo>
                    <a:pt x="44450" y="2463495"/>
                  </a:lnTo>
                  <a:lnTo>
                    <a:pt x="44450" y="2450795"/>
                  </a:lnTo>
                  <a:close/>
                </a:path>
                <a:path w="1936750" h="2857500">
                  <a:moveTo>
                    <a:pt x="44450" y="2311146"/>
                  </a:moveTo>
                  <a:lnTo>
                    <a:pt x="31750" y="2311146"/>
                  </a:lnTo>
                  <a:lnTo>
                    <a:pt x="31750" y="2412695"/>
                  </a:lnTo>
                  <a:lnTo>
                    <a:pt x="44450" y="2412695"/>
                  </a:lnTo>
                  <a:lnTo>
                    <a:pt x="44450" y="2311146"/>
                  </a:lnTo>
                  <a:close/>
                </a:path>
                <a:path w="1936750" h="2857500">
                  <a:moveTo>
                    <a:pt x="44450" y="2260346"/>
                  </a:moveTo>
                  <a:lnTo>
                    <a:pt x="31750" y="2260346"/>
                  </a:lnTo>
                  <a:lnTo>
                    <a:pt x="31750" y="2273046"/>
                  </a:lnTo>
                  <a:lnTo>
                    <a:pt x="44450" y="2273046"/>
                  </a:lnTo>
                  <a:lnTo>
                    <a:pt x="44450" y="2260346"/>
                  </a:lnTo>
                  <a:close/>
                </a:path>
                <a:path w="1936750" h="2857500">
                  <a:moveTo>
                    <a:pt x="44450" y="2120646"/>
                  </a:moveTo>
                  <a:lnTo>
                    <a:pt x="31750" y="2120646"/>
                  </a:lnTo>
                  <a:lnTo>
                    <a:pt x="31750" y="2222246"/>
                  </a:lnTo>
                  <a:lnTo>
                    <a:pt x="44450" y="2222246"/>
                  </a:lnTo>
                  <a:lnTo>
                    <a:pt x="44450" y="2120646"/>
                  </a:lnTo>
                  <a:close/>
                </a:path>
                <a:path w="1936750" h="2857500">
                  <a:moveTo>
                    <a:pt x="44450" y="2069846"/>
                  </a:moveTo>
                  <a:lnTo>
                    <a:pt x="31750" y="2069846"/>
                  </a:lnTo>
                  <a:lnTo>
                    <a:pt x="31750" y="2082546"/>
                  </a:lnTo>
                  <a:lnTo>
                    <a:pt x="44450" y="2082546"/>
                  </a:lnTo>
                  <a:lnTo>
                    <a:pt x="44450" y="2069846"/>
                  </a:lnTo>
                  <a:close/>
                </a:path>
                <a:path w="1936750" h="2857500">
                  <a:moveTo>
                    <a:pt x="44450" y="1930146"/>
                  </a:moveTo>
                  <a:lnTo>
                    <a:pt x="31750" y="1930146"/>
                  </a:lnTo>
                  <a:lnTo>
                    <a:pt x="31750" y="2031746"/>
                  </a:lnTo>
                  <a:lnTo>
                    <a:pt x="44450" y="2031746"/>
                  </a:lnTo>
                  <a:lnTo>
                    <a:pt x="44450" y="1930146"/>
                  </a:lnTo>
                  <a:close/>
                </a:path>
                <a:path w="1936750" h="2857500">
                  <a:moveTo>
                    <a:pt x="44450" y="1879346"/>
                  </a:moveTo>
                  <a:lnTo>
                    <a:pt x="31750" y="1879346"/>
                  </a:lnTo>
                  <a:lnTo>
                    <a:pt x="31750" y="1892046"/>
                  </a:lnTo>
                  <a:lnTo>
                    <a:pt x="44450" y="1892046"/>
                  </a:lnTo>
                  <a:lnTo>
                    <a:pt x="44450" y="1879346"/>
                  </a:lnTo>
                  <a:close/>
                </a:path>
                <a:path w="1936750" h="2857500">
                  <a:moveTo>
                    <a:pt x="44450" y="1739646"/>
                  </a:moveTo>
                  <a:lnTo>
                    <a:pt x="31750" y="1739646"/>
                  </a:lnTo>
                  <a:lnTo>
                    <a:pt x="31750" y="1841246"/>
                  </a:lnTo>
                  <a:lnTo>
                    <a:pt x="44450" y="1841246"/>
                  </a:lnTo>
                  <a:lnTo>
                    <a:pt x="44450" y="1739646"/>
                  </a:lnTo>
                  <a:close/>
                </a:path>
                <a:path w="1936750" h="2857500">
                  <a:moveTo>
                    <a:pt x="44450" y="1688846"/>
                  </a:moveTo>
                  <a:lnTo>
                    <a:pt x="31750" y="1688846"/>
                  </a:lnTo>
                  <a:lnTo>
                    <a:pt x="31750" y="1701546"/>
                  </a:lnTo>
                  <a:lnTo>
                    <a:pt x="44450" y="1701546"/>
                  </a:lnTo>
                  <a:lnTo>
                    <a:pt x="44450" y="1688846"/>
                  </a:lnTo>
                  <a:close/>
                </a:path>
                <a:path w="1936750" h="2857500">
                  <a:moveTo>
                    <a:pt x="44450" y="1549146"/>
                  </a:moveTo>
                  <a:lnTo>
                    <a:pt x="31750" y="1549146"/>
                  </a:lnTo>
                  <a:lnTo>
                    <a:pt x="31750" y="1650746"/>
                  </a:lnTo>
                  <a:lnTo>
                    <a:pt x="44450" y="1650746"/>
                  </a:lnTo>
                  <a:lnTo>
                    <a:pt x="44450" y="1549146"/>
                  </a:lnTo>
                  <a:close/>
                </a:path>
                <a:path w="1936750" h="2857500">
                  <a:moveTo>
                    <a:pt x="44450" y="1498346"/>
                  </a:moveTo>
                  <a:lnTo>
                    <a:pt x="31750" y="1498346"/>
                  </a:lnTo>
                  <a:lnTo>
                    <a:pt x="31750" y="1511046"/>
                  </a:lnTo>
                  <a:lnTo>
                    <a:pt x="44450" y="1511046"/>
                  </a:lnTo>
                  <a:lnTo>
                    <a:pt x="44450" y="1498346"/>
                  </a:lnTo>
                  <a:close/>
                </a:path>
                <a:path w="1936750" h="2857500">
                  <a:moveTo>
                    <a:pt x="108076" y="1422273"/>
                  </a:moveTo>
                  <a:lnTo>
                    <a:pt x="31750" y="1422273"/>
                  </a:lnTo>
                  <a:lnTo>
                    <a:pt x="31750" y="1460246"/>
                  </a:lnTo>
                  <a:lnTo>
                    <a:pt x="44450" y="1460246"/>
                  </a:lnTo>
                  <a:lnTo>
                    <a:pt x="44450" y="1434973"/>
                  </a:lnTo>
                  <a:lnTo>
                    <a:pt x="38100" y="1434973"/>
                  </a:lnTo>
                  <a:lnTo>
                    <a:pt x="44450" y="1428623"/>
                  </a:lnTo>
                  <a:lnTo>
                    <a:pt x="108076" y="1428623"/>
                  </a:lnTo>
                  <a:lnTo>
                    <a:pt x="108076" y="1422273"/>
                  </a:lnTo>
                  <a:close/>
                </a:path>
                <a:path w="1936750" h="2857500">
                  <a:moveTo>
                    <a:pt x="44450" y="1428623"/>
                  </a:moveTo>
                  <a:lnTo>
                    <a:pt x="38100" y="1434973"/>
                  </a:lnTo>
                  <a:lnTo>
                    <a:pt x="44450" y="1434973"/>
                  </a:lnTo>
                  <a:lnTo>
                    <a:pt x="44450" y="1428623"/>
                  </a:lnTo>
                  <a:close/>
                </a:path>
                <a:path w="1936750" h="2857500">
                  <a:moveTo>
                    <a:pt x="108076" y="1428623"/>
                  </a:moveTo>
                  <a:lnTo>
                    <a:pt x="44450" y="1428623"/>
                  </a:lnTo>
                  <a:lnTo>
                    <a:pt x="44450" y="1434973"/>
                  </a:lnTo>
                  <a:lnTo>
                    <a:pt x="108076" y="1434973"/>
                  </a:lnTo>
                  <a:lnTo>
                    <a:pt x="108076" y="1428623"/>
                  </a:lnTo>
                  <a:close/>
                </a:path>
                <a:path w="1936750" h="2857500">
                  <a:moveTo>
                    <a:pt x="158876" y="1422273"/>
                  </a:moveTo>
                  <a:lnTo>
                    <a:pt x="146176" y="1422273"/>
                  </a:lnTo>
                  <a:lnTo>
                    <a:pt x="146176" y="1434973"/>
                  </a:lnTo>
                  <a:lnTo>
                    <a:pt x="158876" y="1434973"/>
                  </a:lnTo>
                  <a:lnTo>
                    <a:pt x="158876" y="1422273"/>
                  </a:lnTo>
                  <a:close/>
                </a:path>
                <a:path w="1936750" h="2857500">
                  <a:moveTo>
                    <a:pt x="298576" y="1422273"/>
                  </a:moveTo>
                  <a:lnTo>
                    <a:pt x="196976" y="1422273"/>
                  </a:lnTo>
                  <a:lnTo>
                    <a:pt x="196976" y="1434973"/>
                  </a:lnTo>
                  <a:lnTo>
                    <a:pt x="298576" y="1434973"/>
                  </a:lnTo>
                  <a:lnTo>
                    <a:pt x="298576" y="1422273"/>
                  </a:lnTo>
                  <a:close/>
                </a:path>
                <a:path w="1936750" h="2857500">
                  <a:moveTo>
                    <a:pt x="349377" y="1422273"/>
                  </a:moveTo>
                  <a:lnTo>
                    <a:pt x="336677" y="1422273"/>
                  </a:lnTo>
                  <a:lnTo>
                    <a:pt x="336677" y="1434973"/>
                  </a:lnTo>
                  <a:lnTo>
                    <a:pt x="349377" y="1434973"/>
                  </a:lnTo>
                  <a:lnTo>
                    <a:pt x="349377" y="1422273"/>
                  </a:lnTo>
                  <a:close/>
                </a:path>
                <a:path w="1936750" h="2857500">
                  <a:moveTo>
                    <a:pt x="489077" y="1422273"/>
                  </a:moveTo>
                  <a:lnTo>
                    <a:pt x="387477" y="1422273"/>
                  </a:lnTo>
                  <a:lnTo>
                    <a:pt x="387477" y="1434973"/>
                  </a:lnTo>
                  <a:lnTo>
                    <a:pt x="489077" y="1434973"/>
                  </a:lnTo>
                  <a:lnTo>
                    <a:pt x="489077" y="1422273"/>
                  </a:lnTo>
                  <a:close/>
                </a:path>
                <a:path w="1936750" h="2857500">
                  <a:moveTo>
                    <a:pt x="539877" y="1422273"/>
                  </a:moveTo>
                  <a:lnTo>
                    <a:pt x="527177" y="1422273"/>
                  </a:lnTo>
                  <a:lnTo>
                    <a:pt x="527177" y="1434973"/>
                  </a:lnTo>
                  <a:lnTo>
                    <a:pt x="539877" y="1434973"/>
                  </a:lnTo>
                  <a:lnTo>
                    <a:pt x="539877" y="1422273"/>
                  </a:lnTo>
                  <a:close/>
                </a:path>
                <a:path w="1936750" h="2857500">
                  <a:moveTo>
                    <a:pt x="679577" y="1422273"/>
                  </a:moveTo>
                  <a:lnTo>
                    <a:pt x="577977" y="1422273"/>
                  </a:lnTo>
                  <a:lnTo>
                    <a:pt x="577977" y="1434973"/>
                  </a:lnTo>
                  <a:lnTo>
                    <a:pt x="679577" y="1434973"/>
                  </a:lnTo>
                  <a:lnTo>
                    <a:pt x="679577" y="1422273"/>
                  </a:lnTo>
                  <a:close/>
                </a:path>
                <a:path w="1936750" h="2857500">
                  <a:moveTo>
                    <a:pt x="730377" y="1422273"/>
                  </a:moveTo>
                  <a:lnTo>
                    <a:pt x="717677" y="1422273"/>
                  </a:lnTo>
                  <a:lnTo>
                    <a:pt x="717677" y="1434973"/>
                  </a:lnTo>
                  <a:lnTo>
                    <a:pt x="730377" y="1434973"/>
                  </a:lnTo>
                  <a:lnTo>
                    <a:pt x="730377" y="1422273"/>
                  </a:lnTo>
                  <a:close/>
                </a:path>
                <a:path w="1936750" h="2857500">
                  <a:moveTo>
                    <a:pt x="870077" y="1422273"/>
                  </a:moveTo>
                  <a:lnTo>
                    <a:pt x="768477" y="1422273"/>
                  </a:lnTo>
                  <a:lnTo>
                    <a:pt x="768477" y="1434973"/>
                  </a:lnTo>
                  <a:lnTo>
                    <a:pt x="870077" y="1434973"/>
                  </a:lnTo>
                  <a:lnTo>
                    <a:pt x="870077" y="1422273"/>
                  </a:lnTo>
                  <a:close/>
                </a:path>
                <a:path w="1936750" h="2857500">
                  <a:moveTo>
                    <a:pt x="920877" y="1422273"/>
                  </a:moveTo>
                  <a:lnTo>
                    <a:pt x="908177" y="1422273"/>
                  </a:lnTo>
                  <a:lnTo>
                    <a:pt x="908177" y="1434973"/>
                  </a:lnTo>
                  <a:lnTo>
                    <a:pt x="920877" y="1434973"/>
                  </a:lnTo>
                  <a:lnTo>
                    <a:pt x="920877" y="1422273"/>
                  </a:lnTo>
                  <a:close/>
                </a:path>
                <a:path w="1936750" h="2857500">
                  <a:moveTo>
                    <a:pt x="1060577" y="1422273"/>
                  </a:moveTo>
                  <a:lnTo>
                    <a:pt x="958977" y="1422273"/>
                  </a:lnTo>
                  <a:lnTo>
                    <a:pt x="958977" y="1434973"/>
                  </a:lnTo>
                  <a:lnTo>
                    <a:pt x="1060577" y="1434973"/>
                  </a:lnTo>
                  <a:lnTo>
                    <a:pt x="1060577" y="1422273"/>
                  </a:lnTo>
                  <a:close/>
                </a:path>
                <a:path w="1936750" h="2857500">
                  <a:moveTo>
                    <a:pt x="1111377" y="1422273"/>
                  </a:moveTo>
                  <a:lnTo>
                    <a:pt x="1098677" y="1422273"/>
                  </a:lnTo>
                  <a:lnTo>
                    <a:pt x="1098677" y="1434973"/>
                  </a:lnTo>
                  <a:lnTo>
                    <a:pt x="1111377" y="1434973"/>
                  </a:lnTo>
                  <a:lnTo>
                    <a:pt x="1111377" y="1422273"/>
                  </a:lnTo>
                  <a:close/>
                </a:path>
                <a:path w="1936750" h="2857500">
                  <a:moveTo>
                    <a:pt x="1251077" y="1422273"/>
                  </a:moveTo>
                  <a:lnTo>
                    <a:pt x="1149477" y="1422273"/>
                  </a:lnTo>
                  <a:lnTo>
                    <a:pt x="1149477" y="1434973"/>
                  </a:lnTo>
                  <a:lnTo>
                    <a:pt x="1251077" y="1434973"/>
                  </a:lnTo>
                  <a:lnTo>
                    <a:pt x="1251077" y="1422273"/>
                  </a:lnTo>
                  <a:close/>
                </a:path>
                <a:path w="1936750" h="2857500">
                  <a:moveTo>
                    <a:pt x="1301877" y="1422273"/>
                  </a:moveTo>
                  <a:lnTo>
                    <a:pt x="1289177" y="1422273"/>
                  </a:lnTo>
                  <a:lnTo>
                    <a:pt x="1289177" y="1434973"/>
                  </a:lnTo>
                  <a:lnTo>
                    <a:pt x="1301877" y="1434973"/>
                  </a:lnTo>
                  <a:lnTo>
                    <a:pt x="1301877" y="1422273"/>
                  </a:lnTo>
                  <a:close/>
                </a:path>
                <a:path w="1936750" h="2857500">
                  <a:moveTo>
                    <a:pt x="1441577" y="1422273"/>
                  </a:moveTo>
                  <a:lnTo>
                    <a:pt x="1339977" y="1422273"/>
                  </a:lnTo>
                  <a:lnTo>
                    <a:pt x="1339977" y="1434973"/>
                  </a:lnTo>
                  <a:lnTo>
                    <a:pt x="1441577" y="1434973"/>
                  </a:lnTo>
                  <a:lnTo>
                    <a:pt x="1441577" y="1422273"/>
                  </a:lnTo>
                  <a:close/>
                </a:path>
                <a:path w="1936750" h="2857500">
                  <a:moveTo>
                    <a:pt x="1492377" y="1422273"/>
                  </a:moveTo>
                  <a:lnTo>
                    <a:pt x="1479677" y="1422273"/>
                  </a:lnTo>
                  <a:lnTo>
                    <a:pt x="1479677" y="1434973"/>
                  </a:lnTo>
                  <a:lnTo>
                    <a:pt x="1492377" y="1434973"/>
                  </a:lnTo>
                  <a:lnTo>
                    <a:pt x="1492377" y="1422273"/>
                  </a:lnTo>
                  <a:close/>
                </a:path>
                <a:path w="1936750" h="2857500">
                  <a:moveTo>
                    <a:pt x="1632077" y="1422273"/>
                  </a:moveTo>
                  <a:lnTo>
                    <a:pt x="1530477" y="1422273"/>
                  </a:lnTo>
                  <a:lnTo>
                    <a:pt x="1530477" y="1434973"/>
                  </a:lnTo>
                  <a:lnTo>
                    <a:pt x="1632077" y="1434973"/>
                  </a:lnTo>
                  <a:lnTo>
                    <a:pt x="1632077" y="1422273"/>
                  </a:lnTo>
                  <a:close/>
                </a:path>
                <a:path w="1936750" h="2857500">
                  <a:moveTo>
                    <a:pt x="1682877" y="1422273"/>
                  </a:moveTo>
                  <a:lnTo>
                    <a:pt x="1670177" y="1422273"/>
                  </a:lnTo>
                  <a:lnTo>
                    <a:pt x="1670177" y="1434973"/>
                  </a:lnTo>
                  <a:lnTo>
                    <a:pt x="1682877" y="1434973"/>
                  </a:lnTo>
                  <a:lnTo>
                    <a:pt x="1682877" y="1422273"/>
                  </a:lnTo>
                  <a:close/>
                </a:path>
                <a:path w="1936750" h="2857500">
                  <a:moveTo>
                    <a:pt x="1822577" y="1422273"/>
                  </a:moveTo>
                  <a:lnTo>
                    <a:pt x="1720977" y="1422273"/>
                  </a:lnTo>
                  <a:lnTo>
                    <a:pt x="1720977" y="1434973"/>
                  </a:lnTo>
                  <a:lnTo>
                    <a:pt x="1822577" y="1434973"/>
                  </a:lnTo>
                  <a:lnTo>
                    <a:pt x="1822577" y="1422273"/>
                  </a:lnTo>
                  <a:close/>
                </a:path>
                <a:path w="1936750" h="2857500">
                  <a:moveTo>
                    <a:pt x="1873377" y="1422273"/>
                  </a:moveTo>
                  <a:lnTo>
                    <a:pt x="1860677" y="1422273"/>
                  </a:lnTo>
                  <a:lnTo>
                    <a:pt x="1860677" y="1434973"/>
                  </a:lnTo>
                  <a:lnTo>
                    <a:pt x="1873377" y="1434973"/>
                  </a:lnTo>
                  <a:lnTo>
                    <a:pt x="1873377" y="1422273"/>
                  </a:lnTo>
                  <a:close/>
                </a:path>
                <a:path w="1936750" h="2857500">
                  <a:moveTo>
                    <a:pt x="1904745" y="1313942"/>
                  </a:moveTo>
                  <a:lnTo>
                    <a:pt x="1892045" y="1313942"/>
                  </a:lnTo>
                  <a:lnTo>
                    <a:pt x="1892045" y="1415542"/>
                  </a:lnTo>
                  <a:lnTo>
                    <a:pt x="1904745" y="1415542"/>
                  </a:lnTo>
                  <a:lnTo>
                    <a:pt x="1904745" y="1313942"/>
                  </a:lnTo>
                  <a:close/>
                </a:path>
                <a:path w="1936750" h="2857500">
                  <a:moveTo>
                    <a:pt x="1904745" y="1263142"/>
                  </a:moveTo>
                  <a:lnTo>
                    <a:pt x="1892045" y="1263142"/>
                  </a:lnTo>
                  <a:lnTo>
                    <a:pt x="1892045" y="1275842"/>
                  </a:lnTo>
                  <a:lnTo>
                    <a:pt x="1904745" y="1275842"/>
                  </a:lnTo>
                  <a:lnTo>
                    <a:pt x="1904745" y="1263142"/>
                  </a:lnTo>
                  <a:close/>
                </a:path>
                <a:path w="1936750" h="2857500">
                  <a:moveTo>
                    <a:pt x="1904745" y="1123442"/>
                  </a:moveTo>
                  <a:lnTo>
                    <a:pt x="1892045" y="1123442"/>
                  </a:lnTo>
                  <a:lnTo>
                    <a:pt x="1892045" y="1225042"/>
                  </a:lnTo>
                  <a:lnTo>
                    <a:pt x="1904745" y="1225042"/>
                  </a:lnTo>
                  <a:lnTo>
                    <a:pt x="1904745" y="1123442"/>
                  </a:lnTo>
                  <a:close/>
                </a:path>
                <a:path w="1936750" h="2857500">
                  <a:moveTo>
                    <a:pt x="1904745" y="1072642"/>
                  </a:moveTo>
                  <a:lnTo>
                    <a:pt x="1892045" y="1072642"/>
                  </a:lnTo>
                  <a:lnTo>
                    <a:pt x="1892045" y="1085342"/>
                  </a:lnTo>
                  <a:lnTo>
                    <a:pt x="1904745" y="1085342"/>
                  </a:lnTo>
                  <a:lnTo>
                    <a:pt x="1904745" y="1072642"/>
                  </a:lnTo>
                  <a:close/>
                </a:path>
                <a:path w="1936750" h="2857500">
                  <a:moveTo>
                    <a:pt x="1904745" y="932942"/>
                  </a:moveTo>
                  <a:lnTo>
                    <a:pt x="1892045" y="932942"/>
                  </a:lnTo>
                  <a:lnTo>
                    <a:pt x="1892045" y="1034542"/>
                  </a:lnTo>
                  <a:lnTo>
                    <a:pt x="1904745" y="1034542"/>
                  </a:lnTo>
                  <a:lnTo>
                    <a:pt x="1904745" y="932942"/>
                  </a:lnTo>
                  <a:close/>
                </a:path>
                <a:path w="1936750" h="2857500">
                  <a:moveTo>
                    <a:pt x="1904745" y="882142"/>
                  </a:moveTo>
                  <a:lnTo>
                    <a:pt x="1892045" y="882142"/>
                  </a:lnTo>
                  <a:lnTo>
                    <a:pt x="1892045" y="894842"/>
                  </a:lnTo>
                  <a:lnTo>
                    <a:pt x="1904745" y="894842"/>
                  </a:lnTo>
                  <a:lnTo>
                    <a:pt x="1904745" y="882142"/>
                  </a:lnTo>
                  <a:close/>
                </a:path>
                <a:path w="1936750" h="2857500">
                  <a:moveTo>
                    <a:pt x="1904745" y="742442"/>
                  </a:moveTo>
                  <a:lnTo>
                    <a:pt x="1892045" y="742442"/>
                  </a:lnTo>
                  <a:lnTo>
                    <a:pt x="1892045" y="844042"/>
                  </a:lnTo>
                  <a:lnTo>
                    <a:pt x="1904745" y="844042"/>
                  </a:lnTo>
                  <a:lnTo>
                    <a:pt x="1904745" y="742442"/>
                  </a:lnTo>
                  <a:close/>
                </a:path>
                <a:path w="1936750" h="2857500">
                  <a:moveTo>
                    <a:pt x="1904745" y="691642"/>
                  </a:moveTo>
                  <a:lnTo>
                    <a:pt x="1892045" y="691642"/>
                  </a:lnTo>
                  <a:lnTo>
                    <a:pt x="1892045" y="704342"/>
                  </a:lnTo>
                  <a:lnTo>
                    <a:pt x="1904745" y="704342"/>
                  </a:lnTo>
                  <a:lnTo>
                    <a:pt x="1904745" y="691642"/>
                  </a:lnTo>
                  <a:close/>
                </a:path>
                <a:path w="1936750" h="2857500">
                  <a:moveTo>
                    <a:pt x="1904745" y="551942"/>
                  </a:moveTo>
                  <a:lnTo>
                    <a:pt x="1892045" y="551942"/>
                  </a:lnTo>
                  <a:lnTo>
                    <a:pt x="1892045" y="653542"/>
                  </a:lnTo>
                  <a:lnTo>
                    <a:pt x="1904745" y="653542"/>
                  </a:lnTo>
                  <a:lnTo>
                    <a:pt x="1904745" y="551942"/>
                  </a:lnTo>
                  <a:close/>
                </a:path>
                <a:path w="1936750" h="2857500">
                  <a:moveTo>
                    <a:pt x="1904745" y="501142"/>
                  </a:moveTo>
                  <a:lnTo>
                    <a:pt x="1892045" y="501142"/>
                  </a:lnTo>
                  <a:lnTo>
                    <a:pt x="1892045" y="513842"/>
                  </a:lnTo>
                  <a:lnTo>
                    <a:pt x="1904745" y="513842"/>
                  </a:lnTo>
                  <a:lnTo>
                    <a:pt x="1904745" y="501142"/>
                  </a:lnTo>
                  <a:close/>
                </a:path>
                <a:path w="1936750" h="2857500">
                  <a:moveTo>
                    <a:pt x="1904745" y="361442"/>
                  </a:moveTo>
                  <a:lnTo>
                    <a:pt x="1892045" y="361442"/>
                  </a:lnTo>
                  <a:lnTo>
                    <a:pt x="1892045" y="463042"/>
                  </a:lnTo>
                  <a:lnTo>
                    <a:pt x="1904745" y="463042"/>
                  </a:lnTo>
                  <a:lnTo>
                    <a:pt x="1904745" y="361442"/>
                  </a:lnTo>
                  <a:close/>
                </a:path>
                <a:path w="1936750" h="2857500">
                  <a:moveTo>
                    <a:pt x="1904745" y="310642"/>
                  </a:moveTo>
                  <a:lnTo>
                    <a:pt x="1892045" y="310642"/>
                  </a:lnTo>
                  <a:lnTo>
                    <a:pt x="1892045" y="323342"/>
                  </a:lnTo>
                  <a:lnTo>
                    <a:pt x="1904745" y="323342"/>
                  </a:lnTo>
                  <a:lnTo>
                    <a:pt x="1904745" y="310642"/>
                  </a:lnTo>
                  <a:close/>
                </a:path>
                <a:path w="1936750" h="2857500">
                  <a:moveTo>
                    <a:pt x="1904745" y="170942"/>
                  </a:moveTo>
                  <a:lnTo>
                    <a:pt x="1892045" y="170942"/>
                  </a:lnTo>
                  <a:lnTo>
                    <a:pt x="1892045" y="272542"/>
                  </a:lnTo>
                  <a:lnTo>
                    <a:pt x="1904745" y="272542"/>
                  </a:lnTo>
                  <a:lnTo>
                    <a:pt x="1904745" y="170942"/>
                  </a:lnTo>
                  <a:close/>
                </a:path>
                <a:path w="1936750" h="2857500">
                  <a:moveTo>
                    <a:pt x="1904745" y="120142"/>
                  </a:moveTo>
                  <a:lnTo>
                    <a:pt x="1892045" y="120142"/>
                  </a:lnTo>
                  <a:lnTo>
                    <a:pt x="1892045" y="132842"/>
                  </a:lnTo>
                  <a:lnTo>
                    <a:pt x="1904745" y="132842"/>
                  </a:lnTo>
                  <a:lnTo>
                    <a:pt x="1904745" y="120142"/>
                  </a:lnTo>
                  <a:close/>
                </a:path>
                <a:path w="1936750" h="2857500">
                  <a:moveTo>
                    <a:pt x="1904745" y="63500"/>
                  </a:moveTo>
                  <a:lnTo>
                    <a:pt x="1892045" y="63500"/>
                  </a:lnTo>
                  <a:lnTo>
                    <a:pt x="1892045" y="82042"/>
                  </a:lnTo>
                  <a:lnTo>
                    <a:pt x="1904745" y="82042"/>
                  </a:lnTo>
                  <a:lnTo>
                    <a:pt x="1904745" y="63500"/>
                  </a:lnTo>
                  <a:close/>
                </a:path>
                <a:path w="1936750" h="2857500">
                  <a:moveTo>
                    <a:pt x="1898395" y="0"/>
                  </a:moveTo>
                  <a:lnTo>
                    <a:pt x="1860295" y="76200"/>
                  </a:lnTo>
                  <a:lnTo>
                    <a:pt x="1892045" y="76200"/>
                  </a:lnTo>
                  <a:lnTo>
                    <a:pt x="1892045" y="63500"/>
                  </a:lnTo>
                  <a:lnTo>
                    <a:pt x="1930145" y="63500"/>
                  </a:lnTo>
                  <a:lnTo>
                    <a:pt x="1898395" y="0"/>
                  </a:lnTo>
                  <a:close/>
                </a:path>
                <a:path w="1936750" h="2857500">
                  <a:moveTo>
                    <a:pt x="1930145" y="63500"/>
                  </a:moveTo>
                  <a:lnTo>
                    <a:pt x="1904745" y="63500"/>
                  </a:lnTo>
                  <a:lnTo>
                    <a:pt x="1904745" y="76200"/>
                  </a:lnTo>
                  <a:lnTo>
                    <a:pt x="1936495" y="76200"/>
                  </a:lnTo>
                  <a:lnTo>
                    <a:pt x="1930145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0263" y="2031492"/>
              <a:ext cx="1219200" cy="1219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88963" y="3250692"/>
              <a:ext cx="3430270" cy="2857500"/>
            </a:xfrm>
            <a:custGeom>
              <a:avLst/>
              <a:gdLst/>
              <a:ahLst/>
              <a:cxnLst/>
              <a:rect l="l" t="t" r="r" b="b"/>
              <a:pathLst>
                <a:path w="3430270" h="2857500">
                  <a:moveTo>
                    <a:pt x="31750" y="2780995"/>
                  </a:moveTo>
                  <a:lnTo>
                    <a:pt x="0" y="2780995"/>
                  </a:lnTo>
                  <a:lnTo>
                    <a:pt x="38100" y="2857195"/>
                  </a:lnTo>
                  <a:lnTo>
                    <a:pt x="69843" y="2793707"/>
                  </a:lnTo>
                  <a:lnTo>
                    <a:pt x="31750" y="2793707"/>
                  </a:lnTo>
                  <a:lnTo>
                    <a:pt x="31750" y="2780995"/>
                  </a:lnTo>
                  <a:close/>
                </a:path>
                <a:path w="3430270" h="2857500">
                  <a:moveTo>
                    <a:pt x="44450" y="2692107"/>
                  </a:moveTo>
                  <a:lnTo>
                    <a:pt x="31750" y="2692107"/>
                  </a:lnTo>
                  <a:lnTo>
                    <a:pt x="31750" y="2793707"/>
                  </a:lnTo>
                  <a:lnTo>
                    <a:pt x="44450" y="2793707"/>
                  </a:lnTo>
                  <a:lnTo>
                    <a:pt x="44450" y="2692107"/>
                  </a:lnTo>
                  <a:close/>
                </a:path>
                <a:path w="3430270" h="2857500">
                  <a:moveTo>
                    <a:pt x="76200" y="2780995"/>
                  </a:moveTo>
                  <a:lnTo>
                    <a:pt x="44450" y="2780995"/>
                  </a:lnTo>
                  <a:lnTo>
                    <a:pt x="44450" y="2793707"/>
                  </a:lnTo>
                  <a:lnTo>
                    <a:pt x="69843" y="2793707"/>
                  </a:lnTo>
                  <a:lnTo>
                    <a:pt x="76200" y="2780995"/>
                  </a:lnTo>
                  <a:close/>
                </a:path>
                <a:path w="3430270" h="2857500">
                  <a:moveTo>
                    <a:pt x="44450" y="2641307"/>
                  </a:moveTo>
                  <a:lnTo>
                    <a:pt x="31750" y="2641307"/>
                  </a:lnTo>
                  <a:lnTo>
                    <a:pt x="31750" y="2654007"/>
                  </a:lnTo>
                  <a:lnTo>
                    <a:pt x="44450" y="2654007"/>
                  </a:lnTo>
                  <a:lnTo>
                    <a:pt x="44450" y="2641307"/>
                  </a:lnTo>
                  <a:close/>
                </a:path>
                <a:path w="3430270" h="2857500">
                  <a:moveTo>
                    <a:pt x="44450" y="2501607"/>
                  </a:moveTo>
                  <a:lnTo>
                    <a:pt x="31750" y="2501607"/>
                  </a:lnTo>
                  <a:lnTo>
                    <a:pt x="31750" y="2603207"/>
                  </a:lnTo>
                  <a:lnTo>
                    <a:pt x="44450" y="2603207"/>
                  </a:lnTo>
                  <a:lnTo>
                    <a:pt x="44450" y="2501607"/>
                  </a:lnTo>
                  <a:close/>
                </a:path>
                <a:path w="3430270" h="2857500">
                  <a:moveTo>
                    <a:pt x="44450" y="2450807"/>
                  </a:moveTo>
                  <a:lnTo>
                    <a:pt x="31750" y="2450807"/>
                  </a:lnTo>
                  <a:lnTo>
                    <a:pt x="31750" y="2463507"/>
                  </a:lnTo>
                  <a:lnTo>
                    <a:pt x="44450" y="2463507"/>
                  </a:lnTo>
                  <a:lnTo>
                    <a:pt x="44450" y="2450807"/>
                  </a:lnTo>
                  <a:close/>
                </a:path>
                <a:path w="3430270" h="2857500">
                  <a:moveTo>
                    <a:pt x="44450" y="2311146"/>
                  </a:moveTo>
                  <a:lnTo>
                    <a:pt x="31750" y="2311146"/>
                  </a:lnTo>
                  <a:lnTo>
                    <a:pt x="31750" y="2412707"/>
                  </a:lnTo>
                  <a:lnTo>
                    <a:pt x="44450" y="2412707"/>
                  </a:lnTo>
                  <a:lnTo>
                    <a:pt x="44450" y="2311146"/>
                  </a:lnTo>
                  <a:close/>
                </a:path>
                <a:path w="3430270" h="2857500">
                  <a:moveTo>
                    <a:pt x="44450" y="2260346"/>
                  </a:moveTo>
                  <a:lnTo>
                    <a:pt x="31750" y="2260346"/>
                  </a:lnTo>
                  <a:lnTo>
                    <a:pt x="31750" y="2273046"/>
                  </a:lnTo>
                  <a:lnTo>
                    <a:pt x="44450" y="2273046"/>
                  </a:lnTo>
                  <a:lnTo>
                    <a:pt x="44450" y="2260346"/>
                  </a:lnTo>
                  <a:close/>
                </a:path>
                <a:path w="3430270" h="2857500">
                  <a:moveTo>
                    <a:pt x="44450" y="2120646"/>
                  </a:moveTo>
                  <a:lnTo>
                    <a:pt x="31750" y="2120646"/>
                  </a:lnTo>
                  <a:lnTo>
                    <a:pt x="31750" y="2222246"/>
                  </a:lnTo>
                  <a:lnTo>
                    <a:pt x="44450" y="2222246"/>
                  </a:lnTo>
                  <a:lnTo>
                    <a:pt x="44450" y="2120646"/>
                  </a:lnTo>
                  <a:close/>
                </a:path>
                <a:path w="3430270" h="2857500">
                  <a:moveTo>
                    <a:pt x="44450" y="2069846"/>
                  </a:moveTo>
                  <a:lnTo>
                    <a:pt x="31750" y="2069846"/>
                  </a:lnTo>
                  <a:lnTo>
                    <a:pt x="31750" y="2082546"/>
                  </a:lnTo>
                  <a:lnTo>
                    <a:pt x="44450" y="2082546"/>
                  </a:lnTo>
                  <a:lnTo>
                    <a:pt x="44450" y="2069846"/>
                  </a:lnTo>
                  <a:close/>
                </a:path>
                <a:path w="3430270" h="2857500">
                  <a:moveTo>
                    <a:pt x="44450" y="1930146"/>
                  </a:moveTo>
                  <a:lnTo>
                    <a:pt x="31750" y="1930146"/>
                  </a:lnTo>
                  <a:lnTo>
                    <a:pt x="31750" y="2031746"/>
                  </a:lnTo>
                  <a:lnTo>
                    <a:pt x="44450" y="2031746"/>
                  </a:lnTo>
                  <a:lnTo>
                    <a:pt x="44450" y="1930146"/>
                  </a:lnTo>
                  <a:close/>
                </a:path>
                <a:path w="3430270" h="2857500">
                  <a:moveTo>
                    <a:pt x="44450" y="1879346"/>
                  </a:moveTo>
                  <a:lnTo>
                    <a:pt x="31750" y="1879346"/>
                  </a:lnTo>
                  <a:lnTo>
                    <a:pt x="31750" y="1892046"/>
                  </a:lnTo>
                  <a:lnTo>
                    <a:pt x="44450" y="1892046"/>
                  </a:lnTo>
                  <a:lnTo>
                    <a:pt x="44450" y="1879346"/>
                  </a:lnTo>
                  <a:close/>
                </a:path>
                <a:path w="3430270" h="2857500">
                  <a:moveTo>
                    <a:pt x="44450" y="1739646"/>
                  </a:moveTo>
                  <a:lnTo>
                    <a:pt x="31750" y="1739646"/>
                  </a:lnTo>
                  <a:lnTo>
                    <a:pt x="31750" y="1841246"/>
                  </a:lnTo>
                  <a:lnTo>
                    <a:pt x="44450" y="1841246"/>
                  </a:lnTo>
                  <a:lnTo>
                    <a:pt x="44450" y="1739646"/>
                  </a:lnTo>
                  <a:close/>
                </a:path>
                <a:path w="3430270" h="2857500">
                  <a:moveTo>
                    <a:pt x="44450" y="1688846"/>
                  </a:moveTo>
                  <a:lnTo>
                    <a:pt x="31750" y="1688846"/>
                  </a:lnTo>
                  <a:lnTo>
                    <a:pt x="31750" y="1701546"/>
                  </a:lnTo>
                  <a:lnTo>
                    <a:pt x="44450" y="1701546"/>
                  </a:lnTo>
                  <a:lnTo>
                    <a:pt x="44450" y="1688846"/>
                  </a:lnTo>
                  <a:close/>
                </a:path>
                <a:path w="3430270" h="2857500">
                  <a:moveTo>
                    <a:pt x="44450" y="1549146"/>
                  </a:moveTo>
                  <a:lnTo>
                    <a:pt x="31750" y="1549146"/>
                  </a:lnTo>
                  <a:lnTo>
                    <a:pt x="31750" y="1650746"/>
                  </a:lnTo>
                  <a:lnTo>
                    <a:pt x="44450" y="1650746"/>
                  </a:lnTo>
                  <a:lnTo>
                    <a:pt x="44450" y="1549146"/>
                  </a:lnTo>
                  <a:close/>
                </a:path>
                <a:path w="3430270" h="2857500">
                  <a:moveTo>
                    <a:pt x="44450" y="1498346"/>
                  </a:moveTo>
                  <a:lnTo>
                    <a:pt x="31750" y="1498346"/>
                  </a:lnTo>
                  <a:lnTo>
                    <a:pt x="31750" y="1511046"/>
                  </a:lnTo>
                  <a:lnTo>
                    <a:pt x="44450" y="1511046"/>
                  </a:lnTo>
                  <a:lnTo>
                    <a:pt x="44450" y="1498346"/>
                  </a:lnTo>
                  <a:close/>
                </a:path>
                <a:path w="3430270" h="2857500">
                  <a:moveTo>
                    <a:pt x="108076" y="1422273"/>
                  </a:moveTo>
                  <a:lnTo>
                    <a:pt x="31750" y="1422273"/>
                  </a:lnTo>
                  <a:lnTo>
                    <a:pt x="31750" y="1460246"/>
                  </a:lnTo>
                  <a:lnTo>
                    <a:pt x="44450" y="1460246"/>
                  </a:lnTo>
                  <a:lnTo>
                    <a:pt x="44450" y="1434973"/>
                  </a:lnTo>
                  <a:lnTo>
                    <a:pt x="38100" y="1434973"/>
                  </a:lnTo>
                  <a:lnTo>
                    <a:pt x="44450" y="1428623"/>
                  </a:lnTo>
                  <a:lnTo>
                    <a:pt x="108076" y="1428623"/>
                  </a:lnTo>
                  <a:lnTo>
                    <a:pt x="108076" y="1422273"/>
                  </a:lnTo>
                  <a:close/>
                </a:path>
                <a:path w="3430270" h="2857500">
                  <a:moveTo>
                    <a:pt x="44450" y="1428623"/>
                  </a:moveTo>
                  <a:lnTo>
                    <a:pt x="38100" y="1434973"/>
                  </a:lnTo>
                  <a:lnTo>
                    <a:pt x="44450" y="1434973"/>
                  </a:lnTo>
                  <a:lnTo>
                    <a:pt x="44450" y="1428623"/>
                  </a:lnTo>
                  <a:close/>
                </a:path>
                <a:path w="3430270" h="2857500">
                  <a:moveTo>
                    <a:pt x="108076" y="1428623"/>
                  </a:moveTo>
                  <a:lnTo>
                    <a:pt x="44450" y="1428623"/>
                  </a:lnTo>
                  <a:lnTo>
                    <a:pt x="44450" y="1434973"/>
                  </a:lnTo>
                  <a:lnTo>
                    <a:pt x="108076" y="1434973"/>
                  </a:lnTo>
                  <a:lnTo>
                    <a:pt x="108076" y="1428623"/>
                  </a:lnTo>
                  <a:close/>
                </a:path>
                <a:path w="3430270" h="2857500">
                  <a:moveTo>
                    <a:pt x="158876" y="1422273"/>
                  </a:moveTo>
                  <a:lnTo>
                    <a:pt x="146176" y="1422273"/>
                  </a:lnTo>
                  <a:lnTo>
                    <a:pt x="146176" y="1434973"/>
                  </a:lnTo>
                  <a:lnTo>
                    <a:pt x="158876" y="1434973"/>
                  </a:lnTo>
                  <a:lnTo>
                    <a:pt x="158876" y="1422273"/>
                  </a:lnTo>
                  <a:close/>
                </a:path>
                <a:path w="3430270" h="2857500">
                  <a:moveTo>
                    <a:pt x="298576" y="1422273"/>
                  </a:moveTo>
                  <a:lnTo>
                    <a:pt x="196976" y="1422273"/>
                  </a:lnTo>
                  <a:lnTo>
                    <a:pt x="196976" y="1434973"/>
                  </a:lnTo>
                  <a:lnTo>
                    <a:pt x="298576" y="1434973"/>
                  </a:lnTo>
                  <a:lnTo>
                    <a:pt x="298576" y="1422273"/>
                  </a:lnTo>
                  <a:close/>
                </a:path>
                <a:path w="3430270" h="2857500">
                  <a:moveTo>
                    <a:pt x="349377" y="1422273"/>
                  </a:moveTo>
                  <a:lnTo>
                    <a:pt x="336677" y="1422273"/>
                  </a:lnTo>
                  <a:lnTo>
                    <a:pt x="336677" y="1434973"/>
                  </a:lnTo>
                  <a:lnTo>
                    <a:pt x="349377" y="1434973"/>
                  </a:lnTo>
                  <a:lnTo>
                    <a:pt x="349377" y="1422273"/>
                  </a:lnTo>
                  <a:close/>
                </a:path>
                <a:path w="3430270" h="2857500">
                  <a:moveTo>
                    <a:pt x="489077" y="1422273"/>
                  </a:moveTo>
                  <a:lnTo>
                    <a:pt x="387477" y="1422273"/>
                  </a:lnTo>
                  <a:lnTo>
                    <a:pt x="387477" y="1434973"/>
                  </a:lnTo>
                  <a:lnTo>
                    <a:pt x="489077" y="1434973"/>
                  </a:lnTo>
                  <a:lnTo>
                    <a:pt x="489077" y="1422273"/>
                  </a:lnTo>
                  <a:close/>
                </a:path>
                <a:path w="3430270" h="2857500">
                  <a:moveTo>
                    <a:pt x="539877" y="1422273"/>
                  </a:moveTo>
                  <a:lnTo>
                    <a:pt x="527177" y="1422273"/>
                  </a:lnTo>
                  <a:lnTo>
                    <a:pt x="527177" y="1434973"/>
                  </a:lnTo>
                  <a:lnTo>
                    <a:pt x="539877" y="1434973"/>
                  </a:lnTo>
                  <a:lnTo>
                    <a:pt x="539877" y="1422273"/>
                  </a:lnTo>
                  <a:close/>
                </a:path>
                <a:path w="3430270" h="2857500">
                  <a:moveTo>
                    <a:pt x="679577" y="1422273"/>
                  </a:moveTo>
                  <a:lnTo>
                    <a:pt x="577977" y="1422273"/>
                  </a:lnTo>
                  <a:lnTo>
                    <a:pt x="577977" y="1434973"/>
                  </a:lnTo>
                  <a:lnTo>
                    <a:pt x="679577" y="1434973"/>
                  </a:lnTo>
                  <a:lnTo>
                    <a:pt x="679577" y="1422273"/>
                  </a:lnTo>
                  <a:close/>
                </a:path>
                <a:path w="3430270" h="2857500">
                  <a:moveTo>
                    <a:pt x="730377" y="1422273"/>
                  </a:moveTo>
                  <a:lnTo>
                    <a:pt x="717677" y="1422273"/>
                  </a:lnTo>
                  <a:lnTo>
                    <a:pt x="717677" y="1434973"/>
                  </a:lnTo>
                  <a:lnTo>
                    <a:pt x="730377" y="1434973"/>
                  </a:lnTo>
                  <a:lnTo>
                    <a:pt x="730377" y="1422273"/>
                  </a:lnTo>
                  <a:close/>
                </a:path>
                <a:path w="3430270" h="2857500">
                  <a:moveTo>
                    <a:pt x="870077" y="1422273"/>
                  </a:moveTo>
                  <a:lnTo>
                    <a:pt x="768477" y="1422273"/>
                  </a:lnTo>
                  <a:lnTo>
                    <a:pt x="768477" y="1434973"/>
                  </a:lnTo>
                  <a:lnTo>
                    <a:pt x="870077" y="1434973"/>
                  </a:lnTo>
                  <a:lnTo>
                    <a:pt x="870077" y="1422273"/>
                  </a:lnTo>
                  <a:close/>
                </a:path>
                <a:path w="3430270" h="2857500">
                  <a:moveTo>
                    <a:pt x="920877" y="1422273"/>
                  </a:moveTo>
                  <a:lnTo>
                    <a:pt x="908177" y="1422273"/>
                  </a:lnTo>
                  <a:lnTo>
                    <a:pt x="908177" y="1434973"/>
                  </a:lnTo>
                  <a:lnTo>
                    <a:pt x="920877" y="1434973"/>
                  </a:lnTo>
                  <a:lnTo>
                    <a:pt x="920877" y="1422273"/>
                  </a:lnTo>
                  <a:close/>
                </a:path>
                <a:path w="3430270" h="2857500">
                  <a:moveTo>
                    <a:pt x="1060577" y="1422273"/>
                  </a:moveTo>
                  <a:lnTo>
                    <a:pt x="958977" y="1422273"/>
                  </a:lnTo>
                  <a:lnTo>
                    <a:pt x="958977" y="1434973"/>
                  </a:lnTo>
                  <a:lnTo>
                    <a:pt x="1060577" y="1434973"/>
                  </a:lnTo>
                  <a:lnTo>
                    <a:pt x="1060577" y="1422273"/>
                  </a:lnTo>
                  <a:close/>
                </a:path>
                <a:path w="3430270" h="2857500">
                  <a:moveTo>
                    <a:pt x="1111377" y="1422273"/>
                  </a:moveTo>
                  <a:lnTo>
                    <a:pt x="1098677" y="1422273"/>
                  </a:lnTo>
                  <a:lnTo>
                    <a:pt x="1098677" y="1434973"/>
                  </a:lnTo>
                  <a:lnTo>
                    <a:pt x="1111377" y="1434973"/>
                  </a:lnTo>
                  <a:lnTo>
                    <a:pt x="1111377" y="1422273"/>
                  </a:lnTo>
                  <a:close/>
                </a:path>
                <a:path w="3430270" h="2857500">
                  <a:moveTo>
                    <a:pt x="1251077" y="1422273"/>
                  </a:moveTo>
                  <a:lnTo>
                    <a:pt x="1149477" y="1422273"/>
                  </a:lnTo>
                  <a:lnTo>
                    <a:pt x="1149477" y="1434973"/>
                  </a:lnTo>
                  <a:lnTo>
                    <a:pt x="1251077" y="1434973"/>
                  </a:lnTo>
                  <a:lnTo>
                    <a:pt x="1251077" y="1422273"/>
                  </a:lnTo>
                  <a:close/>
                </a:path>
                <a:path w="3430270" h="2857500">
                  <a:moveTo>
                    <a:pt x="1301877" y="1422273"/>
                  </a:moveTo>
                  <a:lnTo>
                    <a:pt x="1289177" y="1422273"/>
                  </a:lnTo>
                  <a:lnTo>
                    <a:pt x="1289177" y="1434973"/>
                  </a:lnTo>
                  <a:lnTo>
                    <a:pt x="1301877" y="1434973"/>
                  </a:lnTo>
                  <a:lnTo>
                    <a:pt x="1301877" y="1422273"/>
                  </a:lnTo>
                  <a:close/>
                </a:path>
                <a:path w="3430270" h="2857500">
                  <a:moveTo>
                    <a:pt x="1441577" y="1422273"/>
                  </a:moveTo>
                  <a:lnTo>
                    <a:pt x="1339977" y="1422273"/>
                  </a:lnTo>
                  <a:lnTo>
                    <a:pt x="1339977" y="1434973"/>
                  </a:lnTo>
                  <a:lnTo>
                    <a:pt x="1441577" y="1434973"/>
                  </a:lnTo>
                  <a:lnTo>
                    <a:pt x="1441577" y="1422273"/>
                  </a:lnTo>
                  <a:close/>
                </a:path>
                <a:path w="3430270" h="2857500">
                  <a:moveTo>
                    <a:pt x="1492377" y="1422273"/>
                  </a:moveTo>
                  <a:lnTo>
                    <a:pt x="1479677" y="1422273"/>
                  </a:lnTo>
                  <a:lnTo>
                    <a:pt x="1479677" y="1434973"/>
                  </a:lnTo>
                  <a:lnTo>
                    <a:pt x="1492377" y="1434973"/>
                  </a:lnTo>
                  <a:lnTo>
                    <a:pt x="1492377" y="1422273"/>
                  </a:lnTo>
                  <a:close/>
                </a:path>
                <a:path w="3430270" h="2857500">
                  <a:moveTo>
                    <a:pt x="1632077" y="1422273"/>
                  </a:moveTo>
                  <a:lnTo>
                    <a:pt x="1530477" y="1422273"/>
                  </a:lnTo>
                  <a:lnTo>
                    <a:pt x="1530477" y="1434973"/>
                  </a:lnTo>
                  <a:lnTo>
                    <a:pt x="1632077" y="1434973"/>
                  </a:lnTo>
                  <a:lnTo>
                    <a:pt x="1632077" y="1422273"/>
                  </a:lnTo>
                  <a:close/>
                </a:path>
                <a:path w="3430270" h="2857500">
                  <a:moveTo>
                    <a:pt x="1682877" y="1422273"/>
                  </a:moveTo>
                  <a:lnTo>
                    <a:pt x="1670177" y="1422273"/>
                  </a:lnTo>
                  <a:lnTo>
                    <a:pt x="1670177" y="1434973"/>
                  </a:lnTo>
                  <a:lnTo>
                    <a:pt x="1682877" y="1434973"/>
                  </a:lnTo>
                  <a:lnTo>
                    <a:pt x="1682877" y="1422273"/>
                  </a:lnTo>
                  <a:close/>
                </a:path>
                <a:path w="3430270" h="2857500">
                  <a:moveTo>
                    <a:pt x="1822577" y="1422273"/>
                  </a:moveTo>
                  <a:lnTo>
                    <a:pt x="1720977" y="1422273"/>
                  </a:lnTo>
                  <a:lnTo>
                    <a:pt x="1720977" y="1434973"/>
                  </a:lnTo>
                  <a:lnTo>
                    <a:pt x="1822577" y="1434973"/>
                  </a:lnTo>
                  <a:lnTo>
                    <a:pt x="1822577" y="1422273"/>
                  </a:lnTo>
                  <a:close/>
                </a:path>
                <a:path w="3430270" h="2857500">
                  <a:moveTo>
                    <a:pt x="1873377" y="1422273"/>
                  </a:moveTo>
                  <a:lnTo>
                    <a:pt x="1860677" y="1422273"/>
                  </a:lnTo>
                  <a:lnTo>
                    <a:pt x="1860677" y="1434973"/>
                  </a:lnTo>
                  <a:lnTo>
                    <a:pt x="1873377" y="1434973"/>
                  </a:lnTo>
                  <a:lnTo>
                    <a:pt x="1873377" y="1422273"/>
                  </a:lnTo>
                  <a:close/>
                </a:path>
                <a:path w="3430270" h="2857500">
                  <a:moveTo>
                    <a:pt x="2013077" y="1422273"/>
                  </a:moveTo>
                  <a:lnTo>
                    <a:pt x="1911477" y="1422273"/>
                  </a:lnTo>
                  <a:lnTo>
                    <a:pt x="1911477" y="1434973"/>
                  </a:lnTo>
                  <a:lnTo>
                    <a:pt x="2013077" y="1434973"/>
                  </a:lnTo>
                  <a:lnTo>
                    <a:pt x="2013077" y="1422273"/>
                  </a:lnTo>
                  <a:close/>
                </a:path>
                <a:path w="3430270" h="2857500">
                  <a:moveTo>
                    <a:pt x="2063877" y="1422273"/>
                  </a:moveTo>
                  <a:lnTo>
                    <a:pt x="2051177" y="1422273"/>
                  </a:lnTo>
                  <a:lnTo>
                    <a:pt x="2051177" y="1434973"/>
                  </a:lnTo>
                  <a:lnTo>
                    <a:pt x="2063877" y="1434973"/>
                  </a:lnTo>
                  <a:lnTo>
                    <a:pt x="2063877" y="1422273"/>
                  </a:lnTo>
                  <a:close/>
                </a:path>
                <a:path w="3430270" h="2857500">
                  <a:moveTo>
                    <a:pt x="2203577" y="1422273"/>
                  </a:moveTo>
                  <a:lnTo>
                    <a:pt x="2101977" y="1422273"/>
                  </a:lnTo>
                  <a:lnTo>
                    <a:pt x="2101977" y="1434973"/>
                  </a:lnTo>
                  <a:lnTo>
                    <a:pt x="2203577" y="1434973"/>
                  </a:lnTo>
                  <a:lnTo>
                    <a:pt x="2203577" y="1422273"/>
                  </a:lnTo>
                  <a:close/>
                </a:path>
                <a:path w="3430270" h="2857500">
                  <a:moveTo>
                    <a:pt x="2254377" y="1422273"/>
                  </a:moveTo>
                  <a:lnTo>
                    <a:pt x="2241677" y="1422273"/>
                  </a:lnTo>
                  <a:lnTo>
                    <a:pt x="2241677" y="1434973"/>
                  </a:lnTo>
                  <a:lnTo>
                    <a:pt x="2254377" y="1434973"/>
                  </a:lnTo>
                  <a:lnTo>
                    <a:pt x="2254377" y="1422273"/>
                  </a:lnTo>
                  <a:close/>
                </a:path>
                <a:path w="3430270" h="2857500">
                  <a:moveTo>
                    <a:pt x="2394077" y="1422273"/>
                  </a:moveTo>
                  <a:lnTo>
                    <a:pt x="2292477" y="1422273"/>
                  </a:lnTo>
                  <a:lnTo>
                    <a:pt x="2292477" y="1434973"/>
                  </a:lnTo>
                  <a:lnTo>
                    <a:pt x="2394077" y="1434973"/>
                  </a:lnTo>
                  <a:lnTo>
                    <a:pt x="2394077" y="1422273"/>
                  </a:lnTo>
                  <a:close/>
                </a:path>
                <a:path w="3430270" h="2857500">
                  <a:moveTo>
                    <a:pt x="2444877" y="1422273"/>
                  </a:moveTo>
                  <a:lnTo>
                    <a:pt x="2432177" y="1422273"/>
                  </a:lnTo>
                  <a:lnTo>
                    <a:pt x="2432177" y="1434973"/>
                  </a:lnTo>
                  <a:lnTo>
                    <a:pt x="2444877" y="1434973"/>
                  </a:lnTo>
                  <a:lnTo>
                    <a:pt x="2444877" y="1422273"/>
                  </a:lnTo>
                  <a:close/>
                </a:path>
                <a:path w="3430270" h="2857500">
                  <a:moveTo>
                    <a:pt x="2584577" y="1422273"/>
                  </a:moveTo>
                  <a:lnTo>
                    <a:pt x="2482977" y="1422273"/>
                  </a:lnTo>
                  <a:lnTo>
                    <a:pt x="2482977" y="1434973"/>
                  </a:lnTo>
                  <a:lnTo>
                    <a:pt x="2584577" y="1434973"/>
                  </a:lnTo>
                  <a:lnTo>
                    <a:pt x="2584577" y="1422273"/>
                  </a:lnTo>
                  <a:close/>
                </a:path>
                <a:path w="3430270" h="2857500">
                  <a:moveTo>
                    <a:pt x="2635377" y="1422273"/>
                  </a:moveTo>
                  <a:lnTo>
                    <a:pt x="2622677" y="1422273"/>
                  </a:lnTo>
                  <a:lnTo>
                    <a:pt x="2622677" y="1434973"/>
                  </a:lnTo>
                  <a:lnTo>
                    <a:pt x="2635377" y="1434973"/>
                  </a:lnTo>
                  <a:lnTo>
                    <a:pt x="2635377" y="1422273"/>
                  </a:lnTo>
                  <a:close/>
                </a:path>
                <a:path w="3430270" h="2857500">
                  <a:moveTo>
                    <a:pt x="2775077" y="1422273"/>
                  </a:moveTo>
                  <a:lnTo>
                    <a:pt x="2673477" y="1422273"/>
                  </a:lnTo>
                  <a:lnTo>
                    <a:pt x="2673477" y="1434973"/>
                  </a:lnTo>
                  <a:lnTo>
                    <a:pt x="2775077" y="1434973"/>
                  </a:lnTo>
                  <a:lnTo>
                    <a:pt x="2775077" y="1422273"/>
                  </a:lnTo>
                  <a:close/>
                </a:path>
                <a:path w="3430270" h="2857500">
                  <a:moveTo>
                    <a:pt x="2825877" y="1422273"/>
                  </a:moveTo>
                  <a:lnTo>
                    <a:pt x="2813177" y="1422273"/>
                  </a:lnTo>
                  <a:lnTo>
                    <a:pt x="2813177" y="1434973"/>
                  </a:lnTo>
                  <a:lnTo>
                    <a:pt x="2825877" y="1434973"/>
                  </a:lnTo>
                  <a:lnTo>
                    <a:pt x="2825877" y="1422273"/>
                  </a:lnTo>
                  <a:close/>
                </a:path>
                <a:path w="3430270" h="2857500">
                  <a:moveTo>
                    <a:pt x="2965577" y="1422273"/>
                  </a:moveTo>
                  <a:lnTo>
                    <a:pt x="2863977" y="1422273"/>
                  </a:lnTo>
                  <a:lnTo>
                    <a:pt x="2863977" y="1434973"/>
                  </a:lnTo>
                  <a:lnTo>
                    <a:pt x="2965577" y="1434973"/>
                  </a:lnTo>
                  <a:lnTo>
                    <a:pt x="2965577" y="1422273"/>
                  </a:lnTo>
                  <a:close/>
                </a:path>
                <a:path w="3430270" h="2857500">
                  <a:moveTo>
                    <a:pt x="3016377" y="1422273"/>
                  </a:moveTo>
                  <a:lnTo>
                    <a:pt x="3003677" y="1422273"/>
                  </a:lnTo>
                  <a:lnTo>
                    <a:pt x="3003677" y="1434973"/>
                  </a:lnTo>
                  <a:lnTo>
                    <a:pt x="3016377" y="1434973"/>
                  </a:lnTo>
                  <a:lnTo>
                    <a:pt x="3016377" y="1422273"/>
                  </a:lnTo>
                  <a:close/>
                </a:path>
                <a:path w="3430270" h="2857500">
                  <a:moveTo>
                    <a:pt x="3156077" y="1422273"/>
                  </a:moveTo>
                  <a:lnTo>
                    <a:pt x="3054477" y="1422273"/>
                  </a:lnTo>
                  <a:lnTo>
                    <a:pt x="3054477" y="1434973"/>
                  </a:lnTo>
                  <a:lnTo>
                    <a:pt x="3156077" y="1434973"/>
                  </a:lnTo>
                  <a:lnTo>
                    <a:pt x="3156077" y="1422273"/>
                  </a:lnTo>
                  <a:close/>
                </a:path>
                <a:path w="3430270" h="2857500">
                  <a:moveTo>
                    <a:pt x="3206877" y="1422273"/>
                  </a:moveTo>
                  <a:lnTo>
                    <a:pt x="3194177" y="1422273"/>
                  </a:lnTo>
                  <a:lnTo>
                    <a:pt x="3194177" y="1434973"/>
                  </a:lnTo>
                  <a:lnTo>
                    <a:pt x="3206877" y="1434973"/>
                  </a:lnTo>
                  <a:lnTo>
                    <a:pt x="3206877" y="1422273"/>
                  </a:lnTo>
                  <a:close/>
                </a:path>
                <a:path w="3430270" h="2857500">
                  <a:moveTo>
                    <a:pt x="3346577" y="1422273"/>
                  </a:moveTo>
                  <a:lnTo>
                    <a:pt x="3244977" y="1422273"/>
                  </a:lnTo>
                  <a:lnTo>
                    <a:pt x="3244977" y="1434973"/>
                  </a:lnTo>
                  <a:lnTo>
                    <a:pt x="3346577" y="1434973"/>
                  </a:lnTo>
                  <a:lnTo>
                    <a:pt x="3346577" y="1422273"/>
                  </a:lnTo>
                  <a:close/>
                </a:path>
                <a:path w="3430270" h="2857500">
                  <a:moveTo>
                    <a:pt x="3391789" y="1422273"/>
                  </a:moveTo>
                  <a:lnTo>
                    <a:pt x="3384677" y="1422273"/>
                  </a:lnTo>
                  <a:lnTo>
                    <a:pt x="3384677" y="1434973"/>
                  </a:lnTo>
                  <a:lnTo>
                    <a:pt x="3398139" y="1434973"/>
                  </a:lnTo>
                  <a:lnTo>
                    <a:pt x="3398139" y="1428623"/>
                  </a:lnTo>
                  <a:lnTo>
                    <a:pt x="3385439" y="1428623"/>
                  </a:lnTo>
                  <a:lnTo>
                    <a:pt x="3385439" y="1423035"/>
                  </a:lnTo>
                  <a:lnTo>
                    <a:pt x="3391026" y="1423035"/>
                  </a:lnTo>
                  <a:lnTo>
                    <a:pt x="3391789" y="1422273"/>
                  </a:lnTo>
                  <a:close/>
                </a:path>
                <a:path w="3430270" h="2857500">
                  <a:moveTo>
                    <a:pt x="3391026" y="1423035"/>
                  </a:moveTo>
                  <a:lnTo>
                    <a:pt x="3385439" y="1423035"/>
                  </a:lnTo>
                  <a:lnTo>
                    <a:pt x="3385439" y="1428623"/>
                  </a:lnTo>
                  <a:lnTo>
                    <a:pt x="3391026" y="1423035"/>
                  </a:lnTo>
                  <a:close/>
                </a:path>
                <a:path w="3430270" h="2857500">
                  <a:moveTo>
                    <a:pt x="3398139" y="1423035"/>
                  </a:moveTo>
                  <a:lnTo>
                    <a:pt x="3391026" y="1423035"/>
                  </a:lnTo>
                  <a:lnTo>
                    <a:pt x="3385439" y="1428623"/>
                  </a:lnTo>
                  <a:lnTo>
                    <a:pt x="3398139" y="1428623"/>
                  </a:lnTo>
                  <a:lnTo>
                    <a:pt x="3398139" y="1423035"/>
                  </a:lnTo>
                  <a:close/>
                </a:path>
                <a:path w="3430270" h="2857500">
                  <a:moveTo>
                    <a:pt x="3398139" y="1283335"/>
                  </a:moveTo>
                  <a:lnTo>
                    <a:pt x="3385439" y="1283335"/>
                  </a:lnTo>
                  <a:lnTo>
                    <a:pt x="3385439" y="1384935"/>
                  </a:lnTo>
                  <a:lnTo>
                    <a:pt x="3398139" y="1384935"/>
                  </a:lnTo>
                  <a:lnTo>
                    <a:pt x="3398139" y="1283335"/>
                  </a:lnTo>
                  <a:close/>
                </a:path>
                <a:path w="3430270" h="2857500">
                  <a:moveTo>
                    <a:pt x="3398139" y="1232535"/>
                  </a:moveTo>
                  <a:lnTo>
                    <a:pt x="3385439" y="1232535"/>
                  </a:lnTo>
                  <a:lnTo>
                    <a:pt x="3385439" y="1245235"/>
                  </a:lnTo>
                  <a:lnTo>
                    <a:pt x="3398139" y="1245235"/>
                  </a:lnTo>
                  <a:lnTo>
                    <a:pt x="3398139" y="1232535"/>
                  </a:lnTo>
                  <a:close/>
                </a:path>
                <a:path w="3430270" h="2857500">
                  <a:moveTo>
                    <a:pt x="3398139" y="1092835"/>
                  </a:moveTo>
                  <a:lnTo>
                    <a:pt x="3385439" y="1092835"/>
                  </a:lnTo>
                  <a:lnTo>
                    <a:pt x="3385439" y="1194435"/>
                  </a:lnTo>
                  <a:lnTo>
                    <a:pt x="3398139" y="1194435"/>
                  </a:lnTo>
                  <a:lnTo>
                    <a:pt x="3398139" y="1092835"/>
                  </a:lnTo>
                  <a:close/>
                </a:path>
                <a:path w="3430270" h="2857500">
                  <a:moveTo>
                    <a:pt x="3398139" y="1042035"/>
                  </a:moveTo>
                  <a:lnTo>
                    <a:pt x="3385439" y="1042035"/>
                  </a:lnTo>
                  <a:lnTo>
                    <a:pt x="3385439" y="1054735"/>
                  </a:lnTo>
                  <a:lnTo>
                    <a:pt x="3398139" y="1054735"/>
                  </a:lnTo>
                  <a:lnTo>
                    <a:pt x="3398139" y="1042035"/>
                  </a:lnTo>
                  <a:close/>
                </a:path>
                <a:path w="3430270" h="2857500">
                  <a:moveTo>
                    <a:pt x="3398139" y="902335"/>
                  </a:moveTo>
                  <a:lnTo>
                    <a:pt x="3385439" y="902335"/>
                  </a:lnTo>
                  <a:lnTo>
                    <a:pt x="3385439" y="1003935"/>
                  </a:lnTo>
                  <a:lnTo>
                    <a:pt x="3398139" y="1003935"/>
                  </a:lnTo>
                  <a:lnTo>
                    <a:pt x="3398139" y="902335"/>
                  </a:lnTo>
                  <a:close/>
                </a:path>
                <a:path w="3430270" h="2857500">
                  <a:moveTo>
                    <a:pt x="3398139" y="851535"/>
                  </a:moveTo>
                  <a:lnTo>
                    <a:pt x="3385439" y="851535"/>
                  </a:lnTo>
                  <a:lnTo>
                    <a:pt x="3385439" y="864235"/>
                  </a:lnTo>
                  <a:lnTo>
                    <a:pt x="3398139" y="864235"/>
                  </a:lnTo>
                  <a:lnTo>
                    <a:pt x="3398139" y="851535"/>
                  </a:lnTo>
                  <a:close/>
                </a:path>
                <a:path w="3430270" h="2857500">
                  <a:moveTo>
                    <a:pt x="3398139" y="711835"/>
                  </a:moveTo>
                  <a:lnTo>
                    <a:pt x="3385439" y="711835"/>
                  </a:lnTo>
                  <a:lnTo>
                    <a:pt x="3385439" y="813435"/>
                  </a:lnTo>
                  <a:lnTo>
                    <a:pt x="3398139" y="813435"/>
                  </a:lnTo>
                  <a:lnTo>
                    <a:pt x="3398139" y="711835"/>
                  </a:lnTo>
                  <a:close/>
                </a:path>
                <a:path w="3430270" h="2857500">
                  <a:moveTo>
                    <a:pt x="3398139" y="661035"/>
                  </a:moveTo>
                  <a:lnTo>
                    <a:pt x="3385439" y="661035"/>
                  </a:lnTo>
                  <a:lnTo>
                    <a:pt x="3385439" y="673735"/>
                  </a:lnTo>
                  <a:lnTo>
                    <a:pt x="3398139" y="673735"/>
                  </a:lnTo>
                  <a:lnTo>
                    <a:pt x="3398139" y="661035"/>
                  </a:lnTo>
                  <a:close/>
                </a:path>
                <a:path w="3430270" h="2857500">
                  <a:moveTo>
                    <a:pt x="3398139" y="521335"/>
                  </a:moveTo>
                  <a:lnTo>
                    <a:pt x="3385439" y="521335"/>
                  </a:lnTo>
                  <a:lnTo>
                    <a:pt x="3385439" y="622935"/>
                  </a:lnTo>
                  <a:lnTo>
                    <a:pt x="3398139" y="622935"/>
                  </a:lnTo>
                  <a:lnTo>
                    <a:pt x="3398139" y="521335"/>
                  </a:lnTo>
                  <a:close/>
                </a:path>
                <a:path w="3430270" h="2857500">
                  <a:moveTo>
                    <a:pt x="3398139" y="470535"/>
                  </a:moveTo>
                  <a:lnTo>
                    <a:pt x="3385439" y="470535"/>
                  </a:lnTo>
                  <a:lnTo>
                    <a:pt x="3385439" y="483235"/>
                  </a:lnTo>
                  <a:lnTo>
                    <a:pt x="3398139" y="483235"/>
                  </a:lnTo>
                  <a:lnTo>
                    <a:pt x="3398139" y="470535"/>
                  </a:lnTo>
                  <a:close/>
                </a:path>
                <a:path w="3430270" h="2857500">
                  <a:moveTo>
                    <a:pt x="3398139" y="330835"/>
                  </a:moveTo>
                  <a:lnTo>
                    <a:pt x="3385439" y="330835"/>
                  </a:lnTo>
                  <a:lnTo>
                    <a:pt x="3385439" y="432435"/>
                  </a:lnTo>
                  <a:lnTo>
                    <a:pt x="3398139" y="432435"/>
                  </a:lnTo>
                  <a:lnTo>
                    <a:pt x="3398139" y="330835"/>
                  </a:lnTo>
                  <a:close/>
                </a:path>
                <a:path w="3430270" h="2857500">
                  <a:moveTo>
                    <a:pt x="3398139" y="280035"/>
                  </a:moveTo>
                  <a:lnTo>
                    <a:pt x="3385439" y="280035"/>
                  </a:lnTo>
                  <a:lnTo>
                    <a:pt x="3385439" y="292735"/>
                  </a:lnTo>
                  <a:lnTo>
                    <a:pt x="3398139" y="292735"/>
                  </a:lnTo>
                  <a:lnTo>
                    <a:pt x="3398139" y="280035"/>
                  </a:lnTo>
                  <a:close/>
                </a:path>
                <a:path w="3430270" h="2857500">
                  <a:moveTo>
                    <a:pt x="3398139" y="140335"/>
                  </a:moveTo>
                  <a:lnTo>
                    <a:pt x="3385439" y="140335"/>
                  </a:lnTo>
                  <a:lnTo>
                    <a:pt x="3385439" y="241935"/>
                  </a:lnTo>
                  <a:lnTo>
                    <a:pt x="3398139" y="241935"/>
                  </a:lnTo>
                  <a:lnTo>
                    <a:pt x="3398139" y="140335"/>
                  </a:lnTo>
                  <a:close/>
                </a:path>
                <a:path w="3430270" h="2857500">
                  <a:moveTo>
                    <a:pt x="3398139" y="89535"/>
                  </a:moveTo>
                  <a:lnTo>
                    <a:pt x="3385439" y="89535"/>
                  </a:lnTo>
                  <a:lnTo>
                    <a:pt x="3385439" y="102235"/>
                  </a:lnTo>
                  <a:lnTo>
                    <a:pt x="3398139" y="102235"/>
                  </a:lnTo>
                  <a:lnTo>
                    <a:pt x="3398139" y="89535"/>
                  </a:lnTo>
                  <a:close/>
                </a:path>
                <a:path w="3430270" h="2857500">
                  <a:moveTo>
                    <a:pt x="3391789" y="0"/>
                  </a:moveTo>
                  <a:lnTo>
                    <a:pt x="3353689" y="76200"/>
                  </a:lnTo>
                  <a:lnTo>
                    <a:pt x="3429889" y="76200"/>
                  </a:lnTo>
                  <a:lnTo>
                    <a:pt x="3391789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285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script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16939" y="1396949"/>
            <a:ext cx="83826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Runs</a:t>
            </a:r>
            <a:r>
              <a:rPr sz="2800" spc="4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a</a:t>
            </a:r>
            <a:r>
              <a:rPr sz="2800" dirty="0">
                <a:solidFill>
                  <a:srgbClr val="DDDDD7"/>
                </a:solidFill>
                <a:latin typeface="Calibri"/>
                <a:cs typeface="Calibri"/>
              </a:rPr>
              <a:t> local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script</a:t>
            </a:r>
            <a:r>
              <a:rPr sz="2800" spc="2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on</a:t>
            </a:r>
            <a:r>
              <a:rPr sz="2800" spc="1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remote</a:t>
            </a:r>
            <a:r>
              <a:rPr sz="280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node</a:t>
            </a:r>
            <a:r>
              <a:rPr sz="2800" spc="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DDDDD7"/>
                </a:solidFill>
                <a:latin typeface="Calibri"/>
                <a:cs typeface="Calibri"/>
              </a:rPr>
              <a:t>after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transferring</a:t>
            </a:r>
            <a:r>
              <a:rPr sz="2800" spc="2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91454" y="6269837"/>
            <a:ext cx="379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Scri</a:t>
            </a:r>
            <a:r>
              <a:rPr sz="1200" dirty="0">
                <a:latin typeface="Calibri"/>
                <a:cs typeface="Calibri"/>
              </a:rPr>
              <a:t>pt  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98947" y="4488179"/>
            <a:ext cx="6858000" cy="1793875"/>
            <a:chOff x="5298947" y="4488179"/>
            <a:chExt cx="6858000" cy="179387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8091" y="5864351"/>
              <a:ext cx="411480" cy="4175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0471" y="5853683"/>
              <a:ext cx="426720" cy="4206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8947" y="5861303"/>
              <a:ext cx="408431" cy="4084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8947" y="5841491"/>
              <a:ext cx="408431" cy="4084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92823" y="4488179"/>
              <a:ext cx="5564505" cy="1569720"/>
            </a:xfrm>
            <a:custGeom>
              <a:avLst/>
              <a:gdLst/>
              <a:ahLst/>
              <a:cxnLst/>
              <a:rect l="l" t="t" r="r" b="b"/>
              <a:pathLst>
                <a:path w="5564505" h="1569720">
                  <a:moveTo>
                    <a:pt x="5564124" y="0"/>
                  </a:moveTo>
                  <a:lnTo>
                    <a:pt x="0" y="0"/>
                  </a:lnTo>
                  <a:lnTo>
                    <a:pt x="0" y="1569720"/>
                  </a:lnTo>
                  <a:lnTo>
                    <a:pt x="5564124" y="1569720"/>
                  </a:lnTo>
                  <a:lnTo>
                    <a:pt x="5564124" y="0"/>
                  </a:lnTo>
                  <a:close/>
                </a:path>
              </a:pathLst>
            </a:custGeom>
            <a:solidFill>
              <a:srgbClr val="0C0C0C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43989" y="5180076"/>
            <a:ext cx="3485515" cy="6711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Copy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script</a:t>
            </a:r>
            <a:r>
              <a:rPr sz="1800" spc="-2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remote</a:t>
            </a:r>
            <a:r>
              <a:rPr sz="1800" spc="-2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systems</a:t>
            </a:r>
            <a:endParaRPr sz="1800">
              <a:latin typeface="Calibri"/>
              <a:cs typeface="Calibri"/>
            </a:endParaRPr>
          </a:p>
          <a:p>
            <a:pPr marL="344170" indent="-33147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44170" algn="l"/>
                <a:tab pos="344805" algn="l"/>
              </a:tabLst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Execute</a:t>
            </a:r>
            <a:r>
              <a:rPr sz="1800" spc="-3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script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on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remote</a:t>
            </a:r>
            <a:r>
              <a:rPr sz="1800" spc="-2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systems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95592" y="4756150"/>
            <a:ext cx="42513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5173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Play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1 </a:t>
            </a:r>
            <a:r>
              <a:rPr sz="16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600">
              <a:latin typeface="Consolas"/>
              <a:cs typeface="Consolas"/>
            </a:endParaRPr>
          </a:p>
          <a:p>
            <a:pPr marL="123825"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Run</a:t>
            </a:r>
            <a:r>
              <a:rPr sz="16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sz="16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remote</a:t>
            </a:r>
            <a:r>
              <a:rPr sz="16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55764" y="5768340"/>
            <a:ext cx="4627245" cy="271780"/>
          </a:xfrm>
          <a:prstGeom prst="rect">
            <a:avLst/>
          </a:prstGeom>
          <a:solidFill>
            <a:srgbClr val="EEB9C9">
              <a:alpha val="49803"/>
            </a:srgbClr>
          </a:solidFill>
          <a:ln w="9525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r>
              <a:rPr sz="16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/some/local/script.sh</a:t>
            </a:r>
            <a:r>
              <a:rPr sz="16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-arg1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-arg2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57771" y="4101084"/>
            <a:ext cx="2232660" cy="368935"/>
          </a:xfrm>
          <a:custGeom>
            <a:avLst/>
            <a:gdLst/>
            <a:ahLst/>
            <a:cxnLst/>
            <a:rect l="l" t="t" r="r" b="b"/>
            <a:pathLst>
              <a:path w="2232659" h="368935">
                <a:moveTo>
                  <a:pt x="2232660" y="0"/>
                </a:moveTo>
                <a:lnTo>
                  <a:pt x="0" y="0"/>
                </a:lnTo>
                <a:lnTo>
                  <a:pt x="0" y="368807"/>
                </a:lnTo>
                <a:lnTo>
                  <a:pt x="2232660" y="368807"/>
                </a:lnTo>
                <a:lnTo>
                  <a:pt x="223266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38035" y="3989122"/>
            <a:ext cx="1529080" cy="79184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  <a:p>
            <a:pPr marL="47625">
              <a:lnSpc>
                <a:spcPct val="100000"/>
              </a:lnSpc>
              <a:spcBef>
                <a:spcPts val="91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6510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8697" y="1401825"/>
            <a:ext cx="57499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Manage</a:t>
            </a:r>
            <a:r>
              <a:rPr sz="280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Services</a:t>
            </a:r>
            <a:r>
              <a:rPr sz="2800" spc="3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–</a:t>
            </a:r>
            <a:r>
              <a:rPr sz="2800" spc="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Start,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Stop,</a:t>
            </a:r>
            <a:r>
              <a:rPr sz="2800" spc="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Restart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0788" y="2759964"/>
            <a:ext cx="5564505" cy="3324225"/>
          </a:xfrm>
          <a:custGeom>
            <a:avLst/>
            <a:gdLst/>
            <a:ahLst/>
            <a:cxnLst/>
            <a:rect l="l" t="t" r="r" b="b"/>
            <a:pathLst>
              <a:path w="5564505" h="3324225">
                <a:moveTo>
                  <a:pt x="5564123" y="0"/>
                </a:moveTo>
                <a:lnTo>
                  <a:pt x="0" y="0"/>
                </a:lnTo>
                <a:lnTo>
                  <a:pt x="0" y="3323844"/>
                </a:lnTo>
                <a:lnTo>
                  <a:pt x="5564123" y="3323844"/>
                </a:lnTo>
                <a:lnTo>
                  <a:pt x="5564123" y="0"/>
                </a:lnTo>
                <a:close/>
              </a:path>
            </a:pathLst>
          </a:custGeom>
          <a:solidFill>
            <a:srgbClr val="0C0C0C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9832" y="2782570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6428" y="2995930"/>
            <a:ext cx="3469004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943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Services in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order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the database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7236" y="3864864"/>
            <a:ext cx="4401820" cy="300355"/>
          </a:xfrm>
          <a:prstGeom prst="rect">
            <a:avLst/>
          </a:prstGeom>
          <a:solidFill>
            <a:srgbClr val="EEB9C9">
              <a:alpha val="49803"/>
            </a:srgbClr>
          </a:solidFill>
          <a:ln w="9525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1664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sz="1400" spc="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name=postgresql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97980" y="2759964"/>
            <a:ext cx="4853940" cy="1815464"/>
          </a:xfrm>
          <a:custGeom>
            <a:avLst/>
            <a:gdLst/>
            <a:ahLst/>
            <a:cxnLst/>
            <a:rect l="l" t="t" r="r" b="b"/>
            <a:pathLst>
              <a:path w="4853940" h="1815464">
                <a:moveTo>
                  <a:pt x="4853939" y="0"/>
                </a:moveTo>
                <a:lnTo>
                  <a:pt x="0" y="0"/>
                </a:lnTo>
                <a:lnTo>
                  <a:pt x="0" y="1815083"/>
                </a:lnTo>
                <a:lnTo>
                  <a:pt x="4853939" y="1815083"/>
                </a:lnTo>
                <a:lnTo>
                  <a:pt x="4853939" y="0"/>
                </a:lnTo>
                <a:close/>
              </a:path>
            </a:pathLst>
          </a:custGeom>
          <a:solidFill>
            <a:srgbClr val="0C0C0C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76719" y="2782570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73569" y="2995930"/>
            <a:ext cx="3469004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943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Services in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order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the database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7476" y="3866388"/>
            <a:ext cx="2908300" cy="708660"/>
          </a:xfrm>
          <a:prstGeom prst="rect">
            <a:avLst/>
          </a:prstGeom>
          <a:solidFill>
            <a:srgbClr val="EEB9C9">
              <a:alpha val="49803"/>
            </a:srgbClr>
          </a:solidFill>
          <a:ln w="9525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65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400">
              <a:latin typeface="Consolas"/>
              <a:cs typeface="Consolas"/>
            </a:endParaRPr>
          </a:p>
          <a:p>
            <a:pPr marL="141605" marR="118364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postgresql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37563" y="4416044"/>
            <a:ext cx="3469004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the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name=httpd state=started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30197" y="5016500"/>
            <a:ext cx="30765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5080" indent="-19748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the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400">
              <a:latin typeface="Consolas"/>
              <a:cs typeface="Consolas"/>
            </a:endParaRPr>
          </a:p>
          <a:p>
            <a:pPr marL="405765" marR="128460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97980" y="2389632"/>
            <a:ext cx="2231390" cy="370840"/>
          </a:xfrm>
          <a:custGeom>
            <a:avLst/>
            <a:gdLst/>
            <a:ahLst/>
            <a:cxnLst/>
            <a:rect l="l" t="t" r="r" b="b"/>
            <a:pathLst>
              <a:path w="2231390" h="370839">
                <a:moveTo>
                  <a:pt x="2231135" y="0"/>
                </a:moveTo>
                <a:lnTo>
                  <a:pt x="0" y="0"/>
                </a:lnTo>
                <a:lnTo>
                  <a:pt x="0" y="370332"/>
                </a:lnTo>
                <a:lnTo>
                  <a:pt x="2231135" y="370332"/>
                </a:lnTo>
                <a:lnTo>
                  <a:pt x="2231135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76719" y="2410205"/>
            <a:ext cx="153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70788" y="2389632"/>
            <a:ext cx="2232660" cy="370840"/>
          </a:xfrm>
          <a:custGeom>
            <a:avLst/>
            <a:gdLst/>
            <a:ahLst/>
            <a:cxnLst/>
            <a:rect l="l" t="t" r="r" b="b"/>
            <a:pathLst>
              <a:path w="2232660" h="370839">
                <a:moveTo>
                  <a:pt x="2232660" y="0"/>
                </a:moveTo>
                <a:lnTo>
                  <a:pt x="0" y="0"/>
                </a:lnTo>
                <a:lnTo>
                  <a:pt x="0" y="370332"/>
                </a:lnTo>
                <a:lnTo>
                  <a:pt x="2232660" y="370332"/>
                </a:lnTo>
                <a:lnTo>
                  <a:pt x="223266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49832" y="2410205"/>
            <a:ext cx="152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59" y="5733288"/>
            <a:ext cx="8915400" cy="5897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0156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idempotency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8849"/>
            <a:ext cx="7059295" cy="3451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Why</a:t>
            </a:r>
            <a:r>
              <a:rPr sz="2800" spc="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“started”</a:t>
            </a:r>
            <a:r>
              <a:rPr sz="2800" spc="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and</a:t>
            </a:r>
            <a:r>
              <a:rPr sz="2800" spc="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not</a:t>
            </a:r>
            <a:r>
              <a:rPr sz="2800" spc="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“start”?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714750" algn="l"/>
              </a:tabLst>
            </a:pPr>
            <a:r>
              <a:rPr sz="2400" spc="-5" dirty="0">
                <a:solidFill>
                  <a:srgbClr val="92D050"/>
                </a:solidFill>
                <a:latin typeface="Calibri"/>
                <a:cs typeface="Calibri"/>
              </a:rPr>
              <a:t>“Start”</a:t>
            </a:r>
            <a:r>
              <a:rPr sz="2400" spc="-3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92D050"/>
                </a:solidFill>
                <a:latin typeface="Calibri"/>
                <a:cs typeface="Calibri"/>
              </a:rPr>
              <a:t>the</a:t>
            </a:r>
            <a:r>
              <a:rPr sz="2400" spc="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2D050"/>
                </a:solidFill>
                <a:latin typeface="Calibri"/>
                <a:cs typeface="Calibri"/>
              </a:rPr>
              <a:t>service</a:t>
            </a:r>
            <a:r>
              <a:rPr sz="240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92D050"/>
                </a:solidFill>
                <a:latin typeface="Calibri"/>
                <a:cs typeface="Calibri"/>
              </a:rPr>
              <a:t>httpd	</a:t>
            </a:r>
            <a:r>
              <a:rPr sz="2400" spc="-5" dirty="0">
                <a:solidFill>
                  <a:srgbClr val="FF3300"/>
                </a:solidFill>
                <a:latin typeface="Calibri"/>
                <a:cs typeface="Calibri"/>
              </a:rPr>
              <a:t>”Started”</a:t>
            </a:r>
            <a:r>
              <a:rPr sz="2400" spc="-5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3300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3300"/>
                </a:solidFill>
                <a:latin typeface="Calibri"/>
                <a:cs typeface="Calibri"/>
              </a:rPr>
              <a:t>service</a:t>
            </a:r>
            <a:r>
              <a:rPr sz="2400" spc="-1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3300"/>
                </a:solidFill>
                <a:latin typeface="Calibri"/>
                <a:cs typeface="Calibri"/>
              </a:rPr>
              <a:t>httpd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09279"/>
                </a:solidFill>
                <a:latin typeface="Calibri"/>
                <a:cs typeface="Calibri"/>
              </a:rPr>
              <a:t>Ensure</a:t>
            </a:r>
            <a:r>
              <a:rPr sz="2400" spc="-20" dirty="0">
                <a:solidFill>
                  <a:srgbClr val="F0927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09279"/>
                </a:solidFill>
                <a:latin typeface="Calibri"/>
                <a:cs typeface="Calibri"/>
              </a:rPr>
              <a:t>service</a:t>
            </a:r>
            <a:r>
              <a:rPr sz="2400" spc="-20" dirty="0">
                <a:solidFill>
                  <a:srgbClr val="F0927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09279"/>
                </a:solidFill>
                <a:latin typeface="Calibri"/>
                <a:cs typeface="Calibri"/>
              </a:rPr>
              <a:t>httpd</a:t>
            </a:r>
            <a:r>
              <a:rPr sz="2400" spc="-40" dirty="0">
                <a:solidFill>
                  <a:srgbClr val="F0927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09279"/>
                </a:solidFill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solidFill>
                  <a:srgbClr val="F09279"/>
                </a:solidFill>
                <a:latin typeface="Calibri"/>
                <a:cs typeface="Calibri"/>
              </a:rPr>
              <a:t>started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Calibri"/>
              <a:cs typeface="Calibri"/>
            </a:endParaRPr>
          </a:p>
          <a:p>
            <a:pPr marL="12700" marR="21247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09279"/>
                </a:solidFill>
                <a:latin typeface="Calibri"/>
                <a:cs typeface="Calibri"/>
              </a:rPr>
              <a:t>If </a:t>
            </a:r>
            <a:r>
              <a:rPr sz="2400" spc="-5" dirty="0">
                <a:solidFill>
                  <a:srgbClr val="F09279"/>
                </a:solidFill>
                <a:latin typeface="Calibri"/>
                <a:cs typeface="Calibri"/>
              </a:rPr>
              <a:t>httpd </a:t>
            </a:r>
            <a:r>
              <a:rPr sz="2400" dirty="0">
                <a:solidFill>
                  <a:srgbClr val="F09279"/>
                </a:solidFill>
                <a:latin typeface="Calibri"/>
                <a:cs typeface="Calibri"/>
              </a:rPr>
              <a:t>is </a:t>
            </a:r>
            <a:r>
              <a:rPr sz="2400" spc="-5" dirty="0">
                <a:solidFill>
                  <a:srgbClr val="F09279"/>
                </a:solidFill>
                <a:latin typeface="Calibri"/>
                <a:cs typeface="Calibri"/>
              </a:rPr>
              <a:t>not </a:t>
            </a:r>
            <a:r>
              <a:rPr sz="2400" dirty="0">
                <a:solidFill>
                  <a:srgbClr val="F09279"/>
                </a:solidFill>
                <a:latin typeface="Calibri"/>
                <a:cs typeface="Calibri"/>
              </a:rPr>
              <a:t>already </a:t>
            </a:r>
            <a:r>
              <a:rPr sz="2400" spc="-5" dirty="0">
                <a:solidFill>
                  <a:srgbClr val="F09279"/>
                </a:solidFill>
                <a:latin typeface="Calibri"/>
                <a:cs typeface="Calibri"/>
              </a:rPr>
              <a:t>started =&gt; start </a:t>
            </a:r>
            <a:r>
              <a:rPr sz="2400" dirty="0">
                <a:solidFill>
                  <a:srgbClr val="F09279"/>
                </a:solidFill>
                <a:latin typeface="Calibri"/>
                <a:cs typeface="Calibri"/>
              </a:rPr>
              <a:t>it </a:t>
            </a:r>
            <a:r>
              <a:rPr sz="2400" spc="-530" dirty="0">
                <a:solidFill>
                  <a:srgbClr val="F0927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09279"/>
                </a:solidFill>
                <a:latin typeface="Calibri"/>
                <a:cs typeface="Calibri"/>
              </a:rPr>
              <a:t>If</a:t>
            </a:r>
            <a:r>
              <a:rPr sz="2400" spc="-25" dirty="0">
                <a:solidFill>
                  <a:srgbClr val="F0927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09279"/>
                </a:solidFill>
                <a:latin typeface="Calibri"/>
                <a:cs typeface="Calibri"/>
              </a:rPr>
              <a:t>httpd</a:t>
            </a:r>
            <a:r>
              <a:rPr sz="2400" spc="-15" dirty="0">
                <a:solidFill>
                  <a:srgbClr val="F0927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09279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0927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09279"/>
                </a:solidFill>
                <a:latin typeface="Calibri"/>
                <a:cs typeface="Calibri"/>
              </a:rPr>
              <a:t>already</a:t>
            </a:r>
            <a:r>
              <a:rPr sz="2400" spc="-20" dirty="0">
                <a:solidFill>
                  <a:srgbClr val="F0927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09279"/>
                </a:solidFill>
                <a:latin typeface="Calibri"/>
                <a:cs typeface="Calibri"/>
              </a:rPr>
              <a:t>started,</a:t>
            </a:r>
            <a:r>
              <a:rPr sz="2400" spc="-30" dirty="0">
                <a:solidFill>
                  <a:srgbClr val="F0927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09279"/>
                </a:solidFill>
                <a:latin typeface="Calibri"/>
                <a:cs typeface="Calibri"/>
              </a:rPr>
              <a:t>=&gt;do</a:t>
            </a:r>
            <a:r>
              <a:rPr sz="2400" spc="-20" dirty="0">
                <a:solidFill>
                  <a:srgbClr val="F0927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09279"/>
                </a:solidFill>
                <a:latin typeface="Calibri"/>
                <a:cs typeface="Calibri"/>
              </a:rPr>
              <a:t>nothing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3700271"/>
            <a:ext cx="6289675" cy="3157855"/>
            <a:chOff x="0" y="3700271"/>
            <a:chExt cx="6289675" cy="315785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3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35608" y="3700271"/>
              <a:ext cx="4853940" cy="1600200"/>
            </a:xfrm>
            <a:custGeom>
              <a:avLst/>
              <a:gdLst/>
              <a:ahLst/>
              <a:cxnLst/>
              <a:rect l="l" t="t" r="r" b="b"/>
              <a:pathLst>
                <a:path w="4853940" h="1600200">
                  <a:moveTo>
                    <a:pt x="4853940" y="0"/>
                  </a:moveTo>
                  <a:lnTo>
                    <a:pt x="0" y="0"/>
                  </a:lnTo>
                  <a:lnTo>
                    <a:pt x="0" y="1600199"/>
                  </a:lnTo>
                  <a:lnTo>
                    <a:pt x="4853940" y="1600199"/>
                  </a:lnTo>
                  <a:lnTo>
                    <a:pt x="4853940" y="0"/>
                  </a:lnTo>
                  <a:close/>
                </a:path>
              </a:pathLst>
            </a:custGeom>
            <a:solidFill>
              <a:srgbClr val="0C0C0C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9850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lineinf</a:t>
            </a:r>
            <a:r>
              <a:rPr spc="-15" dirty="0"/>
              <a:t>i</a:t>
            </a:r>
            <a:r>
              <a:rPr dirty="0"/>
              <a:t>le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16939" y="1369313"/>
            <a:ext cx="9639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Search</a:t>
            </a:r>
            <a:r>
              <a:rPr sz="2800" spc="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for</a:t>
            </a:r>
            <a:r>
              <a:rPr sz="2800" spc="1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a line</a:t>
            </a:r>
            <a:r>
              <a:rPr sz="2800" spc="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a</a:t>
            </a:r>
            <a:r>
              <a:rPr sz="2800" spc="1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file</a:t>
            </a:r>
            <a:r>
              <a:rPr sz="280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and</a:t>
            </a:r>
            <a:r>
              <a:rPr sz="2800" spc="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replace</a:t>
            </a:r>
            <a:r>
              <a:rPr sz="2800" spc="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it</a:t>
            </a:r>
            <a:r>
              <a:rPr sz="2800" spc="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or</a:t>
            </a:r>
            <a:r>
              <a:rPr sz="2800" spc="1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add</a:t>
            </a:r>
            <a:r>
              <a:rPr sz="2800" spc="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it</a:t>
            </a:r>
            <a:r>
              <a:rPr sz="2800" spc="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if</a:t>
            </a:r>
            <a:r>
              <a:rPr sz="2800" spc="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it</a:t>
            </a:r>
            <a:r>
              <a:rPr sz="280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doesn’t</a:t>
            </a:r>
            <a:r>
              <a:rPr sz="2800" spc="4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exist.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9258" y="2413761"/>
            <a:ext cx="4866640" cy="75057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318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sz="14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10.1.250.1</a:t>
            </a:r>
            <a:endParaRPr sz="1400">
              <a:latin typeface="Consolas"/>
              <a:cs typeface="Consolas"/>
            </a:endParaRPr>
          </a:p>
          <a:p>
            <a:pPr marL="96520">
              <a:lnSpc>
                <a:spcPct val="100000"/>
              </a:lnSpc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sz="1400" spc="-6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10.1.250.2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90766" y="2362961"/>
            <a:ext cx="2783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sz="1800" spc="-7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onsolas"/>
                <a:cs typeface="Consolas"/>
              </a:rPr>
              <a:t>10.1.250.10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26413" y="3723513"/>
            <a:ext cx="1111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23008" y="3936568"/>
            <a:ext cx="3556000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Add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DNS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 resolv.conf</a:t>
            </a:r>
            <a:endParaRPr sz="1400">
              <a:latin typeface="Consolas"/>
              <a:cs typeface="Consolas"/>
            </a:endParaRPr>
          </a:p>
          <a:p>
            <a:pPr marR="19735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971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lineinfile:</a:t>
            </a:r>
            <a:endParaRPr sz="1400">
              <a:latin typeface="Consolas"/>
              <a:cs typeface="Consolas"/>
            </a:endParaRPr>
          </a:p>
          <a:p>
            <a:pPr marL="589915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  <a:p>
            <a:pPr marL="589915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line: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'nameserver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10.1.250.10'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10857" y="3657600"/>
            <a:ext cx="5443220" cy="117411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#Sample</a:t>
            </a:r>
            <a:r>
              <a:rPr sz="14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script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Consolas"/>
              <a:cs typeface="Consolas"/>
            </a:endParaRPr>
          </a:p>
          <a:p>
            <a:pPr marL="97790">
              <a:lnSpc>
                <a:spcPct val="100000"/>
              </a:lnSpc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echo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“nameserver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10.1.250.10”</a:t>
            </a:r>
            <a:r>
              <a:rPr sz="1400" spc="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&gt;&gt;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610857" y="5461761"/>
            <a:ext cx="4866640" cy="1183640"/>
            <a:chOff x="6610857" y="5461761"/>
            <a:chExt cx="4866640" cy="1183640"/>
          </a:xfrm>
        </p:grpSpPr>
        <p:sp>
          <p:nvSpPr>
            <p:cNvPr id="27" name="object 27"/>
            <p:cNvSpPr/>
            <p:nvPr/>
          </p:nvSpPr>
          <p:spPr>
            <a:xfrm>
              <a:off x="6617207" y="5468111"/>
              <a:ext cx="4853940" cy="1170940"/>
            </a:xfrm>
            <a:custGeom>
              <a:avLst/>
              <a:gdLst/>
              <a:ahLst/>
              <a:cxnLst/>
              <a:rect l="l" t="t" r="r" b="b"/>
              <a:pathLst>
                <a:path w="4853940" h="1170940">
                  <a:moveTo>
                    <a:pt x="4853940" y="0"/>
                  </a:moveTo>
                  <a:lnTo>
                    <a:pt x="0" y="0"/>
                  </a:lnTo>
                  <a:lnTo>
                    <a:pt x="0" y="1170432"/>
                  </a:lnTo>
                  <a:lnTo>
                    <a:pt x="4853940" y="1170432"/>
                  </a:lnTo>
                  <a:lnTo>
                    <a:pt x="48539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17207" y="5468111"/>
              <a:ext cx="4853940" cy="1170940"/>
            </a:xfrm>
            <a:custGeom>
              <a:avLst/>
              <a:gdLst/>
              <a:ahLst/>
              <a:cxnLst/>
              <a:rect l="l" t="t" r="r" b="b"/>
              <a:pathLst>
                <a:path w="4853940" h="1170940">
                  <a:moveTo>
                    <a:pt x="0" y="1170432"/>
                  </a:moveTo>
                  <a:lnTo>
                    <a:pt x="4853940" y="1170432"/>
                  </a:lnTo>
                  <a:lnTo>
                    <a:pt x="4853940" y="0"/>
                  </a:lnTo>
                  <a:lnTo>
                    <a:pt x="0" y="0"/>
                  </a:lnTo>
                  <a:lnTo>
                    <a:pt x="0" y="117043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610857" y="5469635"/>
            <a:ext cx="4866640" cy="117538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sz="14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10.1.250.1</a:t>
            </a:r>
            <a:endParaRPr sz="1400">
              <a:latin typeface="Consolas"/>
              <a:cs typeface="Consolas"/>
            </a:endParaRPr>
          </a:p>
          <a:p>
            <a:pPr marL="97790">
              <a:lnSpc>
                <a:spcPct val="100000"/>
              </a:lnSpc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nameserver</a:t>
            </a:r>
            <a:r>
              <a:rPr sz="14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10.1.250.2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1446085" y="5944067"/>
          <a:ext cx="8760460" cy="705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5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000">
                <a:tc>
                  <a:txBody>
                    <a:bodyPr/>
                    <a:lstStyle/>
                    <a:p>
                      <a:pPr marR="41275" algn="r">
                        <a:lnSpc>
                          <a:spcPts val="1664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664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ts val="160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60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6">
                <a:tc>
                  <a:txBody>
                    <a:bodyPr/>
                    <a:lstStyle/>
                    <a:p>
                      <a:pPr marR="41275" algn="r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150">
                <a:tc>
                  <a:txBody>
                    <a:bodyPr/>
                    <a:lstStyle/>
                    <a:p>
                      <a:pPr marR="41275" algn="r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95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nameserver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30"/>
                        </a:lnSpc>
                      </a:pPr>
                      <a:r>
                        <a:rPr sz="1400" dirty="0">
                          <a:solidFill>
                            <a:srgbClr val="F1F1F1"/>
                          </a:solidFill>
                          <a:latin typeface="Consolas"/>
                          <a:cs typeface="Consolas"/>
                        </a:rPr>
                        <a:t>10.1.250.10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1" name="object 31"/>
          <p:cNvGrpSpPr/>
          <p:nvPr/>
        </p:nvGrpSpPr>
        <p:grpSpPr>
          <a:xfrm>
            <a:off x="1429258" y="5897626"/>
            <a:ext cx="4866640" cy="751840"/>
            <a:chOff x="1429258" y="5897626"/>
            <a:chExt cx="4866640" cy="751840"/>
          </a:xfrm>
        </p:grpSpPr>
        <p:sp>
          <p:nvSpPr>
            <p:cNvPr id="32" name="object 32"/>
            <p:cNvSpPr/>
            <p:nvPr/>
          </p:nvSpPr>
          <p:spPr>
            <a:xfrm>
              <a:off x="1435608" y="5903976"/>
              <a:ext cx="4853940" cy="739140"/>
            </a:xfrm>
            <a:custGeom>
              <a:avLst/>
              <a:gdLst/>
              <a:ahLst/>
              <a:cxnLst/>
              <a:rect l="l" t="t" r="r" b="b"/>
              <a:pathLst>
                <a:path w="4853940" h="739140">
                  <a:moveTo>
                    <a:pt x="4853940" y="0"/>
                  </a:moveTo>
                  <a:lnTo>
                    <a:pt x="0" y="0"/>
                  </a:lnTo>
                  <a:lnTo>
                    <a:pt x="0" y="739140"/>
                  </a:lnTo>
                  <a:lnTo>
                    <a:pt x="4853940" y="739140"/>
                  </a:lnTo>
                  <a:lnTo>
                    <a:pt x="48539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35608" y="5903976"/>
              <a:ext cx="4853940" cy="739140"/>
            </a:xfrm>
            <a:custGeom>
              <a:avLst/>
              <a:gdLst/>
              <a:ahLst/>
              <a:cxnLst/>
              <a:rect l="l" t="t" r="r" b="b"/>
              <a:pathLst>
                <a:path w="4853940" h="739140">
                  <a:moveTo>
                    <a:pt x="0" y="739140"/>
                  </a:moveTo>
                  <a:lnTo>
                    <a:pt x="4853940" y="739140"/>
                  </a:lnTo>
                  <a:lnTo>
                    <a:pt x="4853940" y="0"/>
                  </a:lnTo>
                  <a:lnTo>
                    <a:pt x="0" y="0"/>
                  </a:lnTo>
                  <a:lnTo>
                    <a:pt x="0" y="73914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35608" y="3393947"/>
            <a:ext cx="2231390" cy="30670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10857" y="3349752"/>
            <a:ext cx="2237740" cy="30797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6194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script.sh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10857" y="5161788"/>
            <a:ext cx="2237740" cy="30797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683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35608" y="5556503"/>
            <a:ext cx="2231390" cy="307975"/>
          </a:xfrm>
          <a:custGeom>
            <a:avLst/>
            <a:gdLst/>
            <a:ahLst/>
            <a:cxnLst/>
            <a:rect l="l" t="t" r="r" b="b"/>
            <a:pathLst>
              <a:path w="2231390" h="307975">
                <a:moveTo>
                  <a:pt x="2231136" y="0"/>
                </a:moveTo>
                <a:lnTo>
                  <a:pt x="0" y="0"/>
                </a:lnTo>
                <a:lnTo>
                  <a:pt x="0" y="307848"/>
                </a:lnTo>
                <a:lnTo>
                  <a:pt x="2231136" y="307848"/>
                </a:lnTo>
                <a:lnTo>
                  <a:pt x="2231136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429258" y="5580379"/>
            <a:ext cx="2237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29258" y="2093976"/>
            <a:ext cx="2237740" cy="30797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3857" y="1752676"/>
            <a:ext cx="6843395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0"/>
              </a:spcBef>
            </a:pPr>
            <a:r>
              <a:rPr sz="6600" b="1" spc="-310" dirty="0">
                <a:solidFill>
                  <a:srgbClr val="FFFFFF"/>
                </a:solidFill>
                <a:latin typeface="Verdana"/>
                <a:cs typeface="Verdana"/>
              </a:rPr>
              <a:t>Introduc</a:t>
            </a:r>
            <a:r>
              <a:rPr sz="6600" b="1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600" b="1" spc="-204" dirty="0">
                <a:solidFill>
                  <a:srgbClr val="FFFFFF"/>
                </a:solidFill>
                <a:latin typeface="Verdana"/>
                <a:cs typeface="Verdana"/>
              </a:rPr>
              <a:t>ion</a:t>
            </a:r>
            <a:r>
              <a:rPr sz="6600" b="1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140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6600" b="1" spc="-210" dirty="0">
                <a:solidFill>
                  <a:srgbClr val="FFFFFF"/>
                </a:solidFill>
                <a:latin typeface="Verdana"/>
                <a:cs typeface="Verdana"/>
              </a:rPr>
              <a:t>Ansible</a:t>
            </a:r>
            <a:r>
              <a:rPr sz="6600" b="1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180" dirty="0">
                <a:solidFill>
                  <a:srgbClr val="FFFFFF"/>
                </a:solidFill>
                <a:latin typeface="Verdana"/>
                <a:cs typeface="Verdana"/>
              </a:rPr>
              <a:t>Plugins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2136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Ansible</a:t>
            </a:r>
            <a:r>
              <a:rPr sz="1400" spc="-5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Configuration</a:t>
            </a:r>
            <a:r>
              <a:rPr sz="1400" spc="-7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Files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82211" y="1164336"/>
            <a:ext cx="3345179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/etc/ansible/ansible.cfg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63705" y="1729434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4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4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4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4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4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4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73922" y="3325571"/>
            <a:ext cx="529590" cy="379730"/>
          </a:xfrm>
          <a:custGeom>
            <a:avLst/>
            <a:gdLst/>
            <a:ahLst/>
            <a:cxnLst/>
            <a:rect l="l" t="t" r="r" b="b"/>
            <a:pathLst>
              <a:path w="529589" h="379729">
                <a:moveTo>
                  <a:pt x="474891" y="81368"/>
                </a:moveTo>
                <a:lnTo>
                  <a:pt x="472744" y="70840"/>
                </a:lnTo>
                <a:lnTo>
                  <a:pt x="466915" y="62217"/>
                </a:lnTo>
                <a:lnTo>
                  <a:pt x="458292" y="56388"/>
                </a:lnTo>
                <a:lnTo>
                  <a:pt x="447751" y="54254"/>
                </a:lnTo>
                <a:lnTo>
                  <a:pt x="244221" y="54254"/>
                </a:lnTo>
                <a:lnTo>
                  <a:pt x="164846" y="2032"/>
                </a:lnTo>
                <a:lnTo>
                  <a:pt x="160096" y="0"/>
                </a:lnTo>
                <a:lnTo>
                  <a:pt x="27127" y="0"/>
                </a:lnTo>
                <a:lnTo>
                  <a:pt x="16598" y="2146"/>
                </a:lnTo>
                <a:lnTo>
                  <a:pt x="7962" y="7975"/>
                </a:lnTo>
                <a:lnTo>
                  <a:pt x="2133" y="16598"/>
                </a:lnTo>
                <a:lnTo>
                  <a:pt x="0" y="27127"/>
                </a:lnTo>
                <a:lnTo>
                  <a:pt x="0" y="359371"/>
                </a:lnTo>
                <a:lnTo>
                  <a:pt x="87515" y="147142"/>
                </a:lnTo>
                <a:lnTo>
                  <a:pt x="95402" y="134150"/>
                </a:lnTo>
                <a:lnTo>
                  <a:pt x="106426" y="124091"/>
                </a:lnTo>
                <a:lnTo>
                  <a:pt x="119849" y="117576"/>
                </a:lnTo>
                <a:lnTo>
                  <a:pt x="135001" y="115277"/>
                </a:lnTo>
                <a:lnTo>
                  <a:pt x="474891" y="115277"/>
                </a:lnTo>
                <a:lnTo>
                  <a:pt x="474891" y="81368"/>
                </a:lnTo>
                <a:close/>
              </a:path>
              <a:path w="529589" h="379729">
                <a:moveTo>
                  <a:pt x="529158" y="169519"/>
                </a:moveTo>
                <a:lnTo>
                  <a:pt x="527342" y="159461"/>
                </a:lnTo>
                <a:lnTo>
                  <a:pt x="522287" y="151130"/>
                </a:lnTo>
                <a:lnTo>
                  <a:pt x="514553" y="145199"/>
                </a:lnTo>
                <a:lnTo>
                  <a:pt x="504736" y="142392"/>
                </a:lnTo>
                <a:lnTo>
                  <a:pt x="135001" y="142392"/>
                </a:lnTo>
                <a:lnTo>
                  <a:pt x="20345" y="379717"/>
                </a:lnTo>
                <a:lnTo>
                  <a:pt x="434187" y="379717"/>
                </a:lnTo>
                <a:lnTo>
                  <a:pt x="526440" y="181724"/>
                </a:lnTo>
                <a:lnTo>
                  <a:pt x="528472" y="177660"/>
                </a:lnTo>
                <a:lnTo>
                  <a:pt x="529158" y="173583"/>
                </a:lnTo>
                <a:lnTo>
                  <a:pt x="529158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27459" y="3325571"/>
            <a:ext cx="530860" cy="379730"/>
          </a:xfrm>
          <a:custGeom>
            <a:avLst/>
            <a:gdLst/>
            <a:ahLst/>
            <a:cxnLst/>
            <a:rect l="l" t="t" r="r" b="b"/>
            <a:pathLst>
              <a:path w="530860" h="379729">
                <a:moveTo>
                  <a:pt x="475996" y="81368"/>
                </a:moveTo>
                <a:lnTo>
                  <a:pt x="473849" y="70840"/>
                </a:lnTo>
                <a:lnTo>
                  <a:pt x="468007" y="62217"/>
                </a:lnTo>
                <a:lnTo>
                  <a:pt x="459359" y="56388"/>
                </a:lnTo>
                <a:lnTo>
                  <a:pt x="448792" y="54254"/>
                </a:lnTo>
                <a:lnTo>
                  <a:pt x="244792" y="54254"/>
                </a:lnTo>
                <a:lnTo>
                  <a:pt x="165239" y="2032"/>
                </a:lnTo>
                <a:lnTo>
                  <a:pt x="160477" y="0"/>
                </a:lnTo>
                <a:lnTo>
                  <a:pt x="27190" y="0"/>
                </a:lnTo>
                <a:lnTo>
                  <a:pt x="16637" y="2146"/>
                </a:lnTo>
                <a:lnTo>
                  <a:pt x="7988" y="7975"/>
                </a:lnTo>
                <a:lnTo>
                  <a:pt x="2146" y="16598"/>
                </a:lnTo>
                <a:lnTo>
                  <a:pt x="0" y="27127"/>
                </a:lnTo>
                <a:lnTo>
                  <a:pt x="0" y="359371"/>
                </a:lnTo>
                <a:lnTo>
                  <a:pt x="87718" y="147142"/>
                </a:lnTo>
                <a:lnTo>
                  <a:pt x="95631" y="134150"/>
                </a:lnTo>
                <a:lnTo>
                  <a:pt x="106667" y="124091"/>
                </a:lnTo>
                <a:lnTo>
                  <a:pt x="120129" y="117576"/>
                </a:lnTo>
                <a:lnTo>
                  <a:pt x="135318" y="115277"/>
                </a:lnTo>
                <a:lnTo>
                  <a:pt x="475996" y="115277"/>
                </a:lnTo>
                <a:lnTo>
                  <a:pt x="475996" y="81368"/>
                </a:lnTo>
                <a:close/>
              </a:path>
              <a:path w="530860" h="379729">
                <a:moveTo>
                  <a:pt x="530377" y="169519"/>
                </a:moveTo>
                <a:lnTo>
                  <a:pt x="528561" y="159461"/>
                </a:lnTo>
                <a:lnTo>
                  <a:pt x="523494" y="151130"/>
                </a:lnTo>
                <a:lnTo>
                  <a:pt x="515747" y="145199"/>
                </a:lnTo>
                <a:lnTo>
                  <a:pt x="505904" y="142392"/>
                </a:lnTo>
                <a:lnTo>
                  <a:pt x="135318" y="142392"/>
                </a:lnTo>
                <a:lnTo>
                  <a:pt x="20396" y="379717"/>
                </a:lnTo>
                <a:lnTo>
                  <a:pt x="435190" y="379717"/>
                </a:lnTo>
                <a:lnTo>
                  <a:pt x="527659" y="181724"/>
                </a:lnTo>
                <a:lnTo>
                  <a:pt x="529704" y="177660"/>
                </a:lnTo>
                <a:lnTo>
                  <a:pt x="530377" y="173583"/>
                </a:lnTo>
                <a:lnTo>
                  <a:pt x="530377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02826" y="3325571"/>
            <a:ext cx="529590" cy="379730"/>
          </a:xfrm>
          <a:custGeom>
            <a:avLst/>
            <a:gdLst/>
            <a:ahLst/>
            <a:cxnLst/>
            <a:rect l="l" t="t" r="r" b="b"/>
            <a:pathLst>
              <a:path w="529590" h="379729">
                <a:moveTo>
                  <a:pt x="474903" y="81368"/>
                </a:moveTo>
                <a:lnTo>
                  <a:pt x="472757" y="70840"/>
                </a:lnTo>
                <a:lnTo>
                  <a:pt x="466928" y="62217"/>
                </a:lnTo>
                <a:lnTo>
                  <a:pt x="458304" y="56388"/>
                </a:lnTo>
                <a:lnTo>
                  <a:pt x="447763" y="54254"/>
                </a:lnTo>
                <a:lnTo>
                  <a:pt x="244233" y="54254"/>
                </a:lnTo>
                <a:lnTo>
                  <a:pt x="164858" y="2032"/>
                </a:lnTo>
                <a:lnTo>
                  <a:pt x="160108" y="0"/>
                </a:lnTo>
                <a:lnTo>
                  <a:pt x="27139" y="0"/>
                </a:lnTo>
                <a:lnTo>
                  <a:pt x="16611" y="2146"/>
                </a:lnTo>
                <a:lnTo>
                  <a:pt x="7975" y="7975"/>
                </a:lnTo>
                <a:lnTo>
                  <a:pt x="2146" y="16598"/>
                </a:lnTo>
                <a:lnTo>
                  <a:pt x="0" y="27127"/>
                </a:lnTo>
                <a:lnTo>
                  <a:pt x="12" y="359371"/>
                </a:lnTo>
                <a:lnTo>
                  <a:pt x="87528" y="147142"/>
                </a:lnTo>
                <a:lnTo>
                  <a:pt x="95415" y="134150"/>
                </a:lnTo>
                <a:lnTo>
                  <a:pt x="106438" y="124091"/>
                </a:lnTo>
                <a:lnTo>
                  <a:pt x="119862" y="117576"/>
                </a:lnTo>
                <a:lnTo>
                  <a:pt x="135013" y="115277"/>
                </a:lnTo>
                <a:lnTo>
                  <a:pt x="474903" y="115277"/>
                </a:lnTo>
                <a:lnTo>
                  <a:pt x="474903" y="81368"/>
                </a:lnTo>
                <a:close/>
              </a:path>
              <a:path w="529590" h="379729">
                <a:moveTo>
                  <a:pt x="529170" y="169519"/>
                </a:moveTo>
                <a:lnTo>
                  <a:pt x="527354" y="159461"/>
                </a:lnTo>
                <a:lnTo>
                  <a:pt x="522300" y="151130"/>
                </a:lnTo>
                <a:lnTo>
                  <a:pt x="514565" y="145199"/>
                </a:lnTo>
                <a:lnTo>
                  <a:pt x="504748" y="142392"/>
                </a:lnTo>
                <a:lnTo>
                  <a:pt x="135013" y="142392"/>
                </a:lnTo>
                <a:lnTo>
                  <a:pt x="20358" y="379717"/>
                </a:lnTo>
                <a:lnTo>
                  <a:pt x="434200" y="379717"/>
                </a:lnTo>
                <a:lnTo>
                  <a:pt x="526453" y="181724"/>
                </a:lnTo>
                <a:lnTo>
                  <a:pt x="528485" y="177660"/>
                </a:lnTo>
                <a:lnTo>
                  <a:pt x="529170" y="173583"/>
                </a:lnTo>
                <a:lnTo>
                  <a:pt x="529170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90600" y="2872739"/>
            <a:ext cx="249364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/opt/web-playbooks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3984" y="2872739"/>
            <a:ext cx="249491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/opt/db-playbooks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8243" y="2872739"/>
            <a:ext cx="303593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/opt/network-playbooks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00281" y="3995623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5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5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5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5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5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5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75813" y="3988003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5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5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5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5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5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5">
                <a:moveTo>
                  <a:pt x="584200" y="207200"/>
                </a:moveTo>
                <a:lnTo>
                  <a:pt x="573493" y="197789"/>
                </a:lnTo>
                <a:lnTo>
                  <a:pt x="527672" y="157492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92"/>
                </a:lnTo>
                <a:lnTo>
                  <a:pt x="466420" y="103606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606"/>
                </a:lnTo>
                <a:lnTo>
                  <a:pt x="439661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46897" y="1906218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4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4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4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4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4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4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43984" y="4980432"/>
            <a:ext cx="2494915" cy="2546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315"/>
              </a:spcBef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/opt/db-playbooks/ansible.cfg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19516" y="4980432"/>
            <a:ext cx="2737485" cy="2546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315"/>
              </a:spcBef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/opt/network-playbooks/ansible.cfg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3627" y="1452372"/>
            <a:ext cx="2775585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/opt/ansible-web.cfg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0600" y="6123432"/>
            <a:ext cx="9296400" cy="3689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$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ANSIBLE_CONFIG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/opt/ansible-web.cfg</a:t>
            </a:r>
            <a:r>
              <a:rPr sz="1400" spc="8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ansible-playbook</a:t>
            </a:r>
            <a:r>
              <a:rPr sz="1400" spc="7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951" y="1118361"/>
            <a:ext cx="9854438" cy="50388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47047" y="2550685"/>
            <a:ext cx="244877" cy="2491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47047" y="3077989"/>
            <a:ext cx="244877" cy="249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47047" y="3800364"/>
            <a:ext cx="244877" cy="2476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199368" y="2601595"/>
            <a:ext cx="724535" cy="1702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E84B21"/>
                </a:solidFill>
                <a:latin typeface="Calibri"/>
                <a:cs typeface="Calibri"/>
              </a:rPr>
              <a:t>VPCs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Calibri"/>
              <a:cs typeface="Calibri"/>
            </a:endParaRPr>
          </a:p>
          <a:p>
            <a:pPr marL="24130">
              <a:lnSpc>
                <a:spcPct val="100000"/>
              </a:lnSpc>
            </a:pPr>
            <a:r>
              <a:rPr sz="1400" dirty="0">
                <a:solidFill>
                  <a:srgbClr val="FF3300"/>
                </a:solidFill>
                <a:latin typeface="Calibri"/>
                <a:cs typeface="Calibri"/>
              </a:rPr>
              <a:t>virtual</a:t>
            </a:r>
            <a:endParaRPr sz="1400">
              <a:latin typeface="Calibri"/>
              <a:cs typeface="Calibri"/>
            </a:endParaRPr>
          </a:p>
          <a:p>
            <a:pPr marL="2413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3300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FF3300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FF3300"/>
                </a:solidFill>
                <a:latin typeface="Calibri"/>
                <a:cs typeface="Calibri"/>
              </a:rPr>
              <a:t>ch</a:t>
            </a:r>
            <a:r>
              <a:rPr sz="1400" dirty="0">
                <a:solidFill>
                  <a:srgbClr val="FF3300"/>
                </a:solidFill>
                <a:latin typeface="Calibri"/>
                <a:cs typeface="Calibri"/>
              </a:rPr>
              <a:t>in</a:t>
            </a:r>
            <a:r>
              <a:rPr sz="14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3300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 marL="12700" marR="10160">
              <a:lnSpc>
                <a:spcPct val="100000"/>
              </a:lnSpc>
            </a:pPr>
            <a:r>
              <a:rPr sz="1400" dirty="0">
                <a:solidFill>
                  <a:srgbClr val="CC9900"/>
                </a:solidFill>
                <a:latin typeface="Calibri"/>
                <a:cs typeface="Calibri"/>
              </a:rPr>
              <a:t>load </a:t>
            </a:r>
            <a:r>
              <a:rPr sz="1400" spc="5" dirty="0">
                <a:solidFill>
                  <a:srgbClr val="CC99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C9900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CC9900"/>
                </a:solidFill>
                <a:latin typeface="Calibri"/>
                <a:cs typeface="Calibri"/>
              </a:rPr>
              <a:t>ala</a:t>
            </a:r>
            <a:r>
              <a:rPr sz="1400" spc="-10" dirty="0">
                <a:solidFill>
                  <a:srgbClr val="CC9900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CC9900"/>
                </a:solidFill>
                <a:latin typeface="Calibri"/>
                <a:cs typeface="Calibri"/>
              </a:rPr>
              <a:t>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5597" y="5650788"/>
            <a:ext cx="934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475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Challenges</a:t>
            </a:r>
          </a:p>
        </p:txBody>
      </p:sp>
      <p:sp>
        <p:nvSpPr>
          <p:cNvPr id="3" name="object 3"/>
          <p:cNvSpPr/>
          <p:nvPr/>
        </p:nvSpPr>
        <p:spPr>
          <a:xfrm>
            <a:off x="1415796" y="1703832"/>
            <a:ext cx="2534920" cy="3450590"/>
          </a:xfrm>
          <a:custGeom>
            <a:avLst/>
            <a:gdLst/>
            <a:ahLst/>
            <a:cxnLst/>
            <a:rect l="l" t="t" r="r" b="b"/>
            <a:pathLst>
              <a:path w="2534920" h="3450590">
                <a:moveTo>
                  <a:pt x="0" y="213867"/>
                </a:moveTo>
                <a:lnTo>
                  <a:pt x="5648" y="164831"/>
                </a:lnTo>
                <a:lnTo>
                  <a:pt x="21738" y="119816"/>
                </a:lnTo>
                <a:lnTo>
                  <a:pt x="46986" y="80107"/>
                </a:lnTo>
                <a:lnTo>
                  <a:pt x="80107" y="46986"/>
                </a:lnTo>
                <a:lnTo>
                  <a:pt x="119816" y="21738"/>
                </a:lnTo>
                <a:lnTo>
                  <a:pt x="164831" y="5648"/>
                </a:lnTo>
                <a:lnTo>
                  <a:pt x="213867" y="0"/>
                </a:lnTo>
                <a:lnTo>
                  <a:pt x="2320543" y="0"/>
                </a:lnTo>
                <a:lnTo>
                  <a:pt x="2369580" y="5648"/>
                </a:lnTo>
                <a:lnTo>
                  <a:pt x="2414595" y="21738"/>
                </a:lnTo>
                <a:lnTo>
                  <a:pt x="2454304" y="46986"/>
                </a:lnTo>
                <a:lnTo>
                  <a:pt x="2487425" y="80107"/>
                </a:lnTo>
                <a:lnTo>
                  <a:pt x="2512673" y="119816"/>
                </a:lnTo>
                <a:lnTo>
                  <a:pt x="2528763" y="164831"/>
                </a:lnTo>
                <a:lnTo>
                  <a:pt x="2534412" y="213867"/>
                </a:lnTo>
                <a:lnTo>
                  <a:pt x="2534412" y="3236467"/>
                </a:lnTo>
                <a:lnTo>
                  <a:pt x="2528763" y="3285504"/>
                </a:lnTo>
                <a:lnTo>
                  <a:pt x="2512673" y="3330519"/>
                </a:lnTo>
                <a:lnTo>
                  <a:pt x="2487425" y="3370228"/>
                </a:lnTo>
                <a:lnTo>
                  <a:pt x="2454304" y="3403349"/>
                </a:lnTo>
                <a:lnTo>
                  <a:pt x="2414595" y="3428597"/>
                </a:lnTo>
                <a:lnTo>
                  <a:pt x="2369580" y="3444687"/>
                </a:lnTo>
                <a:lnTo>
                  <a:pt x="2320543" y="3450335"/>
                </a:lnTo>
                <a:lnTo>
                  <a:pt x="213867" y="3450335"/>
                </a:lnTo>
                <a:lnTo>
                  <a:pt x="164831" y="3444687"/>
                </a:lnTo>
                <a:lnTo>
                  <a:pt x="119816" y="3428597"/>
                </a:lnTo>
                <a:lnTo>
                  <a:pt x="80107" y="3403349"/>
                </a:lnTo>
                <a:lnTo>
                  <a:pt x="46986" y="3370228"/>
                </a:lnTo>
                <a:lnTo>
                  <a:pt x="21738" y="3330519"/>
                </a:lnTo>
                <a:lnTo>
                  <a:pt x="5648" y="3285504"/>
                </a:lnTo>
                <a:lnTo>
                  <a:pt x="0" y="3236467"/>
                </a:lnTo>
                <a:lnTo>
                  <a:pt x="0" y="21386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6339" y="3708908"/>
            <a:ext cx="197167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Inventory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real-</a:t>
            </a:r>
            <a:endParaRPr sz="1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65408" y="2363734"/>
            <a:ext cx="836930" cy="831850"/>
            <a:chOff x="2265408" y="2363734"/>
            <a:chExt cx="836930" cy="831850"/>
          </a:xfrm>
        </p:grpSpPr>
        <p:sp>
          <p:nvSpPr>
            <p:cNvPr id="6" name="object 6"/>
            <p:cNvSpPr/>
            <p:nvPr/>
          </p:nvSpPr>
          <p:spPr>
            <a:xfrm>
              <a:off x="2275175" y="2575192"/>
              <a:ext cx="664845" cy="610870"/>
            </a:xfrm>
            <a:custGeom>
              <a:avLst/>
              <a:gdLst/>
              <a:ahLst/>
              <a:cxnLst/>
              <a:rect l="l" t="t" r="r" b="b"/>
              <a:pathLst>
                <a:path w="664844" h="610869">
                  <a:moveTo>
                    <a:pt x="218968" y="331806"/>
                  </a:moveTo>
                  <a:lnTo>
                    <a:pt x="218968" y="303180"/>
                  </a:lnTo>
                  <a:lnTo>
                    <a:pt x="264586" y="247228"/>
                  </a:lnTo>
                  <a:lnTo>
                    <a:pt x="264585" y="178264"/>
                  </a:lnTo>
                  <a:lnTo>
                    <a:pt x="218968" y="178264"/>
                  </a:lnTo>
                  <a:lnTo>
                    <a:pt x="218968" y="212096"/>
                  </a:lnTo>
                  <a:lnTo>
                    <a:pt x="218968" y="100192"/>
                  </a:lnTo>
                  <a:lnTo>
                    <a:pt x="216891" y="89335"/>
                  </a:lnTo>
                  <a:lnTo>
                    <a:pt x="211148" y="80674"/>
                  </a:lnTo>
                  <a:lnTo>
                    <a:pt x="202472" y="74941"/>
                  </a:lnTo>
                  <a:lnTo>
                    <a:pt x="191597" y="72867"/>
                  </a:lnTo>
                  <a:lnTo>
                    <a:pt x="181272" y="74941"/>
                  </a:lnTo>
                  <a:lnTo>
                    <a:pt x="172536" y="80674"/>
                  </a:lnTo>
                  <a:lnTo>
                    <a:pt x="166487" y="89335"/>
                  </a:lnTo>
                  <a:lnTo>
                    <a:pt x="164227" y="100192"/>
                  </a:lnTo>
                  <a:lnTo>
                    <a:pt x="164227" y="122313"/>
                  </a:lnTo>
                  <a:lnTo>
                    <a:pt x="164227" y="74168"/>
                  </a:lnTo>
                  <a:lnTo>
                    <a:pt x="162150" y="63311"/>
                  </a:lnTo>
                  <a:lnTo>
                    <a:pt x="156407" y="54650"/>
                  </a:lnTo>
                  <a:lnTo>
                    <a:pt x="147731" y="48916"/>
                  </a:lnTo>
                  <a:lnTo>
                    <a:pt x="136856" y="46843"/>
                  </a:lnTo>
                  <a:lnTo>
                    <a:pt x="109486" y="74168"/>
                  </a:lnTo>
                  <a:lnTo>
                    <a:pt x="109486" y="122312"/>
                  </a:lnTo>
                  <a:lnTo>
                    <a:pt x="109486" y="100192"/>
                  </a:lnTo>
                  <a:lnTo>
                    <a:pt x="107409" y="89335"/>
                  </a:lnTo>
                  <a:lnTo>
                    <a:pt x="101666" y="80674"/>
                  </a:lnTo>
                  <a:lnTo>
                    <a:pt x="92990" y="74941"/>
                  </a:lnTo>
                  <a:lnTo>
                    <a:pt x="82115" y="72867"/>
                  </a:lnTo>
                  <a:lnTo>
                    <a:pt x="71788" y="74941"/>
                  </a:lnTo>
                  <a:lnTo>
                    <a:pt x="63050" y="80674"/>
                  </a:lnTo>
                  <a:lnTo>
                    <a:pt x="57001" y="89335"/>
                  </a:lnTo>
                  <a:lnTo>
                    <a:pt x="54741" y="100192"/>
                  </a:lnTo>
                  <a:lnTo>
                    <a:pt x="54741" y="122312"/>
                  </a:lnTo>
                  <a:lnTo>
                    <a:pt x="54741" y="113204"/>
                  </a:lnTo>
                  <a:lnTo>
                    <a:pt x="52663" y="102347"/>
                  </a:lnTo>
                  <a:lnTo>
                    <a:pt x="46920" y="93686"/>
                  </a:lnTo>
                  <a:lnTo>
                    <a:pt x="38245" y="87953"/>
                  </a:lnTo>
                  <a:lnTo>
                    <a:pt x="27370" y="85879"/>
                  </a:lnTo>
                  <a:lnTo>
                    <a:pt x="17045" y="87953"/>
                  </a:lnTo>
                  <a:lnTo>
                    <a:pt x="8308" y="93686"/>
                  </a:lnTo>
                  <a:lnTo>
                    <a:pt x="2260" y="102347"/>
                  </a:lnTo>
                  <a:lnTo>
                    <a:pt x="0" y="113204"/>
                  </a:lnTo>
                  <a:lnTo>
                    <a:pt x="0" y="245927"/>
                  </a:lnTo>
                  <a:lnTo>
                    <a:pt x="9123" y="284963"/>
                  </a:lnTo>
                  <a:lnTo>
                    <a:pt x="19550" y="299276"/>
                  </a:lnTo>
                  <a:lnTo>
                    <a:pt x="22992" y="307104"/>
                  </a:lnTo>
                  <a:lnTo>
                    <a:pt x="25578" y="315053"/>
                  </a:lnTo>
                  <a:lnTo>
                    <a:pt x="27431" y="323247"/>
                  </a:lnTo>
                  <a:lnTo>
                    <a:pt x="28673" y="331806"/>
                  </a:lnTo>
                </a:path>
                <a:path w="664844" h="610869">
                  <a:moveTo>
                    <a:pt x="3910" y="331806"/>
                  </a:moveTo>
                  <a:lnTo>
                    <a:pt x="218968" y="331806"/>
                  </a:lnTo>
                  <a:lnTo>
                    <a:pt x="218968" y="610261"/>
                  </a:lnTo>
                  <a:lnTo>
                    <a:pt x="3910" y="610261"/>
                  </a:lnTo>
                  <a:lnTo>
                    <a:pt x="3910" y="331806"/>
                  </a:lnTo>
                  <a:close/>
                </a:path>
                <a:path w="664844" h="610869">
                  <a:moveTo>
                    <a:pt x="80812" y="390360"/>
                  </a:moveTo>
                  <a:lnTo>
                    <a:pt x="79275" y="398462"/>
                  </a:lnTo>
                  <a:lnTo>
                    <a:pt x="75084" y="405080"/>
                  </a:lnTo>
                  <a:lnTo>
                    <a:pt x="68868" y="409543"/>
                  </a:lnTo>
                  <a:lnTo>
                    <a:pt x="61257" y="411180"/>
                  </a:lnTo>
                  <a:lnTo>
                    <a:pt x="53648" y="409543"/>
                  </a:lnTo>
                  <a:lnTo>
                    <a:pt x="47433" y="405080"/>
                  </a:lnTo>
                  <a:lnTo>
                    <a:pt x="43243" y="398462"/>
                  </a:lnTo>
                  <a:lnTo>
                    <a:pt x="41707" y="390360"/>
                  </a:lnTo>
                  <a:lnTo>
                    <a:pt x="43243" y="382254"/>
                  </a:lnTo>
                  <a:lnTo>
                    <a:pt x="47433" y="375636"/>
                  </a:lnTo>
                  <a:lnTo>
                    <a:pt x="53648" y="371176"/>
                  </a:lnTo>
                  <a:lnTo>
                    <a:pt x="61257" y="369541"/>
                  </a:lnTo>
                  <a:lnTo>
                    <a:pt x="68868" y="371176"/>
                  </a:lnTo>
                  <a:lnTo>
                    <a:pt x="75084" y="375637"/>
                  </a:lnTo>
                  <a:lnTo>
                    <a:pt x="79275" y="382254"/>
                  </a:lnTo>
                  <a:lnTo>
                    <a:pt x="80812" y="390360"/>
                  </a:lnTo>
                  <a:close/>
                </a:path>
                <a:path w="664844" h="610869">
                  <a:moveTo>
                    <a:pt x="218968" y="115807"/>
                  </a:moveTo>
                  <a:lnTo>
                    <a:pt x="314113" y="115807"/>
                  </a:lnTo>
                  <a:lnTo>
                    <a:pt x="314113" y="178264"/>
                  </a:lnTo>
                  <a:lnTo>
                    <a:pt x="264585" y="178264"/>
                  </a:lnTo>
                </a:path>
                <a:path w="664844" h="610869">
                  <a:moveTo>
                    <a:pt x="664716" y="147036"/>
                  </a:moveTo>
                  <a:lnTo>
                    <a:pt x="657208" y="193510"/>
                  </a:lnTo>
                  <a:lnTo>
                    <a:pt x="636300" y="233873"/>
                  </a:lnTo>
                  <a:lnTo>
                    <a:pt x="604418" y="265702"/>
                  </a:lnTo>
                  <a:lnTo>
                    <a:pt x="563989" y="286576"/>
                  </a:lnTo>
                  <a:lnTo>
                    <a:pt x="517437" y="294072"/>
                  </a:lnTo>
                  <a:lnTo>
                    <a:pt x="470885" y="286576"/>
                  </a:lnTo>
                  <a:lnTo>
                    <a:pt x="430456" y="265702"/>
                  </a:lnTo>
                  <a:lnTo>
                    <a:pt x="398574" y="233873"/>
                  </a:lnTo>
                  <a:lnTo>
                    <a:pt x="377666" y="193510"/>
                  </a:lnTo>
                  <a:lnTo>
                    <a:pt x="370157" y="147035"/>
                  </a:lnTo>
                  <a:lnTo>
                    <a:pt x="377666" y="100561"/>
                  </a:lnTo>
                  <a:lnTo>
                    <a:pt x="398574" y="60198"/>
                  </a:lnTo>
                  <a:lnTo>
                    <a:pt x="430455" y="28369"/>
                  </a:lnTo>
                  <a:lnTo>
                    <a:pt x="470885" y="7495"/>
                  </a:lnTo>
                  <a:lnTo>
                    <a:pt x="517437" y="0"/>
                  </a:lnTo>
                  <a:lnTo>
                    <a:pt x="563989" y="7495"/>
                  </a:lnTo>
                  <a:lnTo>
                    <a:pt x="604418" y="28369"/>
                  </a:lnTo>
                  <a:lnTo>
                    <a:pt x="636300" y="60198"/>
                  </a:lnTo>
                  <a:lnTo>
                    <a:pt x="657208" y="100561"/>
                  </a:lnTo>
                  <a:lnTo>
                    <a:pt x="664716" y="147036"/>
                  </a:lnTo>
                  <a:close/>
                </a:path>
              </a:pathLst>
            </a:custGeom>
            <a:ln w="19534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5044" y="2627351"/>
              <a:ext cx="94851" cy="1423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92613" y="2798999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-9775" y="4554"/>
                  </a:moveTo>
                  <a:lnTo>
                    <a:pt x="9775" y="4554"/>
                  </a:lnTo>
                </a:path>
              </a:pathLst>
            </a:custGeom>
            <a:ln w="910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89289" y="2373506"/>
              <a:ext cx="503555" cy="812165"/>
            </a:xfrm>
            <a:custGeom>
              <a:avLst/>
              <a:gdLst/>
              <a:ahLst/>
              <a:cxnLst/>
              <a:rect l="l" t="t" r="r" b="b"/>
              <a:pathLst>
                <a:path w="503555" h="812164">
                  <a:moveTo>
                    <a:pt x="0" y="348722"/>
                  </a:moveTo>
                  <a:lnTo>
                    <a:pt x="56044" y="348722"/>
                  </a:lnTo>
                </a:path>
                <a:path w="503555" h="812164">
                  <a:moveTo>
                    <a:pt x="346693" y="811947"/>
                  </a:moveTo>
                  <a:lnTo>
                    <a:pt x="13033" y="811947"/>
                  </a:lnTo>
                  <a:lnTo>
                    <a:pt x="5213" y="811947"/>
                  </a:lnTo>
                  <a:lnTo>
                    <a:pt x="0" y="806742"/>
                  </a:lnTo>
                  <a:lnTo>
                    <a:pt x="0" y="798935"/>
                  </a:lnTo>
                  <a:lnTo>
                    <a:pt x="0" y="598553"/>
                  </a:lnTo>
                  <a:lnTo>
                    <a:pt x="0" y="590746"/>
                  </a:lnTo>
                  <a:lnTo>
                    <a:pt x="5213" y="585541"/>
                  </a:lnTo>
                  <a:lnTo>
                    <a:pt x="13033" y="585541"/>
                  </a:lnTo>
                  <a:lnTo>
                    <a:pt x="345389" y="585541"/>
                  </a:lnTo>
                  <a:lnTo>
                    <a:pt x="353210" y="585541"/>
                  </a:lnTo>
                  <a:lnTo>
                    <a:pt x="358423" y="590746"/>
                  </a:lnTo>
                  <a:lnTo>
                    <a:pt x="358423" y="598553"/>
                  </a:lnTo>
                  <a:lnTo>
                    <a:pt x="358423" y="800237"/>
                  </a:lnTo>
                  <a:lnTo>
                    <a:pt x="359726" y="806743"/>
                  </a:lnTo>
                  <a:lnTo>
                    <a:pt x="353210" y="811947"/>
                  </a:lnTo>
                  <a:lnTo>
                    <a:pt x="346693" y="811947"/>
                  </a:lnTo>
                  <a:close/>
                </a:path>
                <a:path w="503555" h="812164">
                  <a:moveTo>
                    <a:pt x="6516" y="589445"/>
                  </a:moveTo>
                  <a:lnTo>
                    <a:pt x="179863" y="715662"/>
                  </a:lnTo>
                  <a:lnTo>
                    <a:pt x="353210" y="589445"/>
                  </a:lnTo>
                </a:path>
                <a:path w="503555" h="812164">
                  <a:moveTo>
                    <a:pt x="123819" y="585541"/>
                  </a:moveTo>
                  <a:lnTo>
                    <a:pt x="123819" y="472336"/>
                  </a:lnTo>
                </a:path>
                <a:path w="503555" h="812164">
                  <a:moveTo>
                    <a:pt x="123818" y="225108"/>
                  </a:moveTo>
                  <a:lnTo>
                    <a:pt x="123818" y="39036"/>
                  </a:lnTo>
                  <a:lnTo>
                    <a:pt x="148012" y="2988"/>
                  </a:lnTo>
                  <a:lnTo>
                    <a:pt x="162919" y="0"/>
                  </a:lnTo>
                  <a:lnTo>
                    <a:pt x="463995" y="0"/>
                  </a:lnTo>
                  <a:lnTo>
                    <a:pt x="500102" y="24153"/>
                  </a:lnTo>
                  <a:lnTo>
                    <a:pt x="503096" y="628481"/>
                  </a:lnTo>
                  <a:lnTo>
                    <a:pt x="499919" y="643912"/>
                  </a:lnTo>
                  <a:lnTo>
                    <a:pt x="491365" y="656294"/>
                  </a:lnTo>
                  <a:lnTo>
                    <a:pt x="478902" y="664528"/>
                  </a:lnTo>
                  <a:lnTo>
                    <a:pt x="463995" y="667517"/>
                  </a:lnTo>
                  <a:lnTo>
                    <a:pt x="358423" y="667517"/>
                  </a:lnTo>
                </a:path>
                <a:path w="503555" h="812164">
                  <a:moveTo>
                    <a:pt x="295862" y="49445"/>
                  </a:moveTo>
                  <a:lnTo>
                    <a:pt x="331052" y="49445"/>
                  </a:lnTo>
                </a:path>
              </a:pathLst>
            </a:custGeom>
            <a:ln w="19534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30410" y="242295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1951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9318" y="2363738"/>
              <a:ext cx="409242" cy="27457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1682" y="1697482"/>
            <a:ext cx="2548636" cy="346303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77129" y="3708908"/>
            <a:ext cx="223901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Require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ability</a:t>
            </a:r>
            <a:r>
              <a:rPr sz="1400" spc="3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provision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configurations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41792" y="1703832"/>
            <a:ext cx="2534920" cy="3450590"/>
          </a:xfrm>
          <a:custGeom>
            <a:avLst/>
            <a:gdLst/>
            <a:ahLst/>
            <a:cxnLst/>
            <a:rect l="l" t="t" r="r" b="b"/>
            <a:pathLst>
              <a:path w="2534920" h="3450590">
                <a:moveTo>
                  <a:pt x="0" y="213867"/>
                </a:moveTo>
                <a:lnTo>
                  <a:pt x="5648" y="164831"/>
                </a:lnTo>
                <a:lnTo>
                  <a:pt x="21738" y="119816"/>
                </a:lnTo>
                <a:lnTo>
                  <a:pt x="46986" y="80107"/>
                </a:lnTo>
                <a:lnTo>
                  <a:pt x="80107" y="46986"/>
                </a:lnTo>
                <a:lnTo>
                  <a:pt x="119816" y="21738"/>
                </a:lnTo>
                <a:lnTo>
                  <a:pt x="164831" y="5648"/>
                </a:lnTo>
                <a:lnTo>
                  <a:pt x="213867" y="0"/>
                </a:lnTo>
                <a:lnTo>
                  <a:pt x="2320543" y="0"/>
                </a:lnTo>
                <a:lnTo>
                  <a:pt x="2369580" y="5648"/>
                </a:lnTo>
                <a:lnTo>
                  <a:pt x="2414595" y="21738"/>
                </a:lnTo>
                <a:lnTo>
                  <a:pt x="2454304" y="46986"/>
                </a:lnTo>
                <a:lnTo>
                  <a:pt x="2487425" y="80107"/>
                </a:lnTo>
                <a:lnTo>
                  <a:pt x="2512673" y="119816"/>
                </a:lnTo>
                <a:lnTo>
                  <a:pt x="2528763" y="164831"/>
                </a:lnTo>
                <a:lnTo>
                  <a:pt x="2534411" y="213867"/>
                </a:lnTo>
                <a:lnTo>
                  <a:pt x="2534411" y="3236467"/>
                </a:lnTo>
                <a:lnTo>
                  <a:pt x="2528763" y="3285504"/>
                </a:lnTo>
                <a:lnTo>
                  <a:pt x="2512673" y="3330519"/>
                </a:lnTo>
                <a:lnTo>
                  <a:pt x="2487425" y="3370228"/>
                </a:lnTo>
                <a:lnTo>
                  <a:pt x="2454304" y="3403349"/>
                </a:lnTo>
                <a:lnTo>
                  <a:pt x="2414595" y="3428597"/>
                </a:lnTo>
                <a:lnTo>
                  <a:pt x="2369580" y="3444687"/>
                </a:lnTo>
                <a:lnTo>
                  <a:pt x="2320543" y="3450335"/>
                </a:lnTo>
                <a:lnTo>
                  <a:pt x="213867" y="3450335"/>
                </a:lnTo>
                <a:lnTo>
                  <a:pt x="164831" y="3444687"/>
                </a:lnTo>
                <a:lnTo>
                  <a:pt x="119816" y="3428597"/>
                </a:lnTo>
                <a:lnTo>
                  <a:pt x="80107" y="3403349"/>
                </a:lnTo>
                <a:lnTo>
                  <a:pt x="46986" y="3370228"/>
                </a:lnTo>
                <a:lnTo>
                  <a:pt x="21738" y="3330519"/>
                </a:lnTo>
                <a:lnTo>
                  <a:pt x="5648" y="3285504"/>
                </a:lnTo>
                <a:lnTo>
                  <a:pt x="0" y="3236467"/>
                </a:lnTo>
                <a:lnTo>
                  <a:pt x="0" y="213867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95435" y="3708908"/>
            <a:ext cx="16275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Dynamically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configure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097607" y="2351125"/>
            <a:ext cx="828040" cy="857250"/>
          </a:xfrm>
          <a:custGeom>
            <a:avLst/>
            <a:gdLst/>
            <a:ahLst/>
            <a:cxnLst/>
            <a:rect l="l" t="t" r="r" b="b"/>
            <a:pathLst>
              <a:path w="828040" h="857250">
                <a:moveTo>
                  <a:pt x="380441" y="303237"/>
                </a:moveTo>
                <a:lnTo>
                  <a:pt x="375539" y="284060"/>
                </a:lnTo>
                <a:lnTo>
                  <a:pt x="342252" y="292544"/>
                </a:lnTo>
                <a:lnTo>
                  <a:pt x="347141" y="311734"/>
                </a:lnTo>
                <a:lnTo>
                  <a:pt x="380441" y="303237"/>
                </a:lnTo>
                <a:close/>
              </a:path>
              <a:path w="828040" h="857250">
                <a:moveTo>
                  <a:pt x="382765" y="174409"/>
                </a:moveTo>
                <a:lnTo>
                  <a:pt x="349681" y="165125"/>
                </a:lnTo>
                <a:lnTo>
                  <a:pt x="344309" y="184175"/>
                </a:lnTo>
                <a:lnTo>
                  <a:pt x="377405" y="193459"/>
                </a:lnTo>
                <a:lnTo>
                  <a:pt x="382765" y="174409"/>
                </a:lnTo>
                <a:close/>
              </a:path>
              <a:path w="828040" h="857250">
                <a:moveTo>
                  <a:pt x="443776" y="81953"/>
                </a:moveTo>
                <a:lnTo>
                  <a:pt x="419760" y="57404"/>
                </a:lnTo>
                <a:lnTo>
                  <a:pt x="405574" y="71234"/>
                </a:lnTo>
                <a:lnTo>
                  <a:pt x="429602" y="95783"/>
                </a:lnTo>
                <a:lnTo>
                  <a:pt x="443776" y="81953"/>
                </a:lnTo>
                <a:close/>
              </a:path>
              <a:path w="828040" h="857250">
                <a:moveTo>
                  <a:pt x="542417" y="33248"/>
                </a:moveTo>
                <a:lnTo>
                  <a:pt x="533920" y="0"/>
                </a:lnTo>
                <a:lnTo>
                  <a:pt x="514692" y="4902"/>
                </a:lnTo>
                <a:lnTo>
                  <a:pt x="523214" y="38138"/>
                </a:lnTo>
                <a:lnTo>
                  <a:pt x="542417" y="33248"/>
                </a:lnTo>
                <a:close/>
              </a:path>
              <a:path w="828040" h="857250">
                <a:moveTo>
                  <a:pt x="661238" y="6273"/>
                </a:moveTo>
                <a:lnTo>
                  <a:pt x="642137" y="939"/>
                </a:lnTo>
                <a:lnTo>
                  <a:pt x="632841" y="33959"/>
                </a:lnTo>
                <a:lnTo>
                  <a:pt x="651941" y="39331"/>
                </a:lnTo>
                <a:lnTo>
                  <a:pt x="661238" y="6273"/>
                </a:lnTo>
                <a:close/>
              </a:path>
              <a:path w="828040" h="857250">
                <a:moveTo>
                  <a:pt x="765860" y="411086"/>
                </a:moveTo>
                <a:lnTo>
                  <a:pt x="741832" y="386537"/>
                </a:lnTo>
                <a:lnTo>
                  <a:pt x="727659" y="400367"/>
                </a:lnTo>
                <a:lnTo>
                  <a:pt x="751674" y="424916"/>
                </a:lnTo>
                <a:lnTo>
                  <a:pt x="765860" y="411086"/>
                </a:lnTo>
                <a:close/>
              </a:path>
              <a:path w="828040" h="857250">
                <a:moveTo>
                  <a:pt x="769137" y="76174"/>
                </a:moveTo>
                <a:lnTo>
                  <a:pt x="755281" y="62001"/>
                </a:lnTo>
                <a:lnTo>
                  <a:pt x="730694" y="85991"/>
                </a:lnTo>
                <a:lnTo>
                  <a:pt x="744537" y="100139"/>
                </a:lnTo>
                <a:lnTo>
                  <a:pt x="769137" y="76174"/>
                </a:lnTo>
                <a:close/>
              </a:path>
              <a:path w="828040" h="857250">
                <a:moveTo>
                  <a:pt x="777367" y="232105"/>
                </a:moveTo>
                <a:lnTo>
                  <a:pt x="769467" y="185115"/>
                </a:lnTo>
                <a:lnTo>
                  <a:pt x="757567" y="158445"/>
                </a:lnTo>
                <a:lnTo>
                  <a:pt x="757567" y="257505"/>
                </a:lnTo>
                <a:lnTo>
                  <a:pt x="753897" y="281635"/>
                </a:lnTo>
                <a:lnTo>
                  <a:pt x="746747" y="304495"/>
                </a:lnTo>
                <a:lnTo>
                  <a:pt x="736384" y="326085"/>
                </a:lnTo>
                <a:lnTo>
                  <a:pt x="733742" y="329895"/>
                </a:lnTo>
                <a:lnTo>
                  <a:pt x="731088" y="334975"/>
                </a:lnTo>
                <a:lnTo>
                  <a:pt x="708825" y="376885"/>
                </a:lnTo>
                <a:lnTo>
                  <a:pt x="689775" y="422605"/>
                </a:lnTo>
                <a:lnTo>
                  <a:pt x="674204" y="470865"/>
                </a:lnTo>
                <a:lnTo>
                  <a:pt x="662343" y="519125"/>
                </a:lnTo>
                <a:lnTo>
                  <a:pt x="658380" y="519125"/>
                </a:lnTo>
                <a:lnTo>
                  <a:pt x="658380" y="539445"/>
                </a:lnTo>
                <a:lnTo>
                  <a:pt x="657390" y="547065"/>
                </a:lnTo>
                <a:lnTo>
                  <a:pt x="655408" y="561035"/>
                </a:lnTo>
                <a:lnTo>
                  <a:pt x="654418" y="568655"/>
                </a:lnTo>
                <a:lnTo>
                  <a:pt x="651776" y="577545"/>
                </a:lnTo>
                <a:lnTo>
                  <a:pt x="643839" y="583895"/>
                </a:lnTo>
                <a:lnTo>
                  <a:pt x="614756" y="583895"/>
                </a:lnTo>
                <a:lnTo>
                  <a:pt x="614756" y="602945"/>
                </a:lnTo>
                <a:lnTo>
                  <a:pt x="608139" y="623265"/>
                </a:lnTo>
                <a:lnTo>
                  <a:pt x="526338" y="623265"/>
                </a:lnTo>
                <a:lnTo>
                  <a:pt x="528815" y="602945"/>
                </a:lnTo>
                <a:lnTo>
                  <a:pt x="614756" y="602945"/>
                </a:lnTo>
                <a:lnTo>
                  <a:pt x="614756" y="583895"/>
                </a:lnTo>
                <a:lnTo>
                  <a:pt x="527494" y="583895"/>
                </a:lnTo>
                <a:lnTo>
                  <a:pt x="519569" y="578815"/>
                </a:lnTo>
                <a:lnTo>
                  <a:pt x="516928" y="572465"/>
                </a:lnTo>
                <a:lnTo>
                  <a:pt x="514934" y="555955"/>
                </a:lnTo>
                <a:lnTo>
                  <a:pt x="513943" y="548335"/>
                </a:lnTo>
                <a:lnTo>
                  <a:pt x="512953" y="539445"/>
                </a:lnTo>
                <a:lnTo>
                  <a:pt x="658380" y="539445"/>
                </a:lnTo>
                <a:lnTo>
                  <a:pt x="658380" y="519125"/>
                </a:lnTo>
                <a:lnTo>
                  <a:pt x="626656" y="519125"/>
                </a:lnTo>
                <a:lnTo>
                  <a:pt x="624027" y="478485"/>
                </a:lnTo>
                <a:lnTo>
                  <a:pt x="623506" y="441655"/>
                </a:lnTo>
                <a:lnTo>
                  <a:pt x="624230" y="408635"/>
                </a:lnTo>
                <a:lnTo>
                  <a:pt x="625182" y="384505"/>
                </a:lnTo>
                <a:lnTo>
                  <a:pt x="625335" y="380695"/>
                </a:lnTo>
                <a:lnTo>
                  <a:pt x="637476" y="378155"/>
                </a:lnTo>
                <a:lnTo>
                  <a:pt x="648131" y="373075"/>
                </a:lnTo>
                <a:lnTo>
                  <a:pt x="670280" y="356565"/>
                </a:lnTo>
                <a:lnTo>
                  <a:pt x="671601" y="355295"/>
                </a:lnTo>
                <a:lnTo>
                  <a:pt x="671601" y="354025"/>
                </a:lnTo>
                <a:lnTo>
                  <a:pt x="672922" y="348945"/>
                </a:lnTo>
                <a:lnTo>
                  <a:pt x="674243" y="346405"/>
                </a:lnTo>
                <a:lnTo>
                  <a:pt x="674243" y="332435"/>
                </a:lnTo>
                <a:lnTo>
                  <a:pt x="670941" y="326085"/>
                </a:lnTo>
                <a:lnTo>
                  <a:pt x="670280" y="324815"/>
                </a:lnTo>
                <a:lnTo>
                  <a:pt x="664984" y="319735"/>
                </a:lnTo>
                <a:lnTo>
                  <a:pt x="655739" y="312940"/>
                </a:lnTo>
                <a:lnTo>
                  <a:pt x="655739" y="336245"/>
                </a:lnTo>
                <a:lnTo>
                  <a:pt x="655739" y="340055"/>
                </a:lnTo>
                <a:lnTo>
                  <a:pt x="654418" y="341325"/>
                </a:lnTo>
                <a:lnTo>
                  <a:pt x="654418" y="345135"/>
                </a:lnTo>
                <a:lnTo>
                  <a:pt x="653097" y="345135"/>
                </a:lnTo>
                <a:lnTo>
                  <a:pt x="653097" y="346405"/>
                </a:lnTo>
                <a:lnTo>
                  <a:pt x="649351" y="350215"/>
                </a:lnTo>
                <a:lnTo>
                  <a:pt x="644004" y="354025"/>
                </a:lnTo>
                <a:lnTo>
                  <a:pt x="636917" y="356565"/>
                </a:lnTo>
                <a:lnTo>
                  <a:pt x="627976" y="360375"/>
                </a:lnTo>
                <a:lnTo>
                  <a:pt x="629297" y="347675"/>
                </a:lnTo>
                <a:lnTo>
                  <a:pt x="630618" y="341325"/>
                </a:lnTo>
                <a:lnTo>
                  <a:pt x="630618" y="337515"/>
                </a:lnTo>
                <a:lnTo>
                  <a:pt x="631939" y="333705"/>
                </a:lnTo>
                <a:lnTo>
                  <a:pt x="639876" y="326085"/>
                </a:lnTo>
                <a:lnTo>
                  <a:pt x="647801" y="326085"/>
                </a:lnTo>
                <a:lnTo>
                  <a:pt x="651764" y="331165"/>
                </a:lnTo>
                <a:lnTo>
                  <a:pt x="654418" y="333705"/>
                </a:lnTo>
                <a:lnTo>
                  <a:pt x="655739" y="336245"/>
                </a:lnTo>
                <a:lnTo>
                  <a:pt x="655739" y="312940"/>
                </a:lnTo>
                <a:lnTo>
                  <a:pt x="654621" y="312115"/>
                </a:lnTo>
                <a:lnTo>
                  <a:pt x="642518" y="309575"/>
                </a:lnTo>
                <a:lnTo>
                  <a:pt x="630415" y="312115"/>
                </a:lnTo>
                <a:lnTo>
                  <a:pt x="620039" y="319735"/>
                </a:lnTo>
                <a:lnTo>
                  <a:pt x="614756" y="324815"/>
                </a:lnTo>
                <a:lnTo>
                  <a:pt x="610781" y="332435"/>
                </a:lnTo>
                <a:lnTo>
                  <a:pt x="610781" y="343865"/>
                </a:lnTo>
                <a:lnTo>
                  <a:pt x="609460" y="354025"/>
                </a:lnTo>
                <a:lnTo>
                  <a:pt x="608139" y="366725"/>
                </a:lnTo>
                <a:lnTo>
                  <a:pt x="608139" y="519125"/>
                </a:lnTo>
                <a:lnTo>
                  <a:pt x="563194" y="519125"/>
                </a:lnTo>
                <a:lnTo>
                  <a:pt x="566000" y="481025"/>
                </a:lnTo>
                <a:lnTo>
                  <a:pt x="566826" y="444195"/>
                </a:lnTo>
                <a:lnTo>
                  <a:pt x="566166" y="412445"/>
                </a:lnTo>
                <a:lnTo>
                  <a:pt x="564515" y="384505"/>
                </a:lnTo>
                <a:lnTo>
                  <a:pt x="571131" y="387045"/>
                </a:lnTo>
                <a:lnTo>
                  <a:pt x="600214" y="387045"/>
                </a:lnTo>
                <a:lnTo>
                  <a:pt x="606818" y="384505"/>
                </a:lnTo>
                <a:lnTo>
                  <a:pt x="605167" y="412445"/>
                </a:lnTo>
                <a:lnTo>
                  <a:pt x="604507" y="444195"/>
                </a:lnTo>
                <a:lnTo>
                  <a:pt x="605332" y="481025"/>
                </a:lnTo>
                <a:lnTo>
                  <a:pt x="608139" y="519125"/>
                </a:lnTo>
                <a:lnTo>
                  <a:pt x="608139" y="366725"/>
                </a:lnTo>
                <a:lnTo>
                  <a:pt x="601535" y="367995"/>
                </a:lnTo>
                <a:lnTo>
                  <a:pt x="577735" y="367995"/>
                </a:lnTo>
                <a:lnTo>
                  <a:pt x="569798" y="366725"/>
                </a:lnTo>
                <a:lnTo>
                  <a:pt x="563194" y="366725"/>
                </a:lnTo>
                <a:lnTo>
                  <a:pt x="562660" y="361645"/>
                </a:lnTo>
                <a:lnTo>
                  <a:pt x="561873" y="354025"/>
                </a:lnTo>
                <a:lnTo>
                  <a:pt x="560552" y="343865"/>
                </a:lnTo>
                <a:lnTo>
                  <a:pt x="560552" y="333705"/>
                </a:lnTo>
                <a:lnTo>
                  <a:pt x="557250" y="327355"/>
                </a:lnTo>
                <a:lnTo>
                  <a:pt x="556590" y="326085"/>
                </a:lnTo>
                <a:lnTo>
                  <a:pt x="551294" y="319735"/>
                </a:lnTo>
                <a:lnTo>
                  <a:pt x="542036" y="312928"/>
                </a:lnTo>
                <a:lnTo>
                  <a:pt x="542036" y="361645"/>
                </a:lnTo>
                <a:lnTo>
                  <a:pt x="533654" y="357835"/>
                </a:lnTo>
                <a:lnTo>
                  <a:pt x="526503" y="354025"/>
                </a:lnTo>
                <a:lnTo>
                  <a:pt x="520852" y="350215"/>
                </a:lnTo>
                <a:lnTo>
                  <a:pt x="515607" y="345135"/>
                </a:lnTo>
                <a:lnTo>
                  <a:pt x="515607" y="343865"/>
                </a:lnTo>
                <a:lnTo>
                  <a:pt x="514273" y="342595"/>
                </a:lnTo>
                <a:lnTo>
                  <a:pt x="514273" y="338785"/>
                </a:lnTo>
                <a:lnTo>
                  <a:pt x="515607" y="334975"/>
                </a:lnTo>
                <a:lnTo>
                  <a:pt x="523532" y="327355"/>
                </a:lnTo>
                <a:lnTo>
                  <a:pt x="531469" y="327355"/>
                </a:lnTo>
                <a:lnTo>
                  <a:pt x="535432" y="332435"/>
                </a:lnTo>
                <a:lnTo>
                  <a:pt x="538073" y="334975"/>
                </a:lnTo>
                <a:lnTo>
                  <a:pt x="539394" y="337515"/>
                </a:lnTo>
                <a:lnTo>
                  <a:pt x="539394" y="342595"/>
                </a:lnTo>
                <a:lnTo>
                  <a:pt x="540715" y="348945"/>
                </a:lnTo>
                <a:lnTo>
                  <a:pt x="542036" y="361645"/>
                </a:lnTo>
                <a:lnTo>
                  <a:pt x="542036" y="312928"/>
                </a:lnTo>
                <a:lnTo>
                  <a:pt x="540931" y="312115"/>
                </a:lnTo>
                <a:lnTo>
                  <a:pt x="528815" y="309575"/>
                </a:lnTo>
                <a:lnTo>
                  <a:pt x="516712" y="312115"/>
                </a:lnTo>
                <a:lnTo>
                  <a:pt x="506349" y="319735"/>
                </a:lnTo>
                <a:lnTo>
                  <a:pt x="499732" y="326085"/>
                </a:lnTo>
                <a:lnTo>
                  <a:pt x="497090" y="333705"/>
                </a:lnTo>
                <a:lnTo>
                  <a:pt x="497090" y="346405"/>
                </a:lnTo>
                <a:lnTo>
                  <a:pt x="498411" y="348945"/>
                </a:lnTo>
                <a:lnTo>
                  <a:pt x="499732" y="354025"/>
                </a:lnTo>
                <a:lnTo>
                  <a:pt x="499732" y="355295"/>
                </a:lnTo>
                <a:lnTo>
                  <a:pt x="501053" y="356565"/>
                </a:lnTo>
                <a:lnTo>
                  <a:pt x="503707" y="361645"/>
                </a:lnTo>
                <a:lnTo>
                  <a:pt x="506349" y="362915"/>
                </a:lnTo>
                <a:lnTo>
                  <a:pt x="513473" y="367995"/>
                </a:lnTo>
                <a:lnTo>
                  <a:pt x="522706" y="373075"/>
                </a:lnTo>
                <a:lnTo>
                  <a:pt x="533679" y="378155"/>
                </a:lnTo>
                <a:lnTo>
                  <a:pt x="546011" y="380695"/>
                </a:lnTo>
                <a:lnTo>
                  <a:pt x="547662" y="408635"/>
                </a:lnTo>
                <a:lnTo>
                  <a:pt x="548322" y="441655"/>
                </a:lnTo>
                <a:lnTo>
                  <a:pt x="547497" y="478485"/>
                </a:lnTo>
                <a:lnTo>
                  <a:pt x="544690" y="519125"/>
                </a:lnTo>
                <a:lnTo>
                  <a:pt x="510311" y="519125"/>
                </a:lnTo>
                <a:lnTo>
                  <a:pt x="510311" y="595325"/>
                </a:lnTo>
                <a:lnTo>
                  <a:pt x="506349" y="624535"/>
                </a:lnTo>
                <a:lnTo>
                  <a:pt x="423062" y="624535"/>
                </a:lnTo>
                <a:lnTo>
                  <a:pt x="423062" y="510235"/>
                </a:lnTo>
                <a:lnTo>
                  <a:pt x="486511" y="510235"/>
                </a:lnTo>
                <a:lnTo>
                  <a:pt x="487832" y="512775"/>
                </a:lnTo>
                <a:lnTo>
                  <a:pt x="487832" y="516585"/>
                </a:lnTo>
                <a:lnTo>
                  <a:pt x="489165" y="519125"/>
                </a:lnTo>
                <a:lnTo>
                  <a:pt x="471970" y="519125"/>
                </a:lnTo>
                <a:lnTo>
                  <a:pt x="471970" y="539445"/>
                </a:lnTo>
                <a:lnTo>
                  <a:pt x="491807" y="539445"/>
                </a:lnTo>
                <a:lnTo>
                  <a:pt x="493560" y="548335"/>
                </a:lnTo>
                <a:lnTo>
                  <a:pt x="494944" y="557225"/>
                </a:lnTo>
                <a:lnTo>
                  <a:pt x="496074" y="566115"/>
                </a:lnTo>
                <a:lnTo>
                  <a:pt x="497090" y="575005"/>
                </a:lnTo>
                <a:lnTo>
                  <a:pt x="497090" y="577545"/>
                </a:lnTo>
                <a:lnTo>
                  <a:pt x="499732" y="583895"/>
                </a:lnTo>
                <a:lnTo>
                  <a:pt x="505028" y="591515"/>
                </a:lnTo>
                <a:lnTo>
                  <a:pt x="510311" y="595325"/>
                </a:lnTo>
                <a:lnTo>
                  <a:pt x="510311" y="519125"/>
                </a:lnTo>
                <a:lnTo>
                  <a:pt x="508203" y="510235"/>
                </a:lnTo>
                <a:lnTo>
                  <a:pt x="503682" y="491185"/>
                </a:lnTo>
                <a:lnTo>
                  <a:pt x="499465" y="473405"/>
                </a:lnTo>
                <a:lnTo>
                  <a:pt x="485025" y="427685"/>
                </a:lnTo>
                <a:lnTo>
                  <a:pt x="481228" y="418401"/>
                </a:lnTo>
                <a:lnTo>
                  <a:pt x="481228" y="491185"/>
                </a:lnTo>
                <a:lnTo>
                  <a:pt x="421741" y="491185"/>
                </a:lnTo>
                <a:lnTo>
                  <a:pt x="421741" y="376885"/>
                </a:lnTo>
                <a:lnTo>
                  <a:pt x="438924" y="376885"/>
                </a:lnTo>
                <a:lnTo>
                  <a:pt x="452043" y="403555"/>
                </a:lnTo>
                <a:lnTo>
                  <a:pt x="463550" y="431495"/>
                </a:lnTo>
                <a:lnTo>
                  <a:pt x="473316" y="460705"/>
                </a:lnTo>
                <a:lnTo>
                  <a:pt x="481228" y="491185"/>
                </a:lnTo>
                <a:lnTo>
                  <a:pt x="481228" y="418401"/>
                </a:lnTo>
                <a:lnTo>
                  <a:pt x="467372" y="384505"/>
                </a:lnTo>
                <a:lnTo>
                  <a:pt x="463638" y="376885"/>
                </a:lnTo>
                <a:lnTo>
                  <a:pt x="463016" y="375615"/>
                </a:lnTo>
                <a:lnTo>
                  <a:pt x="453694" y="356565"/>
                </a:lnTo>
                <a:lnTo>
                  <a:pt x="446849" y="342595"/>
                </a:lnTo>
                <a:lnTo>
                  <a:pt x="445528" y="341325"/>
                </a:lnTo>
                <a:lnTo>
                  <a:pt x="442887" y="337515"/>
                </a:lnTo>
                <a:lnTo>
                  <a:pt x="441566" y="333705"/>
                </a:lnTo>
                <a:lnTo>
                  <a:pt x="438924" y="331165"/>
                </a:lnTo>
                <a:lnTo>
                  <a:pt x="423062" y="299415"/>
                </a:lnTo>
                <a:lnTo>
                  <a:pt x="418820" y="285445"/>
                </a:lnTo>
                <a:lnTo>
                  <a:pt x="415950" y="271475"/>
                </a:lnTo>
                <a:lnTo>
                  <a:pt x="414324" y="257505"/>
                </a:lnTo>
                <a:lnTo>
                  <a:pt x="413804" y="242265"/>
                </a:lnTo>
                <a:lnTo>
                  <a:pt x="420535" y="195275"/>
                </a:lnTo>
                <a:lnTo>
                  <a:pt x="439458" y="152095"/>
                </a:lnTo>
                <a:lnTo>
                  <a:pt x="468668" y="116535"/>
                </a:lnTo>
                <a:lnTo>
                  <a:pt x="506247" y="89865"/>
                </a:lnTo>
                <a:lnTo>
                  <a:pt x="550291" y="73355"/>
                </a:lnTo>
                <a:lnTo>
                  <a:pt x="598893" y="69545"/>
                </a:lnTo>
                <a:lnTo>
                  <a:pt x="648004" y="79705"/>
                </a:lnTo>
                <a:lnTo>
                  <a:pt x="690714" y="103835"/>
                </a:lnTo>
                <a:lnTo>
                  <a:pt x="724725" y="139395"/>
                </a:lnTo>
                <a:lnTo>
                  <a:pt x="747763" y="182575"/>
                </a:lnTo>
                <a:lnTo>
                  <a:pt x="757529" y="233375"/>
                </a:lnTo>
                <a:lnTo>
                  <a:pt x="757567" y="257505"/>
                </a:lnTo>
                <a:lnTo>
                  <a:pt x="757567" y="158445"/>
                </a:lnTo>
                <a:lnTo>
                  <a:pt x="722833" y="106375"/>
                </a:lnTo>
                <a:lnTo>
                  <a:pt x="687171" y="78435"/>
                </a:lnTo>
                <a:lnTo>
                  <a:pt x="645337" y="59385"/>
                </a:lnTo>
                <a:lnTo>
                  <a:pt x="598893" y="50495"/>
                </a:lnTo>
                <a:lnTo>
                  <a:pt x="552081" y="51765"/>
                </a:lnTo>
                <a:lnTo>
                  <a:pt x="508863" y="65735"/>
                </a:lnTo>
                <a:lnTo>
                  <a:pt x="470535" y="87325"/>
                </a:lnTo>
                <a:lnTo>
                  <a:pt x="438442" y="117805"/>
                </a:lnTo>
                <a:lnTo>
                  <a:pt x="413880" y="154635"/>
                </a:lnTo>
                <a:lnTo>
                  <a:pt x="398183" y="195275"/>
                </a:lnTo>
                <a:lnTo>
                  <a:pt x="392645" y="240995"/>
                </a:lnTo>
                <a:lnTo>
                  <a:pt x="393369" y="257505"/>
                </a:lnTo>
                <a:lnTo>
                  <a:pt x="403225" y="305765"/>
                </a:lnTo>
                <a:lnTo>
                  <a:pt x="420420" y="340055"/>
                </a:lnTo>
                <a:lnTo>
                  <a:pt x="428345" y="351485"/>
                </a:lnTo>
                <a:lnTo>
                  <a:pt x="429666" y="354025"/>
                </a:lnTo>
                <a:lnTo>
                  <a:pt x="429666" y="355295"/>
                </a:lnTo>
                <a:lnTo>
                  <a:pt x="430987" y="355295"/>
                </a:lnTo>
                <a:lnTo>
                  <a:pt x="430987" y="356565"/>
                </a:lnTo>
                <a:lnTo>
                  <a:pt x="403225" y="356565"/>
                </a:lnTo>
                <a:lnTo>
                  <a:pt x="403225" y="376885"/>
                </a:lnTo>
                <a:lnTo>
                  <a:pt x="403225" y="491185"/>
                </a:lnTo>
                <a:lnTo>
                  <a:pt x="403225" y="510235"/>
                </a:lnTo>
                <a:lnTo>
                  <a:pt x="403225" y="624535"/>
                </a:lnTo>
                <a:lnTo>
                  <a:pt x="319938" y="624535"/>
                </a:lnTo>
                <a:lnTo>
                  <a:pt x="301434" y="510235"/>
                </a:lnTo>
                <a:lnTo>
                  <a:pt x="403225" y="510235"/>
                </a:lnTo>
                <a:lnTo>
                  <a:pt x="403225" y="491185"/>
                </a:lnTo>
                <a:lnTo>
                  <a:pt x="298792" y="491185"/>
                </a:lnTo>
                <a:lnTo>
                  <a:pt x="298792" y="624535"/>
                </a:lnTo>
                <a:lnTo>
                  <a:pt x="215506" y="624535"/>
                </a:lnTo>
                <a:lnTo>
                  <a:pt x="181127" y="510235"/>
                </a:lnTo>
                <a:lnTo>
                  <a:pt x="281597" y="510235"/>
                </a:lnTo>
                <a:lnTo>
                  <a:pt x="298792" y="624535"/>
                </a:lnTo>
                <a:lnTo>
                  <a:pt x="298792" y="491185"/>
                </a:lnTo>
                <a:lnTo>
                  <a:pt x="298602" y="489915"/>
                </a:lnTo>
                <a:lnTo>
                  <a:pt x="281597" y="376885"/>
                </a:lnTo>
                <a:lnTo>
                  <a:pt x="403225" y="376885"/>
                </a:lnTo>
                <a:lnTo>
                  <a:pt x="403225" y="356565"/>
                </a:lnTo>
                <a:lnTo>
                  <a:pt x="278955" y="356565"/>
                </a:lnTo>
                <a:lnTo>
                  <a:pt x="278955" y="489915"/>
                </a:lnTo>
                <a:lnTo>
                  <a:pt x="175844" y="489915"/>
                </a:lnTo>
                <a:lnTo>
                  <a:pt x="141465" y="375615"/>
                </a:lnTo>
                <a:lnTo>
                  <a:pt x="261772" y="375615"/>
                </a:lnTo>
                <a:lnTo>
                  <a:pt x="278955" y="489915"/>
                </a:lnTo>
                <a:lnTo>
                  <a:pt x="278955" y="356565"/>
                </a:lnTo>
                <a:lnTo>
                  <a:pt x="134861" y="356565"/>
                </a:lnTo>
                <a:lnTo>
                  <a:pt x="99161" y="238455"/>
                </a:lnTo>
                <a:lnTo>
                  <a:pt x="0" y="238455"/>
                </a:lnTo>
                <a:lnTo>
                  <a:pt x="0" y="258775"/>
                </a:lnTo>
                <a:lnTo>
                  <a:pt x="84620" y="258775"/>
                </a:lnTo>
                <a:lnTo>
                  <a:pt x="115023" y="356565"/>
                </a:lnTo>
                <a:lnTo>
                  <a:pt x="202285" y="643585"/>
                </a:lnTo>
                <a:lnTo>
                  <a:pt x="203606" y="643585"/>
                </a:lnTo>
                <a:lnTo>
                  <a:pt x="231368" y="735025"/>
                </a:lnTo>
                <a:lnTo>
                  <a:pt x="216662" y="745185"/>
                </a:lnTo>
                <a:lnTo>
                  <a:pt x="204927" y="757885"/>
                </a:lnTo>
                <a:lnTo>
                  <a:pt x="197154" y="774395"/>
                </a:lnTo>
                <a:lnTo>
                  <a:pt x="194348" y="793445"/>
                </a:lnTo>
                <a:lnTo>
                  <a:pt x="199453" y="817575"/>
                </a:lnTo>
                <a:lnTo>
                  <a:pt x="213347" y="839165"/>
                </a:lnTo>
                <a:lnTo>
                  <a:pt x="233946" y="851865"/>
                </a:lnTo>
                <a:lnTo>
                  <a:pt x="259130" y="856945"/>
                </a:lnTo>
                <a:lnTo>
                  <a:pt x="284302" y="851865"/>
                </a:lnTo>
                <a:lnTo>
                  <a:pt x="304901" y="839165"/>
                </a:lnTo>
                <a:lnTo>
                  <a:pt x="305714" y="837895"/>
                </a:lnTo>
                <a:lnTo>
                  <a:pt x="318808" y="817575"/>
                </a:lnTo>
                <a:lnTo>
                  <a:pt x="323900" y="793445"/>
                </a:lnTo>
                <a:lnTo>
                  <a:pt x="322694" y="780745"/>
                </a:lnTo>
                <a:lnTo>
                  <a:pt x="319112" y="768045"/>
                </a:lnTo>
                <a:lnTo>
                  <a:pt x="313309" y="757885"/>
                </a:lnTo>
                <a:lnTo>
                  <a:pt x="305396" y="747725"/>
                </a:lnTo>
                <a:lnTo>
                  <a:pt x="510311" y="747725"/>
                </a:lnTo>
                <a:lnTo>
                  <a:pt x="502958" y="757885"/>
                </a:lnTo>
                <a:lnTo>
                  <a:pt x="497090" y="768045"/>
                </a:lnTo>
                <a:lnTo>
                  <a:pt x="493204" y="780745"/>
                </a:lnTo>
                <a:lnTo>
                  <a:pt x="491807" y="793445"/>
                </a:lnTo>
                <a:lnTo>
                  <a:pt x="496912" y="817575"/>
                </a:lnTo>
                <a:lnTo>
                  <a:pt x="510806" y="839165"/>
                </a:lnTo>
                <a:lnTo>
                  <a:pt x="531406" y="851865"/>
                </a:lnTo>
                <a:lnTo>
                  <a:pt x="556590" y="856945"/>
                </a:lnTo>
                <a:lnTo>
                  <a:pt x="581761" y="851865"/>
                </a:lnTo>
                <a:lnTo>
                  <a:pt x="602361" y="839165"/>
                </a:lnTo>
                <a:lnTo>
                  <a:pt x="603173" y="837895"/>
                </a:lnTo>
                <a:lnTo>
                  <a:pt x="616267" y="817575"/>
                </a:lnTo>
                <a:lnTo>
                  <a:pt x="621360" y="793445"/>
                </a:lnTo>
                <a:lnTo>
                  <a:pt x="616267" y="768045"/>
                </a:lnTo>
                <a:lnTo>
                  <a:pt x="602361" y="747725"/>
                </a:lnTo>
                <a:lnTo>
                  <a:pt x="597573" y="744486"/>
                </a:lnTo>
                <a:lnTo>
                  <a:pt x="597573" y="793445"/>
                </a:lnTo>
                <a:lnTo>
                  <a:pt x="594080" y="809955"/>
                </a:lnTo>
                <a:lnTo>
                  <a:pt x="584517" y="823925"/>
                </a:lnTo>
                <a:lnTo>
                  <a:pt x="570242" y="834085"/>
                </a:lnTo>
                <a:lnTo>
                  <a:pt x="552615" y="837895"/>
                </a:lnTo>
                <a:lnTo>
                  <a:pt x="535559" y="834085"/>
                </a:lnTo>
                <a:lnTo>
                  <a:pt x="521220" y="825195"/>
                </a:lnTo>
                <a:lnTo>
                  <a:pt x="511340" y="809955"/>
                </a:lnTo>
                <a:lnTo>
                  <a:pt x="507669" y="793445"/>
                </a:lnTo>
                <a:lnTo>
                  <a:pt x="511162" y="775665"/>
                </a:lnTo>
                <a:lnTo>
                  <a:pt x="520725" y="761695"/>
                </a:lnTo>
                <a:lnTo>
                  <a:pt x="535000" y="751535"/>
                </a:lnTo>
                <a:lnTo>
                  <a:pt x="552615" y="747725"/>
                </a:lnTo>
                <a:lnTo>
                  <a:pt x="570242" y="752805"/>
                </a:lnTo>
                <a:lnTo>
                  <a:pt x="584517" y="761695"/>
                </a:lnTo>
                <a:lnTo>
                  <a:pt x="594080" y="775665"/>
                </a:lnTo>
                <a:lnTo>
                  <a:pt x="597573" y="793445"/>
                </a:lnTo>
                <a:lnTo>
                  <a:pt x="597573" y="744486"/>
                </a:lnTo>
                <a:lnTo>
                  <a:pt x="581761" y="733755"/>
                </a:lnTo>
                <a:lnTo>
                  <a:pt x="562876" y="729945"/>
                </a:lnTo>
                <a:lnTo>
                  <a:pt x="556590" y="728675"/>
                </a:lnTo>
                <a:lnTo>
                  <a:pt x="301434" y="728675"/>
                </a:lnTo>
                <a:lnTo>
                  <a:pt x="301434" y="793445"/>
                </a:lnTo>
                <a:lnTo>
                  <a:pt x="297942" y="809955"/>
                </a:lnTo>
                <a:lnTo>
                  <a:pt x="288378" y="823925"/>
                </a:lnTo>
                <a:lnTo>
                  <a:pt x="274104" y="834085"/>
                </a:lnTo>
                <a:lnTo>
                  <a:pt x="256489" y="837895"/>
                </a:lnTo>
                <a:lnTo>
                  <a:pt x="239420" y="834085"/>
                </a:lnTo>
                <a:lnTo>
                  <a:pt x="225082" y="825195"/>
                </a:lnTo>
                <a:lnTo>
                  <a:pt x="215214" y="809955"/>
                </a:lnTo>
                <a:lnTo>
                  <a:pt x="211531" y="793445"/>
                </a:lnTo>
                <a:lnTo>
                  <a:pt x="215023" y="775665"/>
                </a:lnTo>
                <a:lnTo>
                  <a:pt x="224586" y="761695"/>
                </a:lnTo>
                <a:lnTo>
                  <a:pt x="238861" y="751535"/>
                </a:lnTo>
                <a:lnTo>
                  <a:pt x="256489" y="747725"/>
                </a:lnTo>
                <a:lnTo>
                  <a:pt x="274104" y="752805"/>
                </a:lnTo>
                <a:lnTo>
                  <a:pt x="288378" y="761695"/>
                </a:lnTo>
                <a:lnTo>
                  <a:pt x="297942" y="775665"/>
                </a:lnTo>
                <a:lnTo>
                  <a:pt x="301434" y="793445"/>
                </a:lnTo>
                <a:lnTo>
                  <a:pt x="301434" y="728675"/>
                </a:lnTo>
                <a:lnTo>
                  <a:pt x="251193" y="728675"/>
                </a:lnTo>
                <a:lnTo>
                  <a:pt x="247230" y="729945"/>
                </a:lnTo>
                <a:lnTo>
                  <a:pt x="220789" y="643585"/>
                </a:lnTo>
                <a:lnTo>
                  <a:pt x="622681" y="643585"/>
                </a:lnTo>
                <a:lnTo>
                  <a:pt x="628269" y="624535"/>
                </a:lnTo>
                <a:lnTo>
                  <a:pt x="634580" y="602945"/>
                </a:lnTo>
                <a:lnTo>
                  <a:pt x="647636" y="600405"/>
                </a:lnTo>
                <a:lnTo>
                  <a:pt x="658710" y="594055"/>
                </a:lnTo>
                <a:lnTo>
                  <a:pt x="667308" y="583895"/>
                </a:lnTo>
                <a:lnTo>
                  <a:pt x="672922" y="571195"/>
                </a:lnTo>
                <a:lnTo>
                  <a:pt x="676884" y="540715"/>
                </a:lnTo>
                <a:lnTo>
                  <a:pt x="676884" y="539445"/>
                </a:lnTo>
                <a:lnTo>
                  <a:pt x="696722" y="539445"/>
                </a:lnTo>
                <a:lnTo>
                  <a:pt x="696722" y="519125"/>
                </a:lnTo>
                <a:lnTo>
                  <a:pt x="680859" y="519125"/>
                </a:lnTo>
                <a:lnTo>
                  <a:pt x="691743" y="473405"/>
                </a:lnTo>
                <a:lnTo>
                  <a:pt x="706475" y="427685"/>
                </a:lnTo>
                <a:lnTo>
                  <a:pt x="724916" y="385775"/>
                </a:lnTo>
                <a:lnTo>
                  <a:pt x="746950" y="345135"/>
                </a:lnTo>
                <a:lnTo>
                  <a:pt x="749604" y="340055"/>
                </a:lnTo>
                <a:lnTo>
                  <a:pt x="752246" y="337515"/>
                </a:lnTo>
                <a:lnTo>
                  <a:pt x="764159" y="313385"/>
                </a:lnTo>
                <a:lnTo>
                  <a:pt x="772236" y="286715"/>
                </a:lnTo>
                <a:lnTo>
                  <a:pt x="776605" y="260045"/>
                </a:lnTo>
                <a:lnTo>
                  <a:pt x="777367" y="232105"/>
                </a:lnTo>
                <a:close/>
              </a:path>
              <a:path w="828040" h="857250">
                <a:moveTo>
                  <a:pt x="826516" y="298704"/>
                </a:moveTo>
                <a:lnTo>
                  <a:pt x="793432" y="289445"/>
                </a:lnTo>
                <a:lnTo>
                  <a:pt x="788073" y="308508"/>
                </a:lnTo>
                <a:lnTo>
                  <a:pt x="821169" y="317766"/>
                </a:lnTo>
                <a:lnTo>
                  <a:pt x="826516" y="298704"/>
                </a:lnTo>
                <a:close/>
              </a:path>
              <a:path w="828040" h="857250">
                <a:moveTo>
                  <a:pt x="827913" y="189712"/>
                </a:moveTo>
                <a:lnTo>
                  <a:pt x="823010" y="170535"/>
                </a:lnTo>
                <a:lnTo>
                  <a:pt x="789698" y="179019"/>
                </a:lnTo>
                <a:lnTo>
                  <a:pt x="794613" y="198196"/>
                </a:lnTo>
                <a:lnTo>
                  <a:pt x="827913" y="18971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6939" y="294208"/>
            <a:ext cx="1903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FF6600"/>
                </a:solidFill>
                <a:latin typeface="Calibri"/>
                <a:cs typeface="Calibri"/>
              </a:rPr>
              <a:t>Solution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45307" y="1690116"/>
            <a:ext cx="5613400" cy="3427729"/>
          </a:xfrm>
          <a:custGeom>
            <a:avLst/>
            <a:gdLst/>
            <a:ahLst/>
            <a:cxnLst/>
            <a:rect l="l" t="t" r="r" b="b"/>
            <a:pathLst>
              <a:path w="5613400" h="3427729">
                <a:moveTo>
                  <a:pt x="0" y="321818"/>
                </a:moveTo>
                <a:lnTo>
                  <a:pt x="3490" y="274276"/>
                </a:lnTo>
                <a:lnTo>
                  <a:pt x="13630" y="228895"/>
                </a:lnTo>
                <a:lnTo>
                  <a:pt x="29920" y="186174"/>
                </a:lnTo>
                <a:lnTo>
                  <a:pt x="51862" y="146612"/>
                </a:lnTo>
                <a:lnTo>
                  <a:pt x="78957" y="110706"/>
                </a:lnTo>
                <a:lnTo>
                  <a:pt x="110706" y="78957"/>
                </a:lnTo>
                <a:lnTo>
                  <a:pt x="146612" y="51862"/>
                </a:lnTo>
                <a:lnTo>
                  <a:pt x="186174" y="29920"/>
                </a:lnTo>
                <a:lnTo>
                  <a:pt x="228895" y="13630"/>
                </a:lnTo>
                <a:lnTo>
                  <a:pt x="274276" y="3490"/>
                </a:lnTo>
                <a:lnTo>
                  <a:pt x="321818" y="0"/>
                </a:lnTo>
                <a:lnTo>
                  <a:pt x="5291074" y="0"/>
                </a:lnTo>
                <a:lnTo>
                  <a:pt x="5338615" y="3490"/>
                </a:lnTo>
                <a:lnTo>
                  <a:pt x="5383996" y="13630"/>
                </a:lnTo>
                <a:lnTo>
                  <a:pt x="5426717" y="29920"/>
                </a:lnTo>
                <a:lnTo>
                  <a:pt x="5466279" y="51862"/>
                </a:lnTo>
                <a:lnTo>
                  <a:pt x="5502185" y="78957"/>
                </a:lnTo>
                <a:lnTo>
                  <a:pt x="5533934" y="110706"/>
                </a:lnTo>
                <a:lnTo>
                  <a:pt x="5561029" y="146612"/>
                </a:lnTo>
                <a:lnTo>
                  <a:pt x="5582971" y="186174"/>
                </a:lnTo>
                <a:lnTo>
                  <a:pt x="5599261" y="228895"/>
                </a:lnTo>
                <a:lnTo>
                  <a:pt x="5609401" y="274276"/>
                </a:lnTo>
                <a:lnTo>
                  <a:pt x="5612892" y="321818"/>
                </a:lnTo>
                <a:lnTo>
                  <a:pt x="5612892" y="3105658"/>
                </a:lnTo>
                <a:lnTo>
                  <a:pt x="5609401" y="3153199"/>
                </a:lnTo>
                <a:lnTo>
                  <a:pt x="5599261" y="3198580"/>
                </a:lnTo>
                <a:lnTo>
                  <a:pt x="5582971" y="3241301"/>
                </a:lnTo>
                <a:lnTo>
                  <a:pt x="5561029" y="3280863"/>
                </a:lnTo>
                <a:lnTo>
                  <a:pt x="5533934" y="3316769"/>
                </a:lnTo>
                <a:lnTo>
                  <a:pt x="5502185" y="3348518"/>
                </a:lnTo>
                <a:lnTo>
                  <a:pt x="5466279" y="3375613"/>
                </a:lnTo>
                <a:lnTo>
                  <a:pt x="5426717" y="3397555"/>
                </a:lnTo>
                <a:lnTo>
                  <a:pt x="5383996" y="3413845"/>
                </a:lnTo>
                <a:lnTo>
                  <a:pt x="5338615" y="3423985"/>
                </a:lnTo>
                <a:lnTo>
                  <a:pt x="5291074" y="3427476"/>
                </a:lnTo>
                <a:lnTo>
                  <a:pt x="321818" y="3427476"/>
                </a:lnTo>
                <a:lnTo>
                  <a:pt x="274276" y="3423985"/>
                </a:lnTo>
                <a:lnTo>
                  <a:pt x="228895" y="3413845"/>
                </a:lnTo>
                <a:lnTo>
                  <a:pt x="186174" y="3397555"/>
                </a:lnTo>
                <a:lnTo>
                  <a:pt x="146612" y="3375613"/>
                </a:lnTo>
                <a:lnTo>
                  <a:pt x="110706" y="3348518"/>
                </a:lnTo>
                <a:lnTo>
                  <a:pt x="78957" y="3316769"/>
                </a:lnTo>
                <a:lnTo>
                  <a:pt x="51862" y="3280863"/>
                </a:lnTo>
                <a:lnTo>
                  <a:pt x="29920" y="3241301"/>
                </a:lnTo>
                <a:lnTo>
                  <a:pt x="13630" y="3198580"/>
                </a:lnTo>
                <a:lnTo>
                  <a:pt x="3490" y="3153199"/>
                </a:lnTo>
                <a:lnTo>
                  <a:pt x="0" y="3105658"/>
                </a:lnTo>
                <a:lnTo>
                  <a:pt x="0" y="321818"/>
                </a:lnTo>
                <a:close/>
              </a:path>
            </a:pathLst>
          </a:custGeom>
          <a:ln w="7620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19425" y="3122422"/>
            <a:ext cx="25038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Plugins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034012" y="2320938"/>
            <a:ext cx="915669" cy="2209800"/>
            <a:chOff x="8034012" y="2320938"/>
            <a:chExt cx="915669" cy="2209800"/>
          </a:xfrm>
        </p:grpSpPr>
        <p:sp>
          <p:nvSpPr>
            <p:cNvPr id="20" name="object 20"/>
            <p:cNvSpPr/>
            <p:nvPr/>
          </p:nvSpPr>
          <p:spPr>
            <a:xfrm>
              <a:off x="8132826" y="2597657"/>
              <a:ext cx="673735" cy="1670685"/>
            </a:xfrm>
            <a:custGeom>
              <a:avLst/>
              <a:gdLst/>
              <a:ahLst/>
              <a:cxnLst/>
              <a:rect l="l" t="t" r="r" b="b"/>
              <a:pathLst>
                <a:path w="673734" h="1670685">
                  <a:moveTo>
                    <a:pt x="673607" y="0"/>
                  </a:moveTo>
                  <a:lnTo>
                    <a:pt x="0" y="0"/>
                  </a:lnTo>
                  <a:lnTo>
                    <a:pt x="0" y="1670304"/>
                  </a:lnTo>
                  <a:lnTo>
                    <a:pt x="673607" y="1670304"/>
                  </a:lnTo>
                  <a:lnTo>
                    <a:pt x="673607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32826" y="2597657"/>
              <a:ext cx="673735" cy="1670685"/>
            </a:xfrm>
            <a:custGeom>
              <a:avLst/>
              <a:gdLst/>
              <a:ahLst/>
              <a:cxnLst/>
              <a:rect l="l" t="t" r="r" b="b"/>
              <a:pathLst>
                <a:path w="673734" h="1670685">
                  <a:moveTo>
                    <a:pt x="0" y="1670304"/>
                  </a:moveTo>
                  <a:lnTo>
                    <a:pt x="673607" y="1670304"/>
                  </a:lnTo>
                  <a:lnTo>
                    <a:pt x="673607" y="0"/>
                  </a:lnTo>
                  <a:lnTo>
                    <a:pt x="0" y="0"/>
                  </a:lnTo>
                  <a:lnTo>
                    <a:pt x="0" y="1670304"/>
                  </a:lnTo>
                  <a:close/>
                </a:path>
              </a:pathLst>
            </a:custGeom>
            <a:ln w="25399">
              <a:solidFill>
                <a:srgbClr val="2727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34012" y="2320938"/>
              <a:ext cx="915669" cy="2209800"/>
            </a:xfrm>
            <a:custGeom>
              <a:avLst/>
              <a:gdLst/>
              <a:ahLst/>
              <a:cxnLst/>
              <a:rect l="l" t="t" r="r" b="b"/>
              <a:pathLst>
                <a:path w="915670" h="2209800">
                  <a:moveTo>
                    <a:pt x="21585" y="1255957"/>
                  </a:moveTo>
                  <a:lnTo>
                    <a:pt x="7323" y="1276859"/>
                  </a:lnTo>
                  <a:lnTo>
                    <a:pt x="1704" y="1302423"/>
                  </a:lnTo>
                  <a:lnTo>
                    <a:pt x="1774" y="1422709"/>
                  </a:lnTo>
                  <a:lnTo>
                    <a:pt x="7635" y="1447485"/>
                  </a:lnTo>
                  <a:lnTo>
                    <a:pt x="21647" y="1467811"/>
                  </a:lnTo>
                  <a:lnTo>
                    <a:pt x="41969" y="1481844"/>
                  </a:lnTo>
                  <a:lnTo>
                    <a:pt x="66764" y="1487745"/>
                  </a:lnTo>
                  <a:lnTo>
                    <a:pt x="67807" y="1626315"/>
                  </a:lnTo>
                  <a:lnTo>
                    <a:pt x="71631" y="1675777"/>
                  </a:lnTo>
                  <a:lnTo>
                    <a:pt x="83026" y="1722738"/>
                  </a:lnTo>
                  <a:lnTo>
                    <a:pt x="101364" y="1766567"/>
                  </a:lnTo>
                  <a:lnTo>
                    <a:pt x="126022" y="1806634"/>
                  </a:lnTo>
                  <a:lnTo>
                    <a:pt x="156391" y="1842325"/>
                  </a:lnTo>
                  <a:lnTo>
                    <a:pt x="191790" y="1872957"/>
                  </a:lnTo>
                  <a:lnTo>
                    <a:pt x="231649" y="1897951"/>
                  </a:lnTo>
                  <a:lnTo>
                    <a:pt x="275325" y="1916659"/>
                  </a:lnTo>
                  <a:lnTo>
                    <a:pt x="322191" y="1928450"/>
                  </a:lnTo>
                  <a:lnTo>
                    <a:pt x="371622" y="1932692"/>
                  </a:lnTo>
                  <a:lnTo>
                    <a:pt x="373967" y="1932699"/>
                  </a:lnTo>
                  <a:lnTo>
                    <a:pt x="408127" y="1933224"/>
                  </a:lnTo>
                  <a:lnTo>
                    <a:pt x="406364" y="2209396"/>
                  </a:lnTo>
                  <a:lnTo>
                    <a:pt x="474683" y="2209483"/>
                  </a:lnTo>
                  <a:lnTo>
                    <a:pt x="474521" y="1931384"/>
                  </a:lnTo>
                  <a:lnTo>
                    <a:pt x="543582" y="1862369"/>
                  </a:lnTo>
                  <a:lnTo>
                    <a:pt x="509721" y="1865990"/>
                  </a:lnTo>
                  <a:lnTo>
                    <a:pt x="506237" y="1865990"/>
                  </a:lnTo>
                  <a:lnTo>
                    <a:pt x="372002" y="1863412"/>
                  </a:lnTo>
                  <a:lnTo>
                    <a:pt x="324261" y="1858721"/>
                  </a:lnTo>
                  <a:lnTo>
                    <a:pt x="279755" y="1845034"/>
                  </a:lnTo>
                  <a:lnTo>
                    <a:pt x="239440" y="1823303"/>
                  </a:lnTo>
                  <a:lnTo>
                    <a:pt x="204255" y="1794456"/>
                  </a:lnTo>
                  <a:lnTo>
                    <a:pt x="175206" y="1759504"/>
                  </a:lnTo>
                  <a:lnTo>
                    <a:pt x="153200" y="1719336"/>
                  </a:lnTo>
                  <a:lnTo>
                    <a:pt x="139209" y="1674923"/>
                  </a:lnTo>
                  <a:lnTo>
                    <a:pt x="134190" y="1627214"/>
                  </a:lnTo>
                  <a:lnTo>
                    <a:pt x="134206" y="1626636"/>
                  </a:lnTo>
                  <a:lnTo>
                    <a:pt x="134185" y="1626015"/>
                  </a:lnTo>
                  <a:lnTo>
                    <a:pt x="134201" y="1625438"/>
                  </a:lnTo>
                  <a:lnTo>
                    <a:pt x="134122" y="1489756"/>
                  </a:lnTo>
                  <a:lnTo>
                    <a:pt x="200964" y="1422958"/>
                  </a:lnTo>
                  <a:lnTo>
                    <a:pt x="70094" y="1422796"/>
                  </a:lnTo>
                  <a:lnTo>
                    <a:pt x="68581" y="1303952"/>
                  </a:lnTo>
                  <a:lnTo>
                    <a:pt x="136000" y="1236577"/>
                  </a:lnTo>
                  <a:lnTo>
                    <a:pt x="68060" y="1236111"/>
                  </a:lnTo>
                  <a:lnTo>
                    <a:pt x="42495" y="1241710"/>
                  </a:lnTo>
                  <a:lnTo>
                    <a:pt x="21585" y="1255957"/>
                  </a:lnTo>
                  <a:close/>
                </a:path>
                <a:path w="915670" h="2209800">
                  <a:moveTo>
                    <a:pt x="543582" y="1862369"/>
                  </a:moveTo>
                  <a:lnTo>
                    <a:pt x="474521" y="1931384"/>
                  </a:lnTo>
                  <a:lnTo>
                    <a:pt x="508681" y="1931909"/>
                  </a:lnTo>
                  <a:lnTo>
                    <a:pt x="558364" y="1927907"/>
                  </a:lnTo>
                  <a:lnTo>
                    <a:pt x="605487" y="1916318"/>
                  </a:lnTo>
                  <a:lnTo>
                    <a:pt x="649425" y="1897770"/>
                  </a:lnTo>
                  <a:lnTo>
                    <a:pt x="689547" y="1872890"/>
                  </a:lnTo>
                  <a:lnTo>
                    <a:pt x="725226" y="1842306"/>
                  </a:lnTo>
                  <a:lnTo>
                    <a:pt x="755834" y="1806646"/>
                  </a:lnTo>
                  <a:lnTo>
                    <a:pt x="780743" y="1766538"/>
                  </a:lnTo>
                  <a:lnTo>
                    <a:pt x="799325" y="1722608"/>
                  </a:lnTo>
                  <a:lnTo>
                    <a:pt x="810951" y="1675486"/>
                  </a:lnTo>
                  <a:lnTo>
                    <a:pt x="812128" y="1661021"/>
                  </a:lnTo>
                  <a:lnTo>
                    <a:pt x="678045" y="1795016"/>
                  </a:lnTo>
                  <a:lnTo>
                    <a:pt x="642928" y="1824393"/>
                  </a:lnTo>
                  <a:lnTo>
                    <a:pt x="602533" y="1846659"/>
                  </a:lnTo>
                  <a:lnTo>
                    <a:pt x="557813" y="1860847"/>
                  </a:lnTo>
                  <a:lnTo>
                    <a:pt x="543582" y="1862369"/>
                  </a:lnTo>
                  <a:close/>
                </a:path>
                <a:path w="915670" h="2209800">
                  <a:moveTo>
                    <a:pt x="200964" y="1422958"/>
                  </a:moveTo>
                  <a:lnTo>
                    <a:pt x="134122" y="1489756"/>
                  </a:lnTo>
                  <a:lnTo>
                    <a:pt x="746114" y="1490509"/>
                  </a:lnTo>
                  <a:lnTo>
                    <a:pt x="746674" y="1625710"/>
                  </a:lnTo>
                  <a:lnTo>
                    <a:pt x="742198" y="1673874"/>
                  </a:lnTo>
                  <a:lnTo>
                    <a:pt x="728633" y="1718790"/>
                  </a:lnTo>
                  <a:lnTo>
                    <a:pt x="706931" y="1759492"/>
                  </a:lnTo>
                  <a:lnTo>
                    <a:pt x="678045" y="1795016"/>
                  </a:lnTo>
                  <a:lnTo>
                    <a:pt x="812128" y="1661021"/>
                  </a:lnTo>
                  <a:lnTo>
                    <a:pt x="814993" y="1625798"/>
                  </a:lnTo>
                  <a:lnTo>
                    <a:pt x="814914" y="1489154"/>
                  </a:lnTo>
                  <a:lnTo>
                    <a:pt x="879347" y="1424763"/>
                  </a:lnTo>
                  <a:lnTo>
                    <a:pt x="879023" y="1352874"/>
                  </a:lnTo>
                  <a:lnTo>
                    <a:pt x="808140" y="1423710"/>
                  </a:lnTo>
                  <a:lnTo>
                    <a:pt x="200964" y="1422958"/>
                  </a:lnTo>
                  <a:close/>
                </a:path>
                <a:path w="915670" h="2209800">
                  <a:moveTo>
                    <a:pt x="879347" y="1424763"/>
                  </a:moveTo>
                  <a:lnTo>
                    <a:pt x="814914" y="1489154"/>
                  </a:lnTo>
                  <a:lnTo>
                    <a:pt x="839416" y="1483271"/>
                  </a:lnTo>
                  <a:lnTo>
                    <a:pt x="859517" y="1469385"/>
                  </a:lnTo>
                  <a:lnTo>
                    <a:pt x="873425" y="1449285"/>
                  </a:lnTo>
                  <a:lnTo>
                    <a:pt x="879347" y="1424763"/>
                  </a:lnTo>
                  <a:close/>
                </a:path>
                <a:path w="915670" h="2209800">
                  <a:moveTo>
                    <a:pt x="136000" y="1236577"/>
                  </a:moveTo>
                  <a:lnTo>
                    <a:pt x="68581" y="1303952"/>
                  </a:lnTo>
                  <a:lnTo>
                    <a:pt x="809994" y="1303427"/>
                  </a:lnTo>
                  <a:lnTo>
                    <a:pt x="808140" y="1423710"/>
                  </a:lnTo>
                  <a:lnTo>
                    <a:pt x="879023" y="1352874"/>
                  </a:lnTo>
                  <a:lnTo>
                    <a:pt x="878794" y="1302072"/>
                  </a:lnTo>
                  <a:lnTo>
                    <a:pt x="873145" y="1276493"/>
                  </a:lnTo>
                  <a:lnTo>
                    <a:pt x="858859" y="1255554"/>
                  </a:lnTo>
                  <a:lnTo>
                    <a:pt x="837932" y="1241254"/>
                  </a:lnTo>
                  <a:lnTo>
                    <a:pt x="812360" y="1235589"/>
                  </a:lnTo>
                  <a:lnTo>
                    <a:pt x="644941" y="1235388"/>
                  </a:lnTo>
                  <a:lnTo>
                    <a:pt x="644902" y="1167066"/>
                  </a:lnTo>
                  <a:lnTo>
                    <a:pt x="576622" y="1235301"/>
                  </a:lnTo>
                  <a:lnTo>
                    <a:pt x="303345" y="1235914"/>
                  </a:lnTo>
                  <a:lnTo>
                    <a:pt x="303307" y="1171441"/>
                  </a:lnTo>
                  <a:lnTo>
                    <a:pt x="237432" y="1237273"/>
                  </a:lnTo>
                  <a:lnTo>
                    <a:pt x="136000" y="1236577"/>
                  </a:lnTo>
                  <a:close/>
                </a:path>
                <a:path w="915670" h="2209800">
                  <a:moveTo>
                    <a:pt x="576510" y="1042844"/>
                  </a:moveTo>
                  <a:lnTo>
                    <a:pt x="576622" y="1235301"/>
                  </a:lnTo>
                  <a:lnTo>
                    <a:pt x="644902" y="1167066"/>
                  </a:lnTo>
                  <a:lnTo>
                    <a:pt x="644829" y="1042932"/>
                  </a:lnTo>
                  <a:lnTo>
                    <a:pt x="576510" y="1042844"/>
                  </a:lnTo>
                  <a:close/>
                </a:path>
                <a:path w="915670" h="2209800">
                  <a:moveTo>
                    <a:pt x="23473" y="652896"/>
                  </a:moveTo>
                  <a:lnTo>
                    <a:pt x="4650" y="687627"/>
                  </a:lnTo>
                  <a:lnTo>
                    <a:pt x="0" y="827520"/>
                  </a:lnTo>
                  <a:lnTo>
                    <a:pt x="5382" y="853914"/>
                  </a:lnTo>
                  <a:lnTo>
                    <a:pt x="19934" y="875479"/>
                  </a:lnTo>
                  <a:lnTo>
                    <a:pt x="41488" y="890046"/>
                  </a:lnTo>
                  <a:lnTo>
                    <a:pt x="67877" y="895447"/>
                  </a:lnTo>
                  <a:lnTo>
                    <a:pt x="846816" y="897885"/>
                  </a:lnTo>
                  <a:lnTo>
                    <a:pt x="860151" y="896515"/>
                  </a:lnTo>
                  <a:lnTo>
                    <a:pt x="894916" y="877739"/>
                  </a:lnTo>
                  <a:lnTo>
                    <a:pt x="913699" y="843002"/>
                  </a:lnTo>
                  <a:lnTo>
                    <a:pt x="915095" y="829650"/>
                  </a:lnTo>
                  <a:lnTo>
                    <a:pt x="915055" y="760366"/>
                  </a:lnTo>
                  <a:lnTo>
                    <a:pt x="846295" y="829081"/>
                  </a:lnTo>
                  <a:lnTo>
                    <a:pt x="67356" y="826643"/>
                  </a:lnTo>
                  <a:lnTo>
                    <a:pt x="67283" y="700585"/>
                  </a:lnTo>
                  <a:lnTo>
                    <a:pt x="138928" y="628986"/>
                  </a:lnTo>
                  <a:lnTo>
                    <a:pt x="138901" y="581834"/>
                  </a:lnTo>
                  <a:lnTo>
                    <a:pt x="140974" y="563394"/>
                  </a:lnTo>
                  <a:lnTo>
                    <a:pt x="71573" y="632749"/>
                  </a:lnTo>
                  <a:lnTo>
                    <a:pt x="58198" y="634114"/>
                  </a:lnTo>
                  <a:lnTo>
                    <a:pt x="45490" y="638024"/>
                  </a:lnTo>
                  <a:lnTo>
                    <a:pt x="33799" y="644333"/>
                  </a:lnTo>
                  <a:lnTo>
                    <a:pt x="23473" y="652896"/>
                  </a:lnTo>
                  <a:close/>
                </a:path>
                <a:path w="915670" h="2209800">
                  <a:moveTo>
                    <a:pt x="138928" y="628986"/>
                  </a:moveTo>
                  <a:lnTo>
                    <a:pt x="67283" y="700585"/>
                  </a:lnTo>
                  <a:lnTo>
                    <a:pt x="846221" y="703022"/>
                  </a:lnTo>
                  <a:lnTo>
                    <a:pt x="846295" y="829081"/>
                  </a:lnTo>
                  <a:lnTo>
                    <a:pt x="915055" y="760366"/>
                  </a:lnTo>
                  <a:lnTo>
                    <a:pt x="915022" y="703591"/>
                  </a:lnTo>
                  <a:lnTo>
                    <a:pt x="909616" y="677220"/>
                  </a:lnTo>
                  <a:lnTo>
                    <a:pt x="895057" y="655662"/>
                  </a:lnTo>
                  <a:lnTo>
                    <a:pt x="873511" y="641088"/>
                  </a:lnTo>
                  <a:lnTo>
                    <a:pt x="847144" y="635664"/>
                  </a:lnTo>
                  <a:lnTo>
                    <a:pt x="819239" y="635628"/>
                  </a:lnTo>
                  <a:lnTo>
                    <a:pt x="818728" y="584146"/>
                  </a:lnTo>
                  <a:lnTo>
                    <a:pt x="817637" y="571756"/>
                  </a:lnTo>
                  <a:lnTo>
                    <a:pt x="752364" y="636986"/>
                  </a:lnTo>
                  <a:lnTo>
                    <a:pt x="138930" y="632835"/>
                  </a:lnTo>
                  <a:lnTo>
                    <a:pt x="138928" y="628986"/>
                  </a:lnTo>
                  <a:close/>
                </a:path>
                <a:path w="915670" h="2209800">
                  <a:moveTo>
                    <a:pt x="237320" y="1044817"/>
                  </a:moveTo>
                  <a:lnTo>
                    <a:pt x="237432" y="1237273"/>
                  </a:lnTo>
                  <a:lnTo>
                    <a:pt x="303307" y="1171441"/>
                  </a:lnTo>
                  <a:lnTo>
                    <a:pt x="303233" y="1043458"/>
                  </a:lnTo>
                  <a:lnTo>
                    <a:pt x="237320" y="1044817"/>
                  </a:lnTo>
                  <a:close/>
                </a:path>
                <a:path w="915670" h="2209800">
                  <a:moveTo>
                    <a:pt x="344844" y="279862"/>
                  </a:moveTo>
                  <a:lnTo>
                    <a:pt x="209092" y="415525"/>
                  </a:lnTo>
                  <a:lnTo>
                    <a:pt x="243956" y="386694"/>
                  </a:lnTo>
                  <a:lnTo>
                    <a:pt x="283917" y="364790"/>
                  </a:lnTo>
                  <a:lnTo>
                    <a:pt x="328061" y="350726"/>
                  </a:lnTo>
                  <a:lnTo>
                    <a:pt x="375475" y="345415"/>
                  </a:lnTo>
                  <a:lnTo>
                    <a:pt x="511151" y="345589"/>
                  </a:lnTo>
                  <a:lnTo>
                    <a:pt x="559549" y="350455"/>
                  </a:lnTo>
                  <a:lnTo>
                    <a:pt x="604652" y="364436"/>
                  </a:lnTo>
                  <a:lnTo>
                    <a:pt x="645492" y="386566"/>
                  </a:lnTo>
                  <a:lnTo>
                    <a:pt x="681099" y="415882"/>
                  </a:lnTo>
                  <a:lnTo>
                    <a:pt x="710504" y="451418"/>
                  </a:lnTo>
                  <a:lnTo>
                    <a:pt x="732737" y="492210"/>
                  </a:lnTo>
                  <a:lnTo>
                    <a:pt x="746830" y="537293"/>
                  </a:lnTo>
                  <a:lnTo>
                    <a:pt x="751813" y="585704"/>
                  </a:lnTo>
                  <a:lnTo>
                    <a:pt x="751813" y="585945"/>
                  </a:lnTo>
                  <a:lnTo>
                    <a:pt x="751853" y="586225"/>
                  </a:lnTo>
                  <a:lnTo>
                    <a:pt x="752364" y="636986"/>
                  </a:lnTo>
                  <a:lnTo>
                    <a:pt x="817637" y="571756"/>
                  </a:lnTo>
                  <a:lnTo>
                    <a:pt x="814361" y="534562"/>
                  </a:lnTo>
                  <a:lnTo>
                    <a:pt x="802479" y="487531"/>
                  </a:lnTo>
                  <a:lnTo>
                    <a:pt x="783705" y="443674"/>
                  </a:lnTo>
                  <a:lnTo>
                    <a:pt x="758661" y="403613"/>
                  </a:lnTo>
                  <a:lnTo>
                    <a:pt x="727970" y="367968"/>
                  </a:lnTo>
                  <a:lnTo>
                    <a:pt x="692255" y="337361"/>
                  </a:lnTo>
                  <a:lnTo>
                    <a:pt x="652136" y="312415"/>
                  </a:lnTo>
                  <a:lnTo>
                    <a:pt x="608239" y="293749"/>
                  </a:lnTo>
                  <a:lnTo>
                    <a:pt x="561183" y="281987"/>
                  </a:lnTo>
                  <a:lnTo>
                    <a:pt x="511593" y="277748"/>
                  </a:lnTo>
                  <a:lnTo>
                    <a:pt x="476952" y="277704"/>
                  </a:lnTo>
                  <a:lnTo>
                    <a:pt x="476796" y="210461"/>
                  </a:lnTo>
                  <a:lnTo>
                    <a:pt x="409595" y="277618"/>
                  </a:lnTo>
                  <a:lnTo>
                    <a:pt x="375916" y="277575"/>
                  </a:lnTo>
                  <a:lnTo>
                    <a:pt x="344844" y="279862"/>
                  </a:lnTo>
                  <a:close/>
                </a:path>
                <a:path w="915670" h="2209800">
                  <a:moveTo>
                    <a:pt x="161306" y="364738"/>
                  </a:moveTo>
                  <a:lnTo>
                    <a:pt x="130855" y="399800"/>
                  </a:lnTo>
                  <a:lnTo>
                    <a:pt x="106022" y="439294"/>
                  </a:lnTo>
                  <a:lnTo>
                    <a:pt x="87434" y="482601"/>
                  </a:lnTo>
                  <a:lnTo>
                    <a:pt x="75719" y="529103"/>
                  </a:lnTo>
                  <a:lnTo>
                    <a:pt x="71501" y="578180"/>
                  </a:lnTo>
                  <a:lnTo>
                    <a:pt x="71503" y="580586"/>
                  </a:lnTo>
                  <a:lnTo>
                    <a:pt x="71543" y="581748"/>
                  </a:lnTo>
                  <a:lnTo>
                    <a:pt x="71573" y="632749"/>
                  </a:lnTo>
                  <a:lnTo>
                    <a:pt x="140974" y="563394"/>
                  </a:lnTo>
                  <a:lnTo>
                    <a:pt x="144231" y="534436"/>
                  </a:lnTo>
                  <a:lnTo>
                    <a:pt x="158316" y="490309"/>
                  </a:lnTo>
                  <a:lnTo>
                    <a:pt x="180241" y="450367"/>
                  </a:lnTo>
                  <a:lnTo>
                    <a:pt x="209092" y="415525"/>
                  </a:lnTo>
                  <a:lnTo>
                    <a:pt x="344844" y="279862"/>
                  </a:lnTo>
                  <a:lnTo>
                    <a:pt x="326769" y="281192"/>
                  </a:lnTo>
                  <a:lnTo>
                    <a:pt x="280108" y="292336"/>
                  </a:lnTo>
                  <a:lnTo>
                    <a:pt x="236560" y="310387"/>
                  </a:lnTo>
                  <a:lnTo>
                    <a:pt x="196750" y="334728"/>
                  </a:lnTo>
                  <a:lnTo>
                    <a:pt x="161306" y="364738"/>
                  </a:lnTo>
                  <a:close/>
                </a:path>
                <a:path w="915670" h="2209800">
                  <a:moveTo>
                    <a:pt x="408952" y="0"/>
                  </a:moveTo>
                  <a:lnTo>
                    <a:pt x="409595" y="277618"/>
                  </a:lnTo>
                  <a:lnTo>
                    <a:pt x="476796" y="210461"/>
                  </a:lnTo>
                  <a:lnTo>
                    <a:pt x="476309" y="85"/>
                  </a:lnTo>
                  <a:lnTo>
                    <a:pt x="40895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9287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Plugin?</a:t>
            </a:r>
          </a:p>
        </p:txBody>
      </p:sp>
      <p:sp>
        <p:nvSpPr>
          <p:cNvPr id="3" name="object 3"/>
          <p:cNvSpPr/>
          <p:nvPr/>
        </p:nvSpPr>
        <p:spPr>
          <a:xfrm>
            <a:off x="1415796" y="1363980"/>
            <a:ext cx="2534920" cy="1967864"/>
          </a:xfrm>
          <a:custGeom>
            <a:avLst/>
            <a:gdLst/>
            <a:ahLst/>
            <a:cxnLst/>
            <a:rect l="l" t="t" r="r" b="b"/>
            <a:pathLst>
              <a:path w="2534920" h="1967864">
                <a:moveTo>
                  <a:pt x="0" y="165989"/>
                </a:moveTo>
                <a:lnTo>
                  <a:pt x="5927" y="121855"/>
                </a:lnTo>
                <a:lnTo>
                  <a:pt x="22657" y="82201"/>
                </a:lnTo>
                <a:lnTo>
                  <a:pt x="48609" y="48609"/>
                </a:lnTo>
                <a:lnTo>
                  <a:pt x="82201" y="22657"/>
                </a:lnTo>
                <a:lnTo>
                  <a:pt x="121855" y="5927"/>
                </a:lnTo>
                <a:lnTo>
                  <a:pt x="165988" y="0"/>
                </a:lnTo>
                <a:lnTo>
                  <a:pt x="2368423" y="0"/>
                </a:lnTo>
                <a:lnTo>
                  <a:pt x="2412556" y="5927"/>
                </a:lnTo>
                <a:lnTo>
                  <a:pt x="2452210" y="22657"/>
                </a:lnTo>
                <a:lnTo>
                  <a:pt x="2485802" y="48609"/>
                </a:lnTo>
                <a:lnTo>
                  <a:pt x="2511754" y="82201"/>
                </a:lnTo>
                <a:lnTo>
                  <a:pt x="2528484" y="121855"/>
                </a:lnTo>
                <a:lnTo>
                  <a:pt x="2534412" y="165989"/>
                </a:lnTo>
                <a:lnTo>
                  <a:pt x="2534412" y="1801495"/>
                </a:lnTo>
                <a:lnTo>
                  <a:pt x="2528484" y="1845628"/>
                </a:lnTo>
                <a:lnTo>
                  <a:pt x="2511754" y="1885282"/>
                </a:lnTo>
                <a:lnTo>
                  <a:pt x="2485802" y="1918874"/>
                </a:lnTo>
                <a:lnTo>
                  <a:pt x="2452210" y="1944826"/>
                </a:lnTo>
                <a:lnTo>
                  <a:pt x="2412556" y="1961556"/>
                </a:lnTo>
                <a:lnTo>
                  <a:pt x="2368423" y="1967484"/>
                </a:lnTo>
                <a:lnTo>
                  <a:pt x="165988" y="1967484"/>
                </a:lnTo>
                <a:lnTo>
                  <a:pt x="121855" y="1961556"/>
                </a:lnTo>
                <a:lnTo>
                  <a:pt x="82201" y="1944826"/>
                </a:lnTo>
                <a:lnTo>
                  <a:pt x="48609" y="1918874"/>
                </a:lnTo>
                <a:lnTo>
                  <a:pt x="22657" y="1885282"/>
                </a:lnTo>
                <a:lnTo>
                  <a:pt x="5927" y="1845628"/>
                </a:lnTo>
                <a:lnTo>
                  <a:pt x="0" y="1801495"/>
                </a:lnTo>
                <a:lnTo>
                  <a:pt x="0" y="16598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13408" y="2714370"/>
            <a:ext cx="21374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piece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modifies</a:t>
            </a:r>
            <a:endParaRPr sz="1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the functionality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92807" y="1686661"/>
            <a:ext cx="784860" cy="753745"/>
          </a:xfrm>
          <a:custGeom>
            <a:avLst/>
            <a:gdLst/>
            <a:ahLst/>
            <a:cxnLst/>
            <a:rect l="l" t="t" r="r" b="b"/>
            <a:pathLst>
              <a:path w="784860" h="753744">
                <a:moveTo>
                  <a:pt x="257073" y="512038"/>
                </a:moveTo>
                <a:lnTo>
                  <a:pt x="250139" y="506768"/>
                </a:lnTo>
                <a:lnTo>
                  <a:pt x="220091" y="484289"/>
                </a:lnTo>
                <a:lnTo>
                  <a:pt x="159829" y="440207"/>
                </a:lnTo>
                <a:lnTo>
                  <a:pt x="129857" y="417931"/>
                </a:lnTo>
                <a:lnTo>
                  <a:pt x="153123" y="382574"/>
                </a:lnTo>
                <a:lnTo>
                  <a:pt x="178244" y="348754"/>
                </a:lnTo>
                <a:lnTo>
                  <a:pt x="205143" y="316572"/>
                </a:lnTo>
                <a:lnTo>
                  <a:pt x="233730" y="286143"/>
                </a:lnTo>
                <a:lnTo>
                  <a:pt x="237261" y="282587"/>
                </a:lnTo>
                <a:lnTo>
                  <a:pt x="237248" y="276847"/>
                </a:lnTo>
                <a:lnTo>
                  <a:pt x="230124" y="269773"/>
                </a:lnTo>
                <a:lnTo>
                  <a:pt x="224383" y="269798"/>
                </a:lnTo>
                <a:lnTo>
                  <a:pt x="220840" y="273329"/>
                </a:lnTo>
                <a:lnTo>
                  <a:pt x="190182" y="306082"/>
                </a:lnTo>
                <a:lnTo>
                  <a:pt x="161429" y="340779"/>
                </a:lnTo>
                <a:lnTo>
                  <a:pt x="134683" y="377304"/>
                </a:lnTo>
                <a:lnTo>
                  <a:pt x="110045" y="415531"/>
                </a:lnTo>
                <a:lnTo>
                  <a:pt x="107657" y="419481"/>
                </a:lnTo>
                <a:lnTo>
                  <a:pt x="108635" y="424624"/>
                </a:lnTo>
                <a:lnTo>
                  <a:pt x="128206" y="439381"/>
                </a:lnTo>
                <a:lnTo>
                  <a:pt x="234149" y="517499"/>
                </a:lnTo>
                <a:lnTo>
                  <a:pt x="241490" y="522490"/>
                </a:lnTo>
                <a:lnTo>
                  <a:pt x="244640" y="523062"/>
                </a:lnTo>
                <a:lnTo>
                  <a:pt x="253276" y="523062"/>
                </a:lnTo>
                <a:lnTo>
                  <a:pt x="257073" y="512038"/>
                </a:lnTo>
                <a:close/>
              </a:path>
              <a:path w="784860" h="753744">
                <a:moveTo>
                  <a:pt x="476135" y="253161"/>
                </a:moveTo>
                <a:lnTo>
                  <a:pt x="474611" y="247611"/>
                </a:lnTo>
                <a:lnTo>
                  <a:pt x="465899" y="242620"/>
                </a:lnTo>
                <a:lnTo>
                  <a:pt x="460336" y="244157"/>
                </a:lnTo>
                <a:lnTo>
                  <a:pt x="457873" y="248526"/>
                </a:lnTo>
                <a:lnTo>
                  <a:pt x="274307" y="569950"/>
                </a:lnTo>
                <a:lnTo>
                  <a:pt x="275831" y="575500"/>
                </a:lnTo>
                <a:lnTo>
                  <a:pt x="284454" y="580428"/>
                </a:lnTo>
                <a:lnTo>
                  <a:pt x="290068" y="578993"/>
                </a:lnTo>
                <a:lnTo>
                  <a:pt x="476135" y="253161"/>
                </a:lnTo>
                <a:close/>
              </a:path>
              <a:path w="784860" h="753744">
                <a:moveTo>
                  <a:pt x="621284" y="449986"/>
                </a:moveTo>
                <a:lnTo>
                  <a:pt x="598119" y="405549"/>
                </a:lnTo>
                <a:lnTo>
                  <a:pt x="574713" y="366801"/>
                </a:lnTo>
                <a:lnTo>
                  <a:pt x="549160" y="329692"/>
                </a:lnTo>
                <a:lnTo>
                  <a:pt x="521525" y="294386"/>
                </a:lnTo>
                <a:lnTo>
                  <a:pt x="512597" y="290017"/>
                </a:lnTo>
                <a:lnTo>
                  <a:pt x="504875" y="296418"/>
                </a:lnTo>
                <a:lnTo>
                  <a:pt x="504342" y="302145"/>
                </a:lnTo>
                <a:lnTo>
                  <a:pt x="507555" y="305993"/>
                </a:lnTo>
                <a:lnTo>
                  <a:pt x="533323" y="338823"/>
                </a:lnTo>
                <a:lnTo>
                  <a:pt x="557250" y="373265"/>
                </a:lnTo>
                <a:lnTo>
                  <a:pt x="579272" y="409181"/>
                </a:lnTo>
                <a:lnTo>
                  <a:pt x="599313" y="446468"/>
                </a:lnTo>
                <a:lnTo>
                  <a:pt x="503466" y="504621"/>
                </a:lnTo>
                <a:lnTo>
                  <a:pt x="471639" y="524294"/>
                </a:lnTo>
                <a:lnTo>
                  <a:pt x="467385" y="526973"/>
                </a:lnTo>
                <a:lnTo>
                  <a:pt x="466102" y="532561"/>
                </a:lnTo>
                <a:lnTo>
                  <a:pt x="471462" y="541070"/>
                </a:lnTo>
                <a:lnTo>
                  <a:pt x="477088" y="542315"/>
                </a:lnTo>
                <a:lnTo>
                  <a:pt x="481304" y="539648"/>
                </a:lnTo>
                <a:lnTo>
                  <a:pt x="514832" y="518960"/>
                </a:lnTo>
                <a:lnTo>
                  <a:pt x="582269" y="478243"/>
                </a:lnTo>
                <a:lnTo>
                  <a:pt x="615924" y="457479"/>
                </a:lnTo>
                <a:lnTo>
                  <a:pt x="619861" y="455002"/>
                </a:lnTo>
                <a:lnTo>
                  <a:pt x="621284" y="449986"/>
                </a:lnTo>
                <a:close/>
              </a:path>
              <a:path w="784860" h="753744">
                <a:moveTo>
                  <a:pt x="705713" y="386537"/>
                </a:moveTo>
                <a:lnTo>
                  <a:pt x="705624" y="338150"/>
                </a:lnTo>
                <a:lnTo>
                  <a:pt x="705104" y="289610"/>
                </a:lnTo>
                <a:lnTo>
                  <a:pt x="704164" y="241274"/>
                </a:lnTo>
                <a:lnTo>
                  <a:pt x="702779" y="191795"/>
                </a:lnTo>
                <a:lnTo>
                  <a:pt x="687539" y="145859"/>
                </a:lnTo>
                <a:lnTo>
                  <a:pt x="687539" y="386537"/>
                </a:lnTo>
                <a:lnTo>
                  <a:pt x="687197" y="434822"/>
                </a:lnTo>
                <a:lnTo>
                  <a:pt x="686422" y="483082"/>
                </a:lnTo>
                <a:lnTo>
                  <a:pt x="685215" y="531380"/>
                </a:lnTo>
                <a:lnTo>
                  <a:pt x="683577" y="579793"/>
                </a:lnTo>
                <a:lnTo>
                  <a:pt x="681545" y="627545"/>
                </a:lnTo>
                <a:lnTo>
                  <a:pt x="660984" y="676160"/>
                </a:lnTo>
                <a:lnTo>
                  <a:pt x="615200" y="696214"/>
                </a:lnTo>
                <a:lnTo>
                  <a:pt x="518426" y="696544"/>
                </a:lnTo>
                <a:lnTo>
                  <a:pt x="115074" y="692937"/>
                </a:lnTo>
                <a:lnTo>
                  <a:pt x="89420" y="686854"/>
                </a:lnTo>
                <a:lnTo>
                  <a:pt x="68541" y="671144"/>
                </a:lnTo>
                <a:lnTo>
                  <a:pt x="54571" y="648182"/>
                </a:lnTo>
                <a:lnTo>
                  <a:pt x="49606" y="620293"/>
                </a:lnTo>
                <a:lnTo>
                  <a:pt x="49936" y="567677"/>
                </a:lnTo>
                <a:lnTo>
                  <a:pt x="49898" y="434606"/>
                </a:lnTo>
                <a:lnTo>
                  <a:pt x="49771" y="386473"/>
                </a:lnTo>
                <a:lnTo>
                  <a:pt x="49669" y="338150"/>
                </a:lnTo>
                <a:lnTo>
                  <a:pt x="49758" y="248272"/>
                </a:lnTo>
                <a:lnTo>
                  <a:pt x="50126" y="195757"/>
                </a:lnTo>
                <a:lnTo>
                  <a:pt x="67729" y="147383"/>
                </a:lnTo>
                <a:lnTo>
                  <a:pt x="110642" y="124612"/>
                </a:lnTo>
                <a:lnTo>
                  <a:pt x="160477" y="120624"/>
                </a:lnTo>
                <a:lnTo>
                  <a:pt x="210388" y="117932"/>
                </a:lnTo>
                <a:lnTo>
                  <a:pt x="260438" y="116382"/>
                </a:lnTo>
                <a:lnTo>
                  <a:pt x="310692" y="115798"/>
                </a:lnTo>
                <a:lnTo>
                  <a:pt x="361213" y="115989"/>
                </a:lnTo>
                <a:lnTo>
                  <a:pt x="412038" y="116789"/>
                </a:lnTo>
                <a:lnTo>
                  <a:pt x="619721" y="122643"/>
                </a:lnTo>
                <a:lnTo>
                  <a:pt x="664895" y="143535"/>
                </a:lnTo>
                <a:lnTo>
                  <a:pt x="684618" y="192392"/>
                </a:lnTo>
                <a:lnTo>
                  <a:pt x="685990" y="241274"/>
                </a:lnTo>
                <a:lnTo>
                  <a:pt x="686930" y="289610"/>
                </a:lnTo>
                <a:lnTo>
                  <a:pt x="687451" y="338150"/>
                </a:lnTo>
                <a:lnTo>
                  <a:pt x="687539" y="386537"/>
                </a:lnTo>
                <a:lnTo>
                  <a:pt x="687539" y="145859"/>
                </a:lnTo>
                <a:lnTo>
                  <a:pt x="657148" y="115798"/>
                </a:lnTo>
                <a:lnTo>
                  <a:pt x="620204" y="104495"/>
                </a:lnTo>
                <a:lnTo>
                  <a:pt x="414274" y="98679"/>
                </a:lnTo>
                <a:lnTo>
                  <a:pt x="363118" y="97853"/>
                </a:lnTo>
                <a:lnTo>
                  <a:pt x="312077" y="97637"/>
                </a:lnTo>
                <a:lnTo>
                  <a:pt x="261150" y="98221"/>
                </a:lnTo>
                <a:lnTo>
                  <a:pt x="210324" y="99771"/>
                </a:lnTo>
                <a:lnTo>
                  <a:pt x="159588" y="102489"/>
                </a:lnTo>
                <a:lnTo>
                  <a:pt x="108927" y="106540"/>
                </a:lnTo>
                <a:lnTo>
                  <a:pt x="86537" y="111988"/>
                </a:lnTo>
                <a:lnTo>
                  <a:pt x="64579" y="116827"/>
                </a:lnTo>
                <a:lnTo>
                  <a:pt x="28105" y="141287"/>
                </a:lnTo>
                <a:lnTo>
                  <a:pt x="6210" y="185928"/>
                </a:lnTo>
                <a:lnTo>
                  <a:pt x="88" y="238175"/>
                </a:lnTo>
                <a:lnTo>
                  <a:pt x="0" y="264680"/>
                </a:lnTo>
                <a:lnTo>
                  <a:pt x="2628" y="621753"/>
                </a:lnTo>
                <a:lnTo>
                  <a:pt x="7277" y="674547"/>
                </a:lnTo>
                <a:lnTo>
                  <a:pt x="31534" y="718248"/>
                </a:lnTo>
                <a:lnTo>
                  <a:pt x="66649" y="734606"/>
                </a:lnTo>
                <a:lnTo>
                  <a:pt x="106514" y="739178"/>
                </a:lnTo>
                <a:lnTo>
                  <a:pt x="255079" y="746696"/>
                </a:lnTo>
                <a:lnTo>
                  <a:pt x="403733" y="751967"/>
                </a:lnTo>
                <a:lnTo>
                  <a:pt x="502869" y="753541"/>
                </a:lnTo>
                <a:lnTo>
                  <a:pt x="552450" y="753592"/>
                </a:lnTo>
                <a:lnTo>
                  <a:pt x="571169" y="752868"/>
                </a:lnTo>
                <a:lnTo>
                  <a:pt x="626440" y="743242"/>
                </a:lnTo>
                <a:lnTo>
                  <a:pt x="673430" y="720712"/>
                </a:lnTo>
                <a:lnTo>
                  <a:pt x="696823" y="669544"/>
                </a:lnTo>
                <a:lnTo>
                  <a:pt x="698093" y="654761"/>
                </a:lnTo>
                <a:lnTo>
                  <a:pt x="696963" y="646925"/>
                </a:lnTo>
                <a:lnTo>
                  <a:pt x="698436" y="640969"/>
                </a:lnTo>
                <a:lnTo>
                  <a:pt x="701789" y="579107"/>
                </a:lnTo>
                <a:lnTo>
                  <a:pt x="703414" y="530847"/>
                </a:lnTo>
                <a:lnTo>
                  <a:pt x="704608" y="482714"/>
                </a:lnTo>
                <a:lnTo>
                  <a:pt x="705370" y="434606"/>
                </a:lnTo>
                <a:lnTo>
                  <a:pt x="705713" y="386537"/>
                </a:lnTo>
                <a:close/>
              </a:path>
              <a:path w="784860" h="753744">
                <a:moveTo>
                  <a:pt x="713587" y="9042"/>
                </a:moveTo>
                <a:lnTo>
                  <a:pt x="711365" y="3746"/>
                </a:lnTo>
                <a:lnTo>
                  <a:pt x="702068" y="0"/>
                </a:lnTo>
                <a:lnTo>
                  <a:pt x="696760" y="2222"/>
                </a:lnTo>
                <a:lnTo>
                  <a:pt x="663181" y="84734"/>
                </a:lnTo>
                <a:lnTo>
                  <a:pt x="665416" y="90030"/>
                </a:lnTo>
                <a:lnTo>
                  <a:pt x="671195" y="92367"/>
                </a:lnTo>
                <a:lnTo>
                  <a:pt x="672338" y="92583"/>
                </a:lnTo>
                <a:lnTo>
                  <a:pt x="677075" y="92583"/>
                </a:lnTo>
                <a:lnTo>
                  <a:pt x="680478" y="90449"/>
                </a:lnTo>
                <a:lnTo>
                  <a:pt x="713587" y="9042"/>
                </a:lnTo>
                <a:close/>
              </a:path>
              <a:path w="784860" h="753744">
                <a:moveTo>
                  <a:pt x="766699" y="72605"/>
                </a:moveTo>
                <a:lnTo>
                  <a:pt x="760933" y="64376"/>
                </a:lnTo>
                <a:lnTo>
                  <a:pt x="755294" y="63398"/>
                </a:lnTo>
                <a:lnTo>
                  <a:pt x="703783" y="99352"/>
                </a:lnTo>
                <a:lnTo>
                  <a:pt x="702779" y="105003"/>
                </a:lnTo>
                <a:lnTo>
                  <a:pt x="707415" y="111633"/>
                </a:lnTo>
                <a:lnTo>
                  <a:pt x="710234" y="112991"/>
                </a:lnTo>
                <a:lnTo>
                  <a:pt x="713105" y="112991"/>
                </a:lnTo>
                <a:lnTo>
                  <a:pt x="716534" y="112306"/>
                </a:lnTo>
                <a:lnTo>
                  <a:pt x="722464" y="108521"/>
                </a:lnTo>
                <a:lnTo>
                  <a:pt x="735825" y="99009"/>
                </a:lnTo>
                <a:lnTo>
                  <a:pt x="765695" y="78257"/>
                </a:lnTo>
                <a:lnTo>
                  <a:pt x="766699" y="72605"/>
                </a:lnTo>
                <a:close/>
              </a:path>
              <a:path w="784860" h="753744">
                <a:moveTo>
                  <a:pt x="784504" y="164871"/>
                </a:moveTo>
                <a:lnTo>
                  <a:pt x="784174" y="154863"/>
                </a:lnTo>
                <a:lnTo>
                  <a:pt x="779818" y="151155"/>
                </a:lnTo>
                <a:lnTo>
                  <a:pt x="774966" y="151091"/>
                </a:lnTo>
                <a:lnTo>
                  <a:pt x="726821" y="152679"/>
                </a:lnTo>
                <a:lnTo>
                  <a:pt x="726338" y="161772"/>
                </a:lnTo>
                <a:lnTo>
                  <a:pt x="727430" y="170815"/>
                </a:lnTo>
                <a:lnTo>
                  <a:pt x="780580" y="169062"/>
                </a:lnTo>
                <a:lnTo>
                  <a:pt x="784504" y="164871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8032" y="1363980"/>
            <a:ext cx="2536190" cy="1967864"/>
          </a:xfrm>
          <a:custGeom>
            <a:avLst/>
            <a:gdLst/>
            <a:ahLst/>
            <a:cxnLst/>
            <a:rect l="l" t="t" r="r" b="b"/>
            <a:pathLst>
              <a:path w="2536190" h="1967864">
                <a:moveTo>
                  <a:pt x="0" y="165989"/>
                </a:moveTo>
                <a:lnTo>
                  <a:pt x="5927" y="121855"/>
                </a:lnTo>
                <a:lnTo>
                  <a:pt x="22657" y="82201"/>
                </a:lnTo>
                <a:lnTo>
                  <a:pt x="48609" y="48609"/>
                </a:lnTo>
                <a:lnTo>
                  <a:pt x="82201" y="22657"/>
                </a:lnTo>
                <a:lnTo>
                  <a:pt x="121855" y="5927"/>
                </a:lnTo>
                <a:lnTo>
                  <a:pt x="165988" y="0"/>
                </a:lnTo>
                <a:lnTo>
                  <a:pt x="2369946" y="0"/>
                </a:lnTo>
                <a:lnTo>
                  <a:pt x="2414080" y="5927"/>
                </a:lnTo>
                <a:lnTo>
                  <a:pt x="2453734" y="22657"/>
                </a:lnTo>
                <a:lnTo>
                  <a:pt x="2487326" y="48609"/>
                </a:lnTo>
                <a:lnTo>
                  <a:pt x="2513278" y="82201"/>
                </a:lnTo>
                <a:lnTo>
                  <a:pt x="2530008" y="121855"/>
                </a:lnTo>
                <a:lnTo>
                  <a:pt x="2535936" y="165989"/>
                </a:lnTo>
                <a:lnTo>
                  <a:pt x="2535936" y="1801495"/>
                </a:lnTo>
                <a:lnTo>
                  <a:pt x="2530008" y="1845628"/>
                </a:lnTo>
                <a:lnTo>
                  <a:pt x="2513278" y="1885282"/>
                </a:lnTo>
                <a:lnTo>
                  <a:pt x="2487326" y="1918874"/>
                </a:lnTo>
                <a:lnTo>
                  <a:pt x="2453734" y="1944826"/>
                </a:lnTo>
                <a:lnTo>
                  <a:pt x="2414080" y="1961556"/>
                </a:lnTo>
                <a:lnTo>
                  <a:pt x="2369946" y="1967484"/>
                </a:lnTo>
                <a:lnTo>
                  <a:pt x="165988" y="1967484"/>
                </a:lnTo>
                <a:lnTo>
                  <a:pt x="121855" y="1961556"/>
                </a:lnTo>
                <a:lnTo>
                  <a:pt x="82201" y="1944826"/>
                </a:lnTo>
                <a:lnTo>
                  <a:pt x="48609" y="1918874"/>
                </a:lnTo>
                <a:lnTo>
                  <a:pt x="22657" y="1885282"/>
                </a:lnTo>
                <a:lnTo>
                  <a:pt x="5927" y="1845628"/>
                </a:lnTo>
                <a:lnTo>
                  <a:pt x="0" y="1801495"/>
                </a:lnTo>
                <a:lnTo>
                  <a:pt x="0" y="16598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6161" y="2714370"/>
            <a:ext cx="197993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24535" marR="5080" indent="-71247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Enhance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various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aspects of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57786" y="1645392"/>
            <a:ext cx="553085" cy="675005"/>
            <a:chOff x="5757786" y="1645392"/>
            <a:chExt cx="553085" cy="675005"/>
          </a:xfrm>
        </p:grpSpPr>
        <p:sp>
          <p:nvSpPr>
            <p:cNvPr id="9" name="object 9"/>
            <p:cNvSpPr/>
            <p:nvPr/>
          </p:nvSpPr>
          <p:spPr>
            <a:xfrm>
              <a:off x="5757773" y="1645399"/>
              <a:ext cx="553085" cy="675005"/>
            </a:xfrm>
            <a:custGeom>
              <a:avLst/>
              <a:gdLst/>
              <a:ahLst/>
              <a:cxnLst/>
              <a:rect l="l" t="t" r="r" b="b"/>
              <a:pathLst>
                <a:path w="553085" h="675005">
                  <a:moveTo>
                    <a:pt x="196824" y="196862"/>
                  </a:moveTo>
                  <a:lnTo>
                    <a:pt x="126987" y="196862"/>
                  </a:lnTo>
                  <a:lnTo>
                    <a:pt x="126987" y="224256"/>
                  </a:lnTo>
                  <a:lnTo>
                    <a:pt x="196824" y="224256"/>
                  </a:lnTo>
                  <a:lnTo>
                    <a:pt x="196824" y="196862"/>
                  </a:lnTo>
                  <a:close/>
                </a:path>
                <a:path w="553085" h="675005">
                  <a:moveTo>
                    <a:pt x="232156" y="522655"/>
                  </a:moveTo>
                  <a:lnTo>
                    <a:pt x="211594" y="494715"/>
                  </a:lnTo>
                  <a:lnTo>
                    <a:pt x="211594" y="541286"/>
                  </a:lnTo>
                  <a:lnTo>
                    <a:pt x="101003" y="541286"/>
                  </a:lnTo>
                  <a:lnTo>
                    <a:pt x="41668" y="460273"/>
                  </a:lnTo>
                  <a:lnTo>
                    <a:pt x="152158" y="460273"/>
                  </a:lnTo>
                  <a:lnTo>
                    <a:pt x="211594" y="541286"/>
                  </a:lnTo>
                  <a:lnTo>
                    <a:pt x="211594" y="494715"/>
                  </a:lnTo>
                  <a:lnTo>
                    <a:pt x="186258" y="460273"/>
                  </a:lnTo>
                  <a:lnTo>
                    <a:pt x="170230" y="438480"/>
                  </a:lnTo>
                  <a:lnTo>
                    <a:pt x="167601" y="434975"/>
                  </a:lnTo>
                  <a:lnTo>
                    <a:pt x="163474" y="432904"/>
                  </a:lnTo>
                  <a:lnTo>
                    <a:pt x="159105" y="432879"/>
                  </a:lnTo>
                  <a:lnTo>
                    <a:pt x="14617" y="432879"/>
                  </a:lnTo>
                  <a:lnTo>
                    <a:pt x="9423" y="432904"/>
                  </a:lnTo>
                  <a:lnTo>
                    <a:pt x="4699" y="435825"/>
                  </a:lnTo>
                  <a:lnTo>
                    <a:pt x="0" y="445020"/>
                  </a:lnTo>
                  <a:lnTo>
                    <a:pt x="482" y="450545"/>
                  </a:lnTo>
                  <a:lnTo>
                    <a:pt x="3581" y="454672"/>
                  </a:lnTo>
                  <a:lnTo>
                    <a:pt x="80365" y="559422"/>
                  </a:lnTo>
                  <a:lnTo>
                    <a:pt x="80365" y="674433"/>
                  </a:lnTo>
                  <a:lnTo>
                    <a:pt x="107594" y="647217"/>
                  </a:lnTo>
                  <a:lnTo>
                    <a:pt x="107594" y="569112"/>
                  </a:lnTo>
                  <a:lnTo>
                    <a:pt x="185686" y="569112"/>
                  </a:lnTo>
                  <a:lnTo>
                    <a:pt x="213525" y="541286"/>
                  </a:lnTo>
                  <a:lnTo>
                    <a:pt x="232156" y="522655"/>
                  </a:lnTo>
                  <a:close/>
                </a:path>
                <a:path w="553085" h="675005">
                  <a:moveTo>
                    <a:pt x="249885" y="100418"/>
                  </a:moveTo>
                  <a:lnTo>
                    <a:pt x="200507" y="51054"/>
                  </a:lnTo>
                  <a:lnTo>
                    <a:pt x="181127" y="70396"/>
                  </a:lnTo>
                  <a:lnTo>
                    <a:pt x="230517" y="119761"/>
                  </a:lnTo>
                  <a:lnTo>
                    <a:pt x="249885" y="100418"/>
                  </a:lnTo>
                  <a:close/>
                </a:path>
                <a:path w="553085" h="675005">
                  <a:moveTo>
                    <a:pt x="321919" y="432879"/>
                  </a:moveTo>
                  <a:lnTo>
                    <a:pt x="320992" y="432892"/>
                  </a:lnTo>
                  <a:lnTo>
                    <a:pt x="316877" y="434962"/>
                  </a:lnTo>
                  <a:lnTo>
                    <a:pt x="308495" y="446316"/>
                  </a:lnTo>
                  <a:lnTo>
                    <a:pt x="321919" y="432879"/>
                  </a:lnTo>
                  <a:close/>
                </a:path>
                <a:path w="553085" h="675005">
                  <a:moveTo>
                    <a:pt x="355727" y="0"/>
                  </a:moveTo>
                  <a:lnTo>
                    <a:pt x="328320" y="0"/>
                  </a:lnTo>
                  <a:lnTo>
                    <a:pt x="328320" y="69811"/>
                  </a:lnTo>
                  <a:lnTo>
                    <a:pt x="355727" y="69811"/>
                  </a:lnTo>
                  <a:lnTo>
                    <a:pt x="355727" y="0"/>
                  </a:lnTo>
                  <a:close/>
                </a:path>
                <a:path w="553085" h="675005">
                  <a:moveTo>
                    <a:pt x="454291" y="216293"/>
                  </a:moveTo>
                  <a:lnTo>
                    <a:pt x="448932" y="172643"/>
                  </a:lnTo>
                  <a:lnTo>
                    <a:pt x="427405" y="134721"/>
                  </a:lnTo>
                  <a:lnTo>
                    <a:pt x="427405" y="207911"/>
                  </a:lnTo>
                  <a:lnTo>
                    <a:pt x="425157" y="227965"/>
                  </a:lnTo>
                  <a:lnTo>
                    <a:pt x="418465" y="246722"/>
                  </a:lnTo>
                  <a:lnTo>
                    <a:pt x="407682" y="263486"/>
                  </a:lnTo>
                  <a:lnTo>
                    <a:pt x="393179" y="277520"/>
                  </a:lnTo>
                  <a:lnTo>
                    <a:pt x="389826" y="280136"/>
                  </a:lnTo>
                  <a:lnTo>
                    <a:pt x="387870" y="284124"/>
                  </a:lnTo>
                  <a:lnTo>
                    <a:pt x="387845" y="323316"/>
                  </a:lnTo>
                  <a:lnTo>
                    <a:pt x="292023" y="323316"/>
                  </a:lnTo>
                  <a:lnTo>
                    <a:pt x="291998" y="284124"/>
                  </a:lnTo>
                  <a:lnTo>
                    <a:pt x="290029" y="280136"/>
                  </a:lnTo>
                  <a:lnTo>
                    <a:pt x="286689" y="277520"/>
                  </a:lnTo>
                  <a:lnTo>
                    <a:pt x="263880" y="251434"/>
                  </a:lnTo>
                  <a:lnTo>
                    <a:pt x="253212" y="219735"/>
                  </a:lnTo>
                  <a:lnTo>
                    <a:pt x="255219" y="186347"/>
                  </a:lnTo>
                  <a:lnTo>
                    <a:pt x="284467" y="140716"/>
                  </a:lnTo>
                  <a:lnTo>
                    <a:pt x="320001" y="123253"/>
                  </a:lnTo>
                  <a:lnTo>
                    <a:pt x="339890" y="121031"/>
                  </a:lnTo>
                  <a:lnTo>
                    <a:pt x="373799" y="127723"/>
                  </a:lnTo>
                  <a:lnTo>
                    <a:pt x="401612" y="146316"/>
                  </a:lnTo>
                  <a:lnTo>
                    <a:pt x="420420" y="173977"/>
                  </a:lnTo>
                  <a:lnTo>
                    <a:pt x="427405" y="207911"/>
                  </a:lnTo>
                  <a:lnTo>
                    <a:pt x="427405" y="134721"/>
                  </a:lnTo>
                  <a:lnTo>
                    <a:pt x="426440" y="133019"/>
                  </a:lnTo>
                  <a:lnTo>
                    <a:pt x="410832" y="121018"/>
                  </a:lnTo>
                  <a:lnTo>
                    <a:pt x="390334" y="105232"/>
                  </a:lnTo>
                  <a:lnTo>
                    <a:pt x="347840" y="93840"/>
                  </a:lnTo>
                  <a:lnTo>
                    <a:pt x="304165" y="99199"/>
                  </a:lnTo>
                  <a:lnTo>
                    <a:pt x="264528" y="121678"/>
                  </a:lnTo>
                  <a:lnTo>
                    <a:pt x="236728" y="157759"/>
                  </a:lnTo>
                  <a:lnTo>
                    <a:pt x="225310" y="200215"/>
                  </a:lnTo>
                  <a:lnTo>
                    <a:pt x="230670" y="243865"/>
                  </a:lnTo>
                  <a:lnTo>
                    <a:pt x="253149" y="283489"/>
                  </a:lnTo>
                  <a:lnTo>
                    <a:pt x="256667" y="287540"/>
                  </a:lnTo>
                  <a:lnTo>
                    <a:pt x="260477" y="291338"/>
                  </a:lnTo>
                  <a:lnTo>
                    <a:pt x="264528" y="294868"/>
                  </a:lnTo>
                  <a:lnTo>
                    <a:pt x="264528" y="395973"/>
                  </a:lnTo>
                  <a:lnTo>
                    <a:pt x="270662" y="402107"/>
                  </a:lnTo>
                  <a:lnTo>
                    <a:pt x="352704" y="402107"/>
                  </a:lnTo>
                  <a:lnTo>
                    <a:pt x="379907" y="374904"/>
                  </a:lnTo>
                  <a:lnTo>
                    <a:pt x="292023" y="374904"/>
                  </a:lnTo>
                  <a:lnTo>
                    <a:pt x="292023" y="350888"/>
                  </a:lnTo>
                  <a:lnTo>
                    <a:pt x="387578" y="350888"/>
                  </a:lnTo>
                  <a:lnTo>
                    <a:pt x="387578" y="367233"/>
                  </a:lnTo>
                  <a:lnTo>
                    <a:pt x="403923" y="350888"/>
                  </a:lnTo>
                  <a:lnTo>
                    <a:pt x="415061" y="339750"/>
                  </a:lnTo>
                  <a:lnTo>
                    <a:pt x="415061" y="323316"/>
                  </a:lnTo>
                  <a:lnTo>
                    <a:pt x="415061" y="294868"/>
                  </a:lnTo>
                  <a:lnTo>
                    <a:pt x="442874" y="258775"/>
                  </a:lnTo>
                  <a:lnTo>
                    <a:pt x="454291" y="216293"/>
                  </a:lnTo>
                  <a:close/>
                </a:path>
                <a:path w="553085" h="675005">
                  <a:moveTo>
                    <a:pt x="501599" y="73507"/>
                  </a:moveTo>
                  <a:lnTo>
                    <a:pt x="482219" y="54165"/>
                  </a:lnTo>
                  <a:lnTo>
                    <a:pt x="432841" y="103530"/>
                  </a:lnTo>
                  <a:lnTo>
                    <a:pt x="452208" y="122872"/>
                  </a:lnTo>
                  <a:lnTo>
                    <a:pt x="501599" y="73507"/>
                  </a:lnTo>
                  <a:close/>
                </a:path>
                <a:path w="553085" h="675005">
                  <a:moveTo>
                    <a:pt x="552704" y="201218"/>
                  </a:moveTo>
                  <a:lnTo>
                    <a:pt x="482866" y="201218"/>
                  </a:lnTo>
                  <a:lnTo>
                    <a:pt x="482866" y="228612"/>
                  </a:lnTo>
                  <a:lnTo>
                    <a:pt x="526199" y="228612"/>
                  </a:lnTo>
                  <a:lnTo>
                    <a:pt x="552704" y="202120"/>
                  </a:lnTo>
                  <a:lnTo>
                    <a:pt x="552704" y="20121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3603" y="1789522"/>
              <a:ext cx="75488" cy="90795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8241792" y="1363980"/>
            <a:ext cx="2534920" cy="1967864"/>
          </a:xfrm>
          <a:custGeom>
            <a:avLst/>
            <a:gdLst/>
            <a:ahLst/>
            <a:cxnLst/>
            <a:rect l="l" t="t" r="r" b="b"/>
            <a:pathLst>
              <a:path w="2534920" h="1967864">
                <a:moveTo>
                  <a:pt x="0" y="165989"/>
                </a:moveTo>
                <a:lnTo>
                  <a:pt x="5927" y="121855"/>
                </a:lnTo>
                <a:lnTo>
                  <a:pt x="22657" y="82201"/>
                </a:lnTo>
                <a:lnTo>
                  <a:pt x="48609" y="48609"/>
                </a:lnTo>
                <a:lnTo>
                  <a:pt x="82201" y="22657"/>
                </a:lnTo>
                <a:lnTo>
                  <a:pt x="121855" y="5927"/>
                </a:lnTo>
                <a:lnTo>
                  <a:pt x="165988" y="0"/>
                </a:lnTo>
                <a:lnTo>
                  <a:pt x="2368423" y="0"/>
                </a:lnTo>
                <a:lnTo>
                  <a:pt x="2412556" y="5927"/>
                </a:lnTo>
                <a:lnTo>
                  <a:pt x="2452210" y="22657"/>
                </a:lnTo>
                <a:lnTo>
                  <a:pt x="2485802" y="48609"/>
                </a:lnTo>
                <a:lnTo>
                  <a:pt x="2511754" y="82201"/>
                </a:lnTo>
                <a:lnTo>
                  <a:pt x="2528484" y="121855"/>
                </a:lnTo>
                <a:lnTo>
                  <a:pt x="2534411" y="165989"/>
                </a:lnTo>
                <a:lnTo>
                  <a:pt x="2534411" y="1801495"/>
                </a:lnTo>
                <a:lnTo>
                  <a:pt x="2528484" y="1845628"/>
                </a:lnTo>
                <a:lnTo>
                  <a:pt x="2511754" y="1885282"/>
                </a:lnTo>
                <a:lnTo>
                  <a:pt x="2485802" y="1918874"/>
                </a:lnTo>
                <a:lnTo>
                  <a:pt x="2452210" y="1944826"/>
                </a:lnTo>
                <a:lnTo>
                  <a:pt x="2412556" y="1961556"/>
                </a:lnTo>
                <a:lnTo>
                  <a:pt x="2368423" y="1967484"/>
                </a:lnTo>
                <a:lnTo>
                  <a:pt x="165988" y="1967484"/>
                </a:lnTo>
                <a:lnTo>
                  <a:pt x="121855" y="1961556"/>
                </a:lnTo>
                <a:lnTo>
                  <a:pt x="82201" y="1944826"/>
                </a:lnTo>
                <a:lnTo>
                  <a:pt x="48609" y="1918874"/>
                </a:lnTo>
                <a:lnTo>
                  <a:pt x="22657" y="1885282"/>
                </a:lnTo>
                <a:lnTo>
                  <a:pt x="5927" y="1845628"/>
                </a:lnTo>
                <a:lnTo>
                  <a:pt x="0" y="1801495"/>
                </a:lnTo>
                <a:lnTo>
                  <a:pt x="0" y="16598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54008" y="2714370"/>
            <a:ext cx="21139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Flexible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Powerful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customize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74340" y="1674367"/>
            <a:ext cx="678815" cy="773430"/>
          </a:xfrm>
          <a:custGeom>
            <a:avLst/>
            <a:gdLst/>
            <a:ahLst/>
            <a:cxnLst/>
            <a:rect l="l" t="t" r="r" b="b"/>
            <a:pathLst>
              <a:path w="678815" h="773430">
                <a:moveTo>
                  <a:pt x="74333" y="348818"/>
                </a:moveTo>
                <a:lnTo>
                  <a:pt x="70192" y="339712"/>
                </a:lnTo>
                <a:lnTo>
                  <a:pt x="64795" y="337731"/>
                </a:lnTo>
                <a:lnTo>
                  <a:pt x="60286" y="339788"/>
                </a:lnTo>
                <a:lnTo>
                  <a:pt x="48018" y="344563"/>
                </a:lnTo>
                <a:lnTo>
                  <a:pt x="35280" y="347967"/>
                </a:lnTo>
                <a:lnTo>
                  <a:pt x="22250" y="349973"/>
                </a:lnTo>
                <a:lnTo>
                  <a:pt x="9105" y="350570"/>
                </a:lnTo>
                <a:lnTo>
                  <a:pt x="2222" y="353491"/>
                </a:lnTo>
                <a:lnTo>
                  <a:pt x="0" y="359664"/>
                </a:lnTo>
                <a:lnTo>
                  <a:pt x="2286" y="365810"/>
                </a:lnTo>
                <a:lnTo>
                  <a:pt x="8890" y="368655"/>
                </a:lnTo>
                <a:lnTo>
                  <a:pt x="23977" y="367944"/>
                </a:lnTo>
                <a:lnTo>
                  <a:pt x="38798" y="365721"/>
                </a:lnTo>
                <a:lnTo>
                  <a:pt x="53340" y="361873"/>
                </a:lnTo>
                <a:lnTo>
                  <a:pt x="67779" y="356247"/>
                </a:lnTo>
                <a:lnTo>
                  <a:pt x="72313" y="354177"/>
                </a:lnTo>
                <a:lnTo>
                  <a:pt x="74333" y="348818"/>
                </a:lnTo>
                <a:close/>
              </a:path>
              <a:path w="678815" h="773430">
                <a:moveTo>
                  <a:pt x="92506" y="211328"/>
                </a:moveTo>
                <a:lnTo>
                  <a:pt x="89166" y="206679"/>
                </a:lnTo>
                <a:lnTo>
                  <a:pt x="84239" y="205867"/>
                </a:lnTo>
                <a:lnTo>
                  <a:pt x="72453" y="203200"/>
                </a:lnTo>
                <a:lnTo>
                  <a:pt x="61061" y="199148"/>
                </a:lnTo>
                <a:lnTo>
                  <a:pt x="50228" y="193789"/>
                </a:lnTo>
                <a:lnTo>
                  <a:pt x="40093" y="187185"/>
                </a:lnTo>
                <a:lnTo>
                  <a:pt x="36080" y="184188"/>
                </a:lnTo>
                <a:lnTo>
                  <a:pt x="30391" y="185064"/>
                </a:lnTo>
                <a:lnTo>
                  <a:pt x="24485" y="193090"/>
                </a:lnTo>
                <a:lnTo>
                  <a:pt x="25323" y="198742"/>
                </a:lnTo>
                <a:lnTo>
                  <a:pt x="29337" y="201714"/>
                </a:lnTo>
                <a:lnTo>
                  <a:pt x="67424" y="220573"/>
                </a:lnTo>
                <a:lnTo>
                  <a:pt x="82308" y="223837"/>
                </a:lnTo>
                <a:lnTo>
                  <a:pt x="87122" y="223837"/>
                </a:lnTo>
                <a:lnTo>
                  <a:pt x="90957" y="220700"/>
                </a:lnTo>
                <a:lnTo>
                  <a:pt x="92506" y="211328"/>
                </a:lnTo>
                <a:close/>
              </a:path>
              <a:path w="678815" h="773430">
                <a:moveTo>
                  <a:pt x="144576" y="498436"/>
                </a:moveTo>
                <a:lnTo>
                  <a:pt x="144551" y="492696"/>
                </a:lnTo>
                <a:lnTo>
                  <a:pt x="137477" y="485686"/>
                </a:lnTo>
                <a:lnTo>
                  <a:pt x="131711" y="485711"/>
                </a:lnTo>
                <a:lnTo>
                  <a:pt x="78473" y="539508"/>
                </a:lnTo>
                <a:lnTo>
                  <a:pt x="82588" y="549211"/>
                </a:lnTo>
                <a:lnTo>
                  <a:pt x="90551" y="549211"/>
                </a:lnTo>
                <a:lnTo>
                  <a:pt x="95224" y="547865"/>
                </a:lnTo>
                <a:lnTo>
                  <a:pt x="102006" y="541680"/>
                </a:lnTo>
                <a:lnTo>
                  <a:pt x="115697" y="527456"/>
                </a:lnTo>
                <a:lnTo>
                  <a:pt x="144576" y="498436"/>
                </a:lnTo>
                <a:close/>
              </a:path>
              <a:path w="678815" h="773430">
                <a:moveTo>
                  <a:pt x="187363" y="109562"/>
                </a:moveTo>
                <a:lnTo>
                  <a:pt x="144094" y="36055"/>
                </a:lnTo>
                <a:lnTo>
                  <a:pt x="138582" y="34607"/>
                </a:lnTo>
                <a:lnTo>
                  <a:pt x="129946" y="39700"/>
                </a:lnTo>
                <a:lnTo>
                  <a:pt x="128511" y="45237"/>
                </a:lnTo>
                <a:lnTo>
                  <a:pt x="169913" y="115582"/>
                </a:lnTo>
                <a:lnTo>
                  <a:pt x="172935" y="117170"/>
                </a:lnTo>
                <a:lnTo>
                  <a:pt x="182994" y="117170"/>
                </a:lnTo>
                <a:lnTo>
                  <a:pt x="187363" y="109562"/>
                </a:lnTo>
                <a:close/>
              </a:path>
              <a:path w="678815" h="773430">
                <a:moveTo>
                  <a:pt x="341655" y="70713"/>
                </a:moveTo>
                <a:lnTo>
                  <a:pt x="335927" y="3632"/>
                </a:lnTo>
                <a:lnTo>
                  <a:pt x="331508" y="0"/>
                </a:lnTo>
                <a:lnTo>
                  <a:pt x="321589" y="800"/>
                </a:lnTo>
                <a:lnTo>
                  <a:pt x="317906" y="5181"/>
                </a:lnTo>
                <a:lnTo>
                  <a:pt x="323634" y="72250"/>
                </a:lnTo>
                <a:lnTo>
                  <a:pt x="328002" y="75958"/>
                </a:lnTo>
                <a:lnTo>
                  <a:pt x="337959" y="75095"/>
                </a:lnTo>
                <a:lnTo>
                  <a:pt x="341655" y="70713"/>
                </a:lnTo>
                <a:close/>
              </a:path>
              <a:path w="678815" h="773430">
                <a:moveTo>
                  <a:pt x="413778" y="685114"/>
                </a:moveTo>
                <a:lnTo>
                  <a:pt x="412432" y="683653"/>
                </a:lnTo>
                <a:lnTo>
                  <a:pt x="409308" y="680237"/>
                </a:lnTo>
                <a:lnTo>
                  <a:pt x="367741" y="682675"/>
                </a:lnTo>
                <a:lnTo>
                  <a:pt x="331876" y="683653"/>
                </a:lnTo>
                <a:lnTo>
                  <a:pt x="296037" y="683526"/>
                </a:lnTo>
                <a:lnTo>
                  <a:pt x="260337" y="682294"/>
                </a:lnTo>
                <a:lnTo>
                  <a:pt x="255435" y="681850"/>
                </a:lnTo>
                <a:lnTo>
                  <a:pt x="250659" y="686117"/>
                </a:lnTo>
                <a:lnTo>
                  <a:pt x="254076" y="725411"/>
                </a:lnTo>
                <a:lnTo>
                  <a:pt x="294309" y="764476"/>
                </a:lnTo>
                <a:lnTo>
                  <a:pt x="331571" y="772972"/>
                </a:lnTo>
                <a:lnTo>
                  <a:pt x="369303" y="763638"/>
                </a:lnTo>
                <a:lnTo>
                  <a:pt x="406577" y="735774"/>
                </a:lnTo>
                <a:lnTo>
                  <a:pt x="408749" y="732129"/>
                </a:lnTo>
                <a:lnTo>
                  <a:pt x="409829" y="725398"/>
                </a:lnTo>
                <a:lnTo>
                  <a:pt x="410921" y="712584"/>
                </a:lnTo>
                <a:lnTo>
                  <a:pt x="413143" y="690638"/>
                </a:lnTo>
                <a:lnTo>
                  <a:pt x="413778" y="685114"/>
                </a:lnTo>
                <a:close/>
              </a:path>
              <a:path w="678815" h="773430">
                <a:moveTo>
                  <a:pt x="428967" y="602729"/>
                </a:moveTo>
                <a:lnTo>
                  <a:pt x="428015" y="601662"/>
                </a:lnTo>
                <a:lnTo>
                  <a:pt x="424535" y="597814"/>
                </a:lnTo>
                <a:lnTo>
                  <a:pt x="409117" y="598665"/>
                </a:lnTo>
                <a:lnTo>
                  <a:pt x="409117" y="616902"/>
                </a:lnTo>
                <a:lnTo>
                  <a:pt x="406933" y="638302"/>
                </a:lnTo>
                <a:lnTo>
                  <a:pt x="406273" y="644486"/>
                </a:lnTo>
                <a:lnTo>
                  <a:pt x="369963" y="647395"/>
                </a:lnTo>
                <a:lnTo>
                  <a:pt x="332333" y="648868"/>
                </a:lnTo>
                <a:lnTo>
                  <a:pt x="294144" y="648881"/>
                </a:lnTo>
                <a:lnTo>
                  <a:pt x="256146" y="647433"/>
                </a:lnTo>
                <a:lnTo>
                  <a:pt x="254965" y="640981"/>
                </a:lnTo>
                <a:lnTo>
                  <a:pt x="253961" y="634022"/>
                </a:lnTo>
                <a:lnTo>
                  <a:pt x="253123" y="626554"/>
                </a:lnTo>
                <a:lnTo>
                  <a:pt x="252476" y="618604"/>
                </a:lnTo>
                <a:lnTo>
                  <a:pt x="291579" y="619683"/>
                </a:lnTo>
                <a:lnTo>
                  <a:pt x="330796" y="619747"/>
                </a:lnTo>
                <a:lnTo>
                  <a:pt x="370001" y="618820"/>
                </a:lnTo>
                <a:lnTo>
                  <a:pt x="374523" y="618604"/>
                </a:lnTo>
                <a:lnTo>
                  <a:pt x="409117" y="616902"/>
                </a:lnTo>
                <a:lnTo>
                  <a:pt x="409117" y="598665"/>
                </a:lnTo>
                <a:lnTo>
                  <a:pt x="374942" y="600544"/>
                </a:lnTo>
                <a:lnTo>
                  <a:pt x="331025" y="601662"/>
                </a:lnTo>
                <a:lnTo>
                  <a:pt x="287108" y="601522"/>
                </a:lnTo>
                <a:lnTo>
                  <a:pt x="243357" y="600100"/>
                </a:lnTo>
                <a:lnTo>
                  <a:pt x="239483" y="599541"/>
                </a:lnTo>
                <a:lnTo>
                  <a:pt x="234645" y="602678"/>
                </a:lnTo>
                <a:lnTo>
                  <a:pt x="234111" y="608266"/>
                </a:lnTo>
                <a:lnTo>
                  <a:pt x="232486" y="610425"/>
                </a:lnTo>
                <a:lnTo>
                  <a:pt x="230784" y="612521"/>
                </a:lnTo>
                <a:lnTo>
                  <a:pt x="229476" y="614895"/>
                </a:lnTo>
                <a:lnTo>
                  <a:pt x="231546" y="637006"/>
                </a:lnTo>
                <a:lnTo>
                  <a:pt x="233083" y="651383"/>
                </a:lnTo>
                <a:lnTo>
                  <a:pt x="236334" y="659612"/>
                </a:lnTo>
                <a:lnTo>
                  <a:pt x="243547" y="663270"/>
                </a:lnTo>
                <a:lnTo>
                  <a:pt x="244906" y="664273"/>
                </a:lnTo>
                <a:lnTo>
                  <a:pt x="246507" y="664946"/>
                </a:lnTo>
                <a:lnTo>
                  <a:pt x="248272" y="665060"/>
                </a:lnTo>
                <a:lnTo>
                  <a:pt x="291185" y="666927"/>
                </a:lnTo>
                <a:lnTo>
                  <a:pt x="333971" y="666953"/>
                </a:lnTo>
                <a:lnTo>
                  <a:pt x="375691" y="665175"/>
                </a:lnTo>
                <a:lnTo>
                  <a:pt x="415417" y="661682"/>
                </a:lnTo>
                <a:lnTo>
                  <a:pt x="423938" y="648881"/>
                </a:lnTo>
                <a:lnTo>
                  <a:pt x="424688" y="642366"/>
                </a:lnTo>
                <a:lnTo>
                  <a:pt x="427126" y="618604"/>
                </a:lnTo>
                <a:lnTo>
                  <a:pt x="427316" y="616902"/>
                </a:lnTo>
                <a:lnTo>
                  <a:pt x="428282" y="608266"/>
                </a:lnTo>
                <a:lnTo>
                  <a:pt x="428967" y="602729"/>
                </a:lnTo>
                <a:close/>
              </a:path>
              <a:path w="678815" h="773430">
                <a:moveTo>
                  <a:pt x="457428" y="307213"/>
                </a:moveTo>
                <a:lnTo>
                  <a:pt x="452145" y="297738"/>
                </a:lnTo>
                <a:lnTo>
                  <a:pt x="427875" y="301180"/>
                </a:lnTo>
                <a:lnTo>
                  <a:pt x="423646" y="301688"/>
                </a:lnTo>
                <a:lnTo>
                  <a:pt x="423646" y="319963"/>
                </a:lnTo>
                <a:lnTo>
                  <a:pt x="398487" y="349224"/>
                </a:lnTo>
                <a:lnTo>
                  <a:pt x="346417" y="407860"/>
                </a:lnTo>
                <a:lnTo>
                  <a:pt x="320713" y="437451"/>
                </a:lnTo>
                <a:lnTo>
                  <a:pt x="330365" y="383565"/>
                </a:lnTo>
                <a:lnTo>
                  <a:pt x="336524" y="355892"/>
                </a:lnTo>
                <a:lnTo>
                  <a:pt x="336842" y="354279"/>
                </a:lnTo>
                <a:lnTo>
                  <a:pt x="338810" y="344474"/>
                </a:lnTo>
                <a:lnTo>
                  <a:pt x="336867" y="339382"/>
                </a:lnTo>
                <a:lnTo>
                  <a:pt x="332676" y="336550"/>
                </a:lnTo>
                <a:lnTo>
                  <a:pt x="332346" y="336334"/>
                </a:lnTo>
                <a:lnTo>
                  <a:pt x="323253" y="335965"/>
                </a:lnTo>
                <a:lnTo>
                  <a:pt x="304444" y="336550"/>
                </a:lnTo>
                <a:lnTo>
                  <a:pt x="270814" y="336423"/>
                </a:lnTo>
                <a:lnTo>
                  <a:pt x="316992" y="282600"/>
                </a:lnTo>
                <a:lnTo>
                  <a:pt x="342760" y="252895"/>
                </a:lnTo>
                <a:lnTo>
                  <a:pt x="356260" y="237502"/>
                </a:lnTo>
                <a:lnTo>
                  <a:pt x="365302" y="226949"/>
                </a:lnTo>
                <a:lnTo>
                  <a:pt x="353034" y="310311"/>
                </a:lnTo>
                <a:lnTo>
                  <a:pt x="352234" y="319963"/>
                </a:lnTo>
                <a:lnTo>
                  <a:pt x="352221" y="320636"/>
                </a:lnTo>
                <a:lnTo>
                  <a:pt x="353758" y="323862"/>
                </a:lnTo>
                <a:lnTo>
                  <a:pt x="355727" y="326491"/>
                </a:lnTo>
                <a:lnTo>
                  <a:pt x="358965" y="327812"/>
                </a:lnTo>
                <a:lnTo>
                  <a:pt x="423646" y="319963"/>
                </a:lnTo>
                <a:lnTo>
                  <a:pt x="423646" y="301688"/>
                </a:lnTo>
                <a:lnTo>
                  <a:pt x="371703" y="307911"/>
                </a:lnTo>
                <a:lnTo>
                  <a:pt x="376326" y="277037"/>
                </a:lnTo>
                <a:lnTo>
                  <a:pt x="381571" y="240766"/>
                </a:lnTo>
                <a:lnTo>
                  <a:pt x="383540" y="226949"/>
                </a:lnTo>
                <a:lnTo>
                  <a:pt x="387731" y="197345"/>
                </a:lnTo>
                <a:lnTo>
                  <a:pt x="386511" y="191503"/>
                </a:lnTo>
                <a:lnTo>
                  <a:pt x="382295" y="187934"/>
                </a:lnTo>
                <a:lnTo>
                  <a:pt x="376796" y="187375"/>
                </a:lnTo>
                <a:lnTo>
                  <a:pt x="371716" y="190550"/>
                </a:lnTo>
                <a:lnTo>
                  <a:pt x="355752" y="210159"/>
                </a:lnTo>
                <a:lnTo>
                  <a:pt x="343382" y="224840"/>
                </a:lnTo>
                <a:lnTo>
                  <a:pt x="331190" y="238772"/>
                </a:lnTo>
                <a:lnTo>
                  <a:pt x="315760" y="256095"/>
                </a:lnTo>
                <a:lnTo>
                  <a:pt x="295833" y="278930"/>
                </a:lnTo>
                <a:lnTo>
                  <a:pt x="262356" y="318477"/>
                </a:lnTo>
                <a:lnTo>
                  <a:pt x="244957" y="338734"/>
                </a:lnTo>
                <a:lnTo>
                  <a:pt x="240017" y="344360"/>
                </a:lnTo>
                <a:lnTo>
                  <a:pt x="243738" y="353225"/>
                </a:lnTo>
                <a:lnTo>
                  <a:pt x="251180" y="353695"/>
                </a:lnTo>
                <a:lnTo>
                  <a:pt x="267957" y="354457"/>
                </a:lnTo>
                <a:lnTo>
                  <a:pt x="284734" y="354698"/>
                </a:lnTo>
                <a:lnTo>
                  <a:pt x="301510" y="354584"/>
                </a:lnTo>
                <a:lnTo>
                  <a:pt x="318274" y="354279"/>
                </a:lnTo>
                <a:lnTo>
                  <a:pt x="312089" y="382866"/>
                </a:lnTo>
                <a:lnTo>
                  <a:pt x="306755" y="411365"/>
                </a:lnTo>
                <a:lnTo>
                  <a:pt x="302082" y="439508"/>
                </a:lnTo>
                <a:lnTo>
                  <a:pt x="297891" y="467042"/>
                </a:lnTo>
                <a:lnTo>
                  <a:pt x="299034" y="472986"/>
                </a:lnTo>
                <a:lnTo>
                  <a:pt x="303250" y="476631"/>
                </a:lnTo>
                <a:lnTo>
                  <a:pt x="308787" y="477215"/>
                </a:lnTo>
                <a:lnTo>
                  <a:pt x="313880" y="474027"/>
                </a:lnTo>
                <a:lnTo>
                  <a:pt x="344639" y="437451"/>
                </a:lnTo>
                <a:lnTo>
                  <a:pt x="347662" y="433857"/>
                </a:lnTo>
                <a:lnTo>
                  <a:pt x="418414" y="353885"/>
                </a:lnTo>
                <a:lnTo>
                  <a:pt x="446938" y="319963"/>
                </a:lnTo>
                <a:lnTo>
                  <a:pt x="452310" y="313563"/>
                </a:lnTo>
                <a:lnTo>
                  <a:pt x="456869" y="307911"/>
                </a:lnTo>
                <a:lnTo>
                  <a:pt x="457428" y="307213"/>
                </a:lnTo>
                <a:close/>
              </a:path>
              <a:path w="678815" h="773430">
                <a:moveTo>
                  <a:pt x="553859" y="51841"/>
                </a:moveTo>
                <a:lnTo>
                  <a:pt x="550672" y="47993"/>
                </a:lnTo>
                <a:lnTo>
                  <a:pt x="547497" y="44119"/>
                </a:lnTo>
                <a:lnTo>
                  <a:pt x="541794" y="43573"/>
                </a:lnTo>
                <a:lnTo>
                  <a:pt x="511467" y="70789"/>
                </a:lnTo>
                <a:lnTo>
                  <a:pt x="484289" y="101079"/>
                </a:lnTo>
                <a:lnTo>
                  <a:pt x="484835" y="106781"/>
                </a:lnTo>
                <a:lnTo>
                  <a:pt x="492531" y="113118"/>
                </a:lnTo>
                <a:lnTo>
                  <a:pt x="498233" y="112598"/>
                </a:lnTo>
                <a:lnTo>
                  <a:pt x="501421" y="108712"/>
                </a:lnTo>
                <a:lnTo>
                  <a:pt x="512521" y="95885"/>
                </a:lnTo>
                <a:lnTo>
                  <a:pt x="524256" y="83578"/>
                </a:lnTo>
                <a:lnTo>
                  <a:pt x="536575" y="71843"/>
                </a:lnTo>
                <a:lnTo>
                  <a:pt x="549440" y="60731"/>
                </a:lnTo>
                <a:lnTo>
                  <a:pt x="553300" y="57543"/>
                </a:lnTo>
                <a:lnTo>
                  <a:pt x="553859" y="51841"/>
                </a:lnTo>
                <a:close/>
              </a:path>
              <a:path w="678815" h="773430">
                <a:moveTo>
                  <a:pt x="557898" y="302729"/>
                </a:moveTo>
                <a:lnTo>
                  <a:pt x="548894" y="255422"/>
                </a:lnTo>
                <a:lnTo>
                  <a:pt x="540207" y="234823"/>
                </a:lnTo>
                <a:lnTo>
                  <a:pt x="540207" y="304126"/>
                </a:lnTo>
                <a:lnTo>
                  <a:pt x="538530" y="347675"/>
                </a:lnTo>
                <a:lnTo>
                  <a:pt x="526415" y="390702"/>
                </a:lnTo>
                <a:lnTo>
                  <a:pt x="504786" y="427964"/>
                </a:lnTo>
                <a:lnTo>
                  <a:pt x="475526" y="456996"/>
                </a:lnTo>
                <a:lnTo>
                  <a:pt x="440524" y="475348"/>
                </a:lnTo>
                <a:lnTo>
                  <a:pt x="428663" y="481228"/>
                </a:lnTo>
                <a:lnTo>
                  <a:pt x="419519" y="490093"/>
                </a:lnTo>
                <a:lnTo>
                  <a:pt x="413651" y="501205"/>
                </a:lnTo>
                <a:lnTo>
                  <a:pt x="411632" y="513727"/>
                </a:lnTo>
                <a:lnTo>
                  <a:pt x="411594" y="526186"/>
                </a:lnTo>
                <a:lnTo>
                  <a:pt x="411467" y="536067"/>
                </a:lnTo>
                <a:lnTo>
                  <a:pt x="411365" y="550862"/>
                </a:lnTo>
                <a:lnTo>
                  <a:pt x="411480" y="558952"/>
                </a:lnTo>
                <a:lnTo>
                  <a:pt x="251790" y="562178"/>
                </a:lnTo>
                <a:lnTo>
                  <a:pt x="250431" y="550862"/>
                </a:lnTo>
                <a:lnTo>
                  <a:pt x="249389" y="540448"/>
                </a:lnTo>
                <a:lnTo>
                  <a:pt x="248793" y="527456"/>
                </a:lnTo>
                <a:lnTo>
                  <a:pt x="248704" y="505802"/>
                </a:lnTo>
                <a:lnTo>
                  <a:pt x="245249" y="488848"/>
                </a:lnTo>
                <a:lnTo>
                  <a:pt x="237236" y="477443"/>
                </a:lnTo>
                <a:lnTo>
                  <a:pt x="228866" y="470763"/>
                </a:lnTo>
                <a:lnTo>
                  <a:pt x="224383" y="467969"/>
                </a:lnTo>
                <a:lnTo>
                  <a:pt x="218313" y="464121"/>
                </a:lnTo>
                <a:lnTo>
                  <a:pt x="185496" y="437299"/>
                </a:lnTo>
                <a:lnTo>
                  <a:pt x="162636" y="404431"/>
                </a:lnTo>
                <a:lnTo>
                  <a:pt x="147574" y="365721"/>
                </a:lnTo>
                <a:lnTo>
                  <a:pt x="141528" y="323481"/>
                </a:lnTo>
                <a:lnTo>
                  <a:pt x="145707" y="276821"/>
                </a:lnTo>
                <a:lnTo>
                  <a:pt x="160020" y="233616"/>
                </a:lnTo>
                <a:lnTo>
                  <a:pt x="183311" y="195262"/>
                </a:lnTo>
                <a:lnTo>
                  <a:pt x="214426" y="163144"/>
                </a:lnTo>
                <a:lnTo>
                  <a:pt x="252209" y="138671"/>
                </a:lnTo>
                <a:lnTo>
                  <a:pt x="295503" y="123253"/>
                </a:lnTo>
                <a:lnTo>
                  <a:pt x="343141" y="118275"/>
                </a:lnTo>
                <a:lnTo>
                  <a:pt x="387654" y="123761"/>
                </a:lnTo>
                <a:lnTo>
                  <a:pt x="428142" y="138252"/>
                </a:lnTo>
                <a:lnTo>
                  <a:pt x="463753" y="160553"/>
                </a:lnTo>
                <a:lnTo>
                  <a:pt x="493636" y="189471"/>
                </a:lnTo>
                <a:lnTo>
                  <a:pt x="516902" y="223837"/>
                </a:lnTo>
                <a:lnTo>
                  <a:pt x="532714" y="262458"/>
                </a:lnTo>
                <a:lnTo>
                  <a:pt x="540207" y="304126"/>
                </a:lnTo>
                <a:lnTo>
                  <a:pt x="540207" y="234823"/>
                </a:lnTo>
                <a:lnTo>
                  <a:pt x="502424" y="171805"/>
                </a:lnTo>
                <a:lnTo>
                  <a:pt x="469353" y="141935"/>
                </a:lnTo>
                <a:lnTo>
                  <a:pt x="431050" y="119634"/>
                </a:lnTo>
                <a:lnTo>
                  <a:pt x="426986" y="118275"/>
                </a:lnTo>
                <a:lnTo>
                  <a:pt x="388899" y="105537"/>
                </a:lnTo>
                <a:lnTo>
                  <a:pt x="344284" y="100241"/>
                </a:lnTo>
                <a:lnTo>
                  <a:pt x="298627" y="104394"/>
                </a:lnTo>
                <a:lnTo>
                  <a:pt x="253288" y="118605"/>
                </a:lnTo>
                <a:lnTo>
                  <a:pt x="206425" y="142455"/>
                </a:lnTo>
                <a:lnTo>
                  <a:pt x="168567" y="175069"/>
                </a:lnTo>
                <a:lnTo>
                  <a:pt x="140157" y="214477"/>
                </a:lnTo>
                <a:lnTo>
                  <a:pt x="121627" y="258737"/>
                </a:lnTo>
                <a:lnTo>
                  <a:pt x="113411" y="305854"/>
                </a:lnTo>
                <a:lnTo>
                  <a:pt x="115963" y="353491"/>
                </a:lnTo>
                <a:lnTo>
                  <a:pt x="129400" y="398132"/>
                </a:lnTo>
                <a:lnTo>
                  <a:pt x="152755" y="437807"/>
                </a:lnTo>
                <a:lnTo>
                  <a:pt x="184277" y="471868"/>
                </a:lnTo>
                <a:lnTo>
                  <a:pt x="222110" y="499135"/>
                </a:lnTo>
                <a:lnTo>
                  <a:pt x="224688" y="517918"/>
                </a:lnTo>
                <a:lnTo>
                  <a:pt x="228676" y="556793"/>
                </a:lnTo>
                <a:lnTo>
                  <a:pt x="237324" y="577786"/>
                </a:lnTo>
                <a:lnTo>
                  <a:pt x="243065" y="580390"/>
                </a:lnTo>
                <a:lnTo>
                  <a:pt x="423354" y="576808"/>
                </a:lnTo>
                <a:lnTo>
                  <a:pt x="429793" y="565200"/>
                </a:lnTo>
                <a:lnTo>
                  <a:pt x="429691" y="562178"/>
                </a:lnTo>
                <a:lnTo>
                  <a:pt x="429577" y="558952"/>
                </a:lnTo>
                <a:lnTo>
                  <a:pt x="429704" y="526186"/>
                </a:lnTo>
                <a:lnTo>
                  <a:pt x="429704" y="513727"/>
                </a:lnTo>
                <a:lnTo>
                  <a:pt x="430822" y="506793"/>
                </a:lnTo>
                <a:lnTo>
                  <a:pt x="434111" y="500710"/>
                </a:lnTo>
                <a:lnTo>
                  <a:pt x="439280" y="495858"/>
                </a:lnTo>
                <a:lnTo>
                  <a:pt x="446074" y="492556"/>
                </a:lnTo>
                <a:lnTo>
                  <a:pt x="485571" y="471970"/>
                </a:lnTo>
                <a:lnTo>
                  <a:pt x="518553" y="439585"/>
                </a:lnTo>
                <a:lnTo>
                  <a:pt x="542874" y="398094"/>
                </a:lnTo>
                <a:lnTo>
                  <a:pt x="556348" y="350570"/>
                </a:lnTo>
                <a:lnTo>
                  <a:pt x="556463" y="348818"/>
                </a:lnTo>
                <a:lnTo>
                  <a:pt x="557898" y="302729"/>
                </a:lnTo>
                <a:close/>
              </a:path>
              <a:path w="678815" h="773430">
                <a:moveTo>
                  <a:pt x="593610" y="550862"/>
                </a:moveTo>
                <a:lnTo>
                  <a:pt x="557682" y="523532"/>
                </a:lnTo>
                <a:lnTo>
                  <a:pt x="525437" y="497319"/>
                </a:lnTo>
                <a:lnTo>
                  <a:pt x="519722" y="497827"/>
                </a:lnTo>
                <a:lnTo>
                  <a:pt x="516534" y="501700"/>
                </a:lnTo>
                <a:lnTo>
                  <a:pt x="513334" y="505536"/>
                </a:lnTo>
                <a:lnTo>
                  <a:pt x="513854" y="511238"/>
                </a:lnTo>
                <a:lnTo>
                  <a:pt x="546506" y="537756"/>
                </a:lnTo>
                <a:lnTo>
                  <a:pt x="577494" y="561403"/>
                </a:lnTo>
                <a:lnTo>
                  <a:pt x="579361" y="561987"/>
                </a:lnTo>
                <a:lnTo>
                  <a:pt x="589953" y="561987"/>
                </a:lnTo>
                <a:lnTo>
                  <a:pt x="593610" y="550862"/>
                </a:lnTo>
                <a:close/>
              </a:path>
              <a:path w="678815" h="773430">
                <a:moveTo>
                  <a:pt x="666140" y="435343"/>
                </a:moveTo>
                <a:lnTo>
                  <a:pt x="664654" y="429806"/>
                </a:lnTo>
                <a:lnTo>
                  <a:pt x="594868" y="389496"/>
                </a:lnTo>
                <a:lnTo>
                  <a:pt x="589356" y="391007"/>
                </a:lnTo>
                <a:lnTo>
                  <a:pt x="584352" y="399643"/>
                </a:lnTo>
                <a:lnTo>
                  <a:pt x="585851" y="405168"/>
                </a:lnTo>
                <a:lnTo>
                  <a:pt x="655612" y="445477"/>
                </a:lnTo>
                <a:lnTo>
                  <a:pt x="661149" y="444004"/>
                </a:lnTo>
                <a:lnTo>
                  <a:pt x="666140" y="435343"/>
                </a:lnTo>
                <a:close/>
              </a:path>
              <a:path w="678815" h="773430">
                <a:moveTo>
                  <a:pt x="678243" y="239788"/>
                </a:moveTo>
                <a:lnTo>
                  <a:pt x="677164" y="229870"/>
                </a:lnTo>
                <a:lnTo>
                  <a:pt x="672617" y="226225"/>
                </a:lnTo>
                <a:lnTo>
                  <a:pt x="667740" y="226809"/>
                </a:lnTo>
                <a:lnTo>
                  <a:pt x="584949" y="235800"/>
                </a:lnTo>
                <a:lnTo>
                  <a:pt x="581355" y="240258"/>
                </a:lnTo>
                <a:lnTo>
                  <a:pt x="582434" y="250215"/>
                </a:lnTo>
                <a:lnTo>
                  <a:pt x="586917" y="253784"/>
                </a:lnTo>
                <a:lnTo>
                  <a:pt x="674649" y="244259"/>
                </a:lnTo>
                <a:lnTo>
                  <a:pt x="678243" y="239788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15796" y="4521708"/>
            <a:ext cx="9360535" cy="0"/>
          </a:xfrm>
          <a:custGeom>
            <a:avLst/>
            <a:gdLst/>
            <a:ahLst/>
            <a:cxnLst/>
            <a:rect l="l" t="t" r="r" b="b"/>
            <a:pathLst>
              <a:path w="9360535">
                <a:moveTo>
                  <a:pt x="0" y="0"/>
                </a:moveTo>
                <a:lnTo>
                  <a:pt x="9360535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3603" y="4847844"/>
            <a:ext cx="2124710" cy="765175"/>
          </a:xfrm>
          <a:custGeom>
            <a:avLst/>
            <a:gdLst/>
            <a:ahLst/>
            <a:cxnLst/>
            <a:rect l="l" t="t" r="r" b="b"/>
            <a:pathLst>
              <a:path w="2124710" h="765175">
                <a:moveTo>
                  <a:pt x="0" y="127507"/>
                </a:moveTo>
                <a:lnTo>
                  <a:pt x="10029" y="77902"/>
                </a:lnTo>
                <a:lnTo>
                  <a:pt x="37369" y="37369"/>
                </a:lnTo>
                <a:lnTo>
                  <a:pt x="77902" y="10029"/>
                </a:lnTo>
                <a:lnTo>
                  <a:pt x="127508" y="0"/>
                </a:lnTo>
                <a:lnTo>
                  <a:pt x="1996948" y="0"/>
                </a:lnTo>
                <a:lnTo>
                  <a:pt x="2046553" y="10029"/>
                </a:lnTo>
                <a:lnTo>
                  <a:pt x="2087086" y="37369"/>
                </a:lnTo>
                <a:lnTo>
                  <a:pt x="2114426" y="77902"/>
                </a:lnTo>
                <a:lnTo>
                  <a:pt x="2124456" y="127507"/>
                </a:lnTo>
                <a:lnTo>
                  <a:pt x="2124456" y="637539"/>
                </a:lnTo>
                <a:lnTo>
                  <a:pt x="2114426" y="687145"/>
                </a:lnTo>
                <a:lnTo>
                  <a:pt x="2087086" y="727678"/>
                </a:lnTo>
                <a:lnTo>
                  <a:pt x="2046553" y="755018"/>
                </a:lnTo>
                <a:lnTo>
                  <a:pt x="1996948" y="765047"/>
                </a:lnTo>
                <a:lnTo>
                  <a:pt x="127508" y="765047"/>
                </a:lnTo>
                <a:lnTo>
                  <a:pt x="77902" y="755018"/>
                </a:lnTo>
                <a:lnTo>
                  <a:pt x="37369" y="727678"/>
                </a:lnTo>
                <a:lnTo>
                  <a:pt x="10029" y="687145"/>
                </a:lnTo>
                <a:lnTo>
                  <a:pt x="0" y="637539"/>
                </a:lnTo>
                <a:lnTo>
                  <a:pt x="0" y="127507"/>
                </a:lnTo>
                <a:close/>
              </a:path>
            </a:pathLst>
          </a:custGeom>
          <a:ln w="1270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77364" y="5085079"/>
            <a:ext cx="1375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Inventory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Plugin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29811" y="4847844"/>
            <a:ext cx="2125980" cy="765175"/>
          </a:xfrm>
          <a:custGeom>
            <a:avLst/>
            <a:gdLst/>
            <a:ahLst/>
            <a:cxnLst/>
            <a:rect l="l" t="t" r="r" b="b"/>
            <a:pathLst>
              <a:path w="2125979" h="765175">
                <a:moveTo>
                  <a:pt x="0" y="127507"/>
                </a:moveTo>
                <a:lnTo>
                  <a:pt x="10029" y="77902"/>
                </a:lnTo>
                <a:lnTo>
                  <a:pt x="37369" y="37369"/>
                </a:lnTo>
                <a:lnTo>
                  <a:pt x="77902" y="10029"/>
                </a:lnTo>
                <a:lnTo>
                  <a:pt x="127508" y="0"/>
                </a:lnTo>
                <a:lnTo>
                  <a:pt x="1998472" y="0"/>
                </a:lnTo>
                <a:lnTo>
                  <a:pt x="2048077" y="10029"/>
                </a:lnTo>
                <a:lnTo>
                  <a:pt x="2088610" y="37369"/>
                </a:lnTo>
                <a:lnTo>
                  <a:pt x="2115950" y="77902"/>
                </a:lnTo>
                <a:lnTo>
                  <a:pt x="2125979" y="127507"/>
                </a:lnTo>
                <a:lnTo>
                  <a:pt x="2125979" y="637539"/>
                </a:lnTo>
                <a:lnTo>
                  <a:pt x="2115950" y="687145"/>
                </a:lnTo>
                <a:lnTo>
                  <a:pt x="2088610" y="727678"/>
                </a:lnTo>
                <a:lnTo>
                  <a:pt x="2048077" y="755018"/>
                </a:lnTo>
                <a:lnTo>
                  <a:pt x="1998472" y="765047"/>
                </a:lnTo>
                <a:lnTo>
                  <a:pt x="127508" y="765047"/>
                </a:lnTo>
                <a:lnTo>
                  <a:pt x="77902" y="755018"/>
                </a:lnTo>
                <a:lnTo>
                  <a:pt x="37369" y="727678"/>
                </a:lnTo>
                <a:lnTo>
                  <a:pt x="10029" y="687145"/>
                </a:lnTo>
                <a:lnTo>
                  <a:pt x="0" y="637539"/>
                </a:lnTo>
                <a:lnTo>
                  <a:pt x="0" y="127507"/>
                </a:lnTo>
                <a:close/>
              </a:path>
            </a:pathLst>
          </a:custGeom>
          <a:ln w="1270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82185" y="5085079"/>
            <a:ext cx="1221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Module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Plugin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57544" y="4847844"/>
            <a:ext cx="2124710" cy="765175"/>
          </a:xfrm>
          <a:custGeom>
            <a:avLst/>
            <a:gdLst/>
            <a:ahLst/>
            <a:cxnLst/>
            <a:rect l="l" t="t" r="r" b="b"/>
            <a:pathLst>
              <a:path w="2124709" h="765175">
                <a:moveTo>
                  <a:pt x="0" y="127507"/>
                </a:moveTo>
                <a:lnTo>
                  <a:pt x="10029" y="77902"/>
                </a:lnTo>
                <a:lnTo>
                  <a:pt x="37369" y="37369"/>
                </a:lnTo>
                <a:lnTo>
                  <a:pt x="77902" y="10029"/>
                </a:lnTo>
                <a:lnTo>
                  <a:pt x="127507" y="0"/>
                </a:lnTo>
                <a:lnTo>
                  <a:pt x="1996948" y="0"/>
                </a:lnTo>
                <a:lnTo>
                  <a:pt x="2046553" y="10029"/>
                </a:lnTo>
                <a:lnTo>
                  <a:pt x="2087086" y="37369"/>
                </a:lnTo>
                <a:lnTo>
                  <a:pt x="2114426" y="77902"/>
                </a:lnTo>
                <a:lnTo>
                  <a:pt x="2124455" y="127507"/>
                </a:lnTo>
                <a:lnTo>
                  <a:pt x="2124455" y="637539"/>
                </a:lnTo>
                <a:lnTo>
                  <a:pt x="2114426" y="687145"/>
                </a:lnTo>
                <a:lnTo>
                  <a:pt x="2087086" y="727678"/>
                </a:lnTo>
                <a:lnTo>
                  <a:pt x="2046553" y="755018"/>
                </a:lnTo>
                <a:lnTo>
                  <a:pt x="1996948" y="765047"/>
                </a:lnTo>
                <a:lnTo>
                  <a:pt x="127507" y="765047"/>
                </a:lnTo>
                <a:lnTo>
                  <a:pt x="77902" y="755018"/>
                </a:lnTo>
                <a:lnTo>
                  <a:pt x="37369" y="727678"/>
                </a:lnTo>
                <a:lnTo>
                  <a:pt x="10029" y="687145"/>
                </a:lnTo>
                <a:lnTo>
                  <a:pt x="0" y="637539"/>
                </a:lnTo>
                <a:lnTo>
                  <a:pt x="0" y="127507"/>
                </a:lnTo>
                <a:close/>
              </a:path>
            </a:pathLst>
          </a:custGeom>
          <a:ln w="1270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764528" y="5085079"/>
            <a:ext cx="11106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Action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Plugin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639556" y="4847844"/>
            <a:ext cx="2124710" cy="765175"/>
          </a:xfrm>
          <a:custGeom>
            <a:avLst/>
            <a:gdLst/>
            <a:ahLst/>
            <a:cxnLst/>
            <a:rect l="l" t="t" r="r" b="b"/>
            <a:pathLst>
              <a:path w="2124709" h="765175">
                <a:moveTo>
                  <a:pt x="0" y="127507"/>
                </a:moveTo>
                <a:lnTo>
                  <a:pt x="10029" y="77902"/>
                </a:lnTo>
                <a:lnTo>
                  <a:pt x="37369" y="37369"/>
                </a:lnTo>
                <a:lnTo>
                  <a:pt x="77902" y="10029"/>
                </a:lnTo>
                <a:lnTo>
                  <a:pt x="127508" y="0"/>
                </a:lnTo>
                <a:lnTo>
                  <a:pt x="1996948" y="0"/>
                </a:lnTo>
                <a:lnTo>
                  <a:pt x="2046553" y="10029"/>
                </a:lnTo>
                <a:lnTo>
                  <a:pt x="2087086" y="37369"/>
                </a:lnTo>
                <a:lnTo>
                  <a:pt x="2114426" y="77902"/>
                </a:lnTo>
                <a:lnTo>
                  <a:pt x="2124455" y="127507"/>
                </a:lnTo>
                <a:lnTo>
                  <a:pt x="2124455" y="637539"/>
                </a:lnTo>
                <a:lnTo>
                  <a:pt x="2114426" y="687145"/>
                </a:lnTo>
                <a:lnTo>
                  <a:pt x="2087086" y="727678"/>
                </a:lnTo>
                <a:lnTo>
                  <a:pt x="2046553" y="755018"/>
                </a:lnTo>
                <a:lnTo>
                  <a:pt x="1996948" y="765047"/>
                </a:lnTo>
                <a:lnTo>
                  <a:pt x="127508" y="765047"/>
                </a:lnTo>
                <a:lnTo>
                  <a:pt x="77902" y="755018"/>
                </a:lnTo>
                <a:lnTo>
                  <a:pt x="37369" y="727678"/>
                </a:lnTo>
                <a:lnTo>
                  <a:pt x="10029" y="687145"/>
                </a:lnTo>
                <a:lnTo>
                  <a:pt x="0" y="637539"/>
                </a:lnTo>
                <a:lnTo>
                  <a:pt x="0" y="127507"/>
                </a:lnTo>
                <a:close/>
              </a:path>
            </a:pathLst>
          </a:custGeom>
          <a:ln w="1270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073388" y="5085079"/>
            <a:ext cx="1256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Callback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Plugin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161276" y="3730752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93980"/>
                </a:moveTo>
                <a:lnTo>
                  <a:pt x="7379" y="57382"/>
                </a:lnTo>
                <a:lnTo>
                  <a:pt x="27511" y="27511"/>
                </a:lnTo>
                <a:lnTo>
                  <a:pt x="57382" y="7379"/>
                </a:lnTo>
                <a:lnTo>
                  <a:pt x="93979" y="0"/>
                </a:lnTo>
                <a:lnTo>
                  <a:pt x="986535" y="0"/>
                </a:lnTo>
                <a:lnTo>
                  <a:pt x="1023133" y="7379"/>
                </a:lnTo>
                <a:lnTo>
                  <a:pt x="1053004" y="27511"/>
                </a:lnTo>
                <a:lnTo>
                  <a:pt x="1073136" y="57382"/>
                </a:lnTo>
                <a:lnTo>
                  <a:pt x="1080516" y="93980"/>
                </a:lnTo>
                <a:lnTo>
                  <a:pt x="1080516" y="337312"/>
                </a:lnTo>
                <a:lnTo>
                  <a:pt x="1073136" y="373909"/>
                </a:lnTo>
                <a:lnTo>
                  <a:pt x="1053004" y="403780"/>
                </a:lnTo>
                <a:lnTo>
                  <a:pt x="1023133" y="423912"/>
                </a:lnTo>
                <a:lnTo>
                  <a:pt x="986535" y="431292"/>
                </a:lnTo>
                <a:lnTo>
                  <a:pt x="93979" y="431292"/>
                </a:lnTo>
                <a:lnTo>
                  <a:pt x="57382" y="423912"/>
                </a:lnTo>
                <a:lnTo>
                  <a:pt x="27511" y="403780"/>
                </a:lnTo>
                <a:lnTo>
                  <a:pt x="7379" y="373909"/>
                </a:lnTo>
                <a:lnTo>
                  <a:pt x="0" y="337312"/>
                </a:lnTo>
                <a:lnTo>
                  <a:pt x="0" y="93980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52106" y="3850081"/>
            <a:ext cx="5003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Callbacks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56503" y="3730752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93980"/>
                </a:moveTo>
                <a:lnTo>
                  <a:pt x="7379" y="57382"/>
                </a:lnTo>
                <a:lnTo>
                  <a:pt x="27511" y="27511"/>
                </a:lnTo>
                <a:lnTo>
                  <a:pt x="57382" y="7379"/>
                </a:lnTo>
                <a:lnTo>
                  <a:pt x="93980" y="0"/>
                </a:lnTo>
                <a:lnTo>
                  <a:pt x="985012" y="0"/>
                </a:lnTo>
                <a:lnTo>
                  <a:pt x="1021609" y="7379"/>
                </a:lnTo>
                <a:lnTo>
                  <a:pt x="1051480" y="27511"/>
                </a:lnTo>
                <a:lnTo>
                  <a:pt x="1071612" y="57382"/>
                </a:lnTo>
                <a:lnTo>
                  <a:pt x="1078992" y="93980"/>
                </a:lnTo>
                <a:lnTo>
                  <a:pt x="1078992" y="337312"/>
                </a:lnTo>
                <a:lnTo>
                  <a:pt x="1071612" y="373909"/>
                </a:lnTo>
                <a:lnTo>
                  <a:pt x="1051480" y="403780"/>
                </a:lnTo>
                <a:lnTo>
                  <a:pt x="1021609" y="423912"/>
                </a:lnTo>
                <a:lnTo>
                  <a:pt x="985012" y="431292"/>
                </a:lnTo>
                <a:lnTo>
                  <a:pt x="93980" y="431292"/>
                </a:lnTo>
                <a:lnTo>
                  <a:pt x="57382" y="423912"/>
                </a:lnTo>
                <a:lnTo>
                  <a:pt x="27511" y="403780"/>
                </a:lnTo>
                <a:lnTo>
                  <a:pt x="7379" y="373909"/>
                </a:lnTo>
                <a:lnTo>
                  <a:pt x="0" y="337312"/>
                </a:lnTo>
                <a:lnTo>
                  <a:pt x="0" y="9398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58383" y="3850081"/>
            <a:ext cx="4762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Modul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50208" y="3730752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93980"/>
                </a:moveTo>
                <a:lnTo>
                  <a:pt x="7379" y="57382"/>
                </a:lnTo>
                <a:lnTo>
                  <a:pt x="27511" y="27511"/>
                </a:lnTo>
                <a:lnTo>
                  <a:pt x="57382" y="7379"/>
                </a:lnTo>
                <a:lnTo>
                  <a:pt x="93979" y="0"/>
                </a:lnTo>
                <a:lnTo>
                  <a:pt x="986536" y="0"/>
                </a:lnTo>
                <a:lnTo>
                  <a:pt x="1023133" y="7379"/>
                </a:lnTo>
                <a:lnTo>
                  <a:pt x="1053004" y="27511"/>
                </a:lnTo>
                <a:lnTo>
                  <a:pt x="1073136" y="57382"/>
                </a:lnTo>
                <a:lnTo>
                  <a:pt x="1080515" y="93980"/>
                </a:lnTo>
                <a:lnTo>
                  <a:pt x="1080515" y="337312"/>
                </a:lnTo>
                <a:lnTo>
                  <a:pt x="1073136" y="373909"/>
                </a:lnTo>
                <a:lnTo>
                  <a:pt x="1053004" y="403780"/>
                </a:lnTo>
                <a:lnTo>
                  <a:pt x="1023133" y="423912"/>
                </a:lnTo>
                <a:lnTo>
                  <a:pt x="986536" y="431292"/>
                </a:lnTo>
                <a:lnTo>
                  <a:pt x="93979" y="431292"/>
                </a:lnTo>
                <a:lnTo>
                  <a:pt x="57382" y="423912"/>
                </a:lnTo>
                <a:lnTo>
                  <a:pt x="27511" y="403780"/>
                </a:lnTo>
                <a:lnTo>
                  <a:pt x="7379" y="373909"/>
                </a:lnTo>
                <a:lnTo>
                  <a:pt x="0" y="337312"/>
                </a:lnTo>
                <a:lnTo>
                  <a:pt x="0" y="9398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229861" y="3850081"/>
            <a:ext cx="5219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Inventory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pc="-5" dirty="0"/>
              <a:t>How </a:t>
            </a:r>
            <a:r>
              <a:rPr dirty="0"/>
              <a:t>Ansible Plugins </a:t>
            </a:r>
            <a:r>
              <a:rPr spc="-5" dirty="0"/>
              <a:t>Overcome </a:t>
            </a:r>
            <a:r>
              <a:rPr dirty="0"/>
              <a:t>the </a:t>
            </a:r>
            <a:r>
              <a:rPr spc="-980" dirty="0"/>
              <a:t> </a:t>
            </a:r>
            <a:r>
              <a:rPr dirty="0"/>
              <a:t>mentioned</a:t>
            </a:r>
            <a:r>
              <a:rPr spc="-20" dirty="0"/>
              <a:t> </a:t>
            </a:r>
            <a:r>
              <a:rPr spc="-5" dirty="0"/>
              <a:t>Challenges?</a:t>
            </a:r>
          </a:p>
        </p:txBody>
      </p:sp>
      <p:sp>
        <p:nvSpPr>
          <p:cNvPr id="3" name="object 3"/>
          <p:cNvSpPr/>
          <p:nvPr/>
        </p:nvSpPr>
        <p:spPr>
          <a:xfrm>
            <a:off x="1021080" y="2052827"/>
            <a:ext cx="1892935" cy="733425"/>
          </a:xfrm>
          <a:custGeom>
            <a:avLst/>
            <a:gdLst/>
            <a:ahLst/>
            <a:cxnLst/>
            <a:rect l="l" t="t" r="r" b="b"/>
            <a:pathLst>
              <a:path w="1892935" h="733425">
                <a:moveTo>
                  <a:pt x="0" y="122174"/>
                </a:moveTo>
                <a:lnTo>
                  <a:pt x="9601" y="74634"/>
                </a:lnTo>
                <a:lnTo>
                  <a:pt x="35783" y="35798"/>
                </a:lnTo>
                <a:lnTo>
                  <a:pt x="74618" y="9606"/>
                </a:lnTo>
                <a:lnTo>
                  <a:pt x="122173" y="0"/>
                </a:lnTo>
                <a:lnTo>
                  <a:pt x="1770633" y="0"/>
                </a:lnTo>
                <a:lnTo>
                  <a:pt x="1818173" y="9606"/>
                </a:lnTo>
                <a:lnTo>
                  <a:pt x="1857009" y="35798"/>
                </a:lnTo>
                <a:lnTo>
                  <a:pt x="1883201" y="74634"/>
                </a:lnTo>
                <a:lnTo>
                  <a:pt x="1892808" y="122174"/>
                </a:lnTo>
                <a:lnTo>
                  <a:pt x="1892808" y="610870"/>
                </a:lnTo>
                <a:lnTo>
                  <a:pt x="1883201" y="658409"/>
                </a:lnTo>
                <a:lnTo>
                  <a:pt x="1857009" y="697245"/>
                </a:lnTo>
                <a:lnTo>
                  <a:pt x="1818173" y="723437"/>
                </a:lnTo>
                <a:lnTo>
                  <a:pt x="1770633" y="733044"/>
                </a:lnTo>
                <a:lnTo>
                  <a:pt x="122173" y="733044"/>
                </a:lnTo>
                <a:lnTo>
                  <a:pt x="74618" y="723437"/>
                </a:lnTo>
                <a:lnTo>
                  <a:pt x="35783" y="697245"/>
                </a:lnTo>
                <a:lnTo>
                  <a:pt x="9601" y="658409"/>
                </a:lnTo>
                <a:lnTo>
                  <a:pt x="0" y="610870"/>
                </a:lnTo>
                <a:lnTo>
                  <a:pt x="0" y="12217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5339" y="2191893"/>
            <a:ext cx="1503045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348615">
              <a:lnSpc>
                <a:spcPts val="1660"/>
              </a:lnSpc>
              <a:spcBef>
                <a:spcPts val="175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Dynamic 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Inventory</a:t>
            </a:r>
            <a:r>
              <a:rPr sz="14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Plugin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1080" y="3147060"/>
            <a:ext cx="1892935" cy="733425"/>
          </a:xfrm>
          <a:custGeom>
            <a:avLst/>
            <a:gdLst/>
            <a:ahLst/>
            <a:cxnLst/>
            <a:rect l="l" t="t" r="r" b="b"/>
            <a:pathLst>
              <a:path w="1892935" h="733425">
                <a:moveTo>
                  <a:pt x="0" y="122174"/>
                </a:moveTo>
                <a:lnTo>
                  <a:pt x="9601" y="74634"/>
                </a:lnTo>
                <a:lnTo>
                  <a:pt x="35783" y="35798"/>
                </a:lnTo>
                <a:lnTo>
                  <a:pt x="74618" y="9606"/>
                </a:lnTo>
                <a:lnTo>
                  <a:pt x="122173" y="0"/>
                </a:lnTo>
                <a:lnTo>
                  <a:pt x="1770633" y="0"/>
                </a:lnTo>
                <a:lnTo>
                  <a:pt x="1818173" y="9606"/>
                </a:lnTo>
                <a:lnTo>
                  <a:pt x="1857009" y="35798"/>
                </a:lnTo>
                <a:lnTo>
                  <a:pt x="1883201" y="74634"/>
                </a:lnTo>
                <a:lnTo>
                  <a:pt x="1892808" y="122174"/>
                </a:lnTo>
                <a:lnTo>
                  <a:pt x="1892808" y="610869"/>
                </a:lnTo>
                <a:lnTo>
                  <a:pt x="1883201" y="658409"/>
                </a:lnTo>
                <a:lnTo>
                  <a:pt x="1857009" y="697245"/>
                </a:lnTo>
                <a:lnTo>
                  <a:pt x="1818173" y="723437"/>
                </a:lnTo>
                <a:lnTo>
                  <a:pt x="1770633" y="733044"/>
                </a:lnTo>
                <a:lnTo>
                  <a:pt x="122173" y="733044"/>
                </a:lnTo>
                <a:lnTo>
                  <a:pt x="74618" y="723437"/>
                </a:lnTo>
                <a:lnTo>
                  <a:pt x="35783" y="697245"/>
                </a:lnTo>
                <a:lnTo>
                  <a:pt x="9601" y="658409"/>
                </a:lnTo>
                <a:lnTo>
                  <a:pt x="0" y="610869"/>
                </a:lnTo>
                <a:lnTo>
                  <a:pt x="0" y="122174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32738" y="3390645"/>
            <a:ext cx="12693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Module</a:t>
            </a:r>
            <a:r>
              <a:rPr sz="1400" spc="-75" dirty="0">
                <a:solidFill>
                  <a:srgbClr val="505046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Plugin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1080" y="4242815"/>
            <a:ext cx="1892935" cy="733425"/>
          </a:xfrm>
          <a:custGeom>
            <a:avLst/>
            <a:gdLst/>
            <a:ahLst/>
            <a:cxnLst/>
            <a:rect l="l" t="t" r="r" b="b"/>
            <a:pathLst>
              <a:path w="1892935" h="733425">
                <a:moveTo>
                  <a:pt x="0" y="122173"/>
                </a:moveTo>
                <a:lnTo>
                  <a:pt x="9601" y="74634"/>
                </a:lnTo>
                <a:lnTo>
                  <a:pt x="35783" y="35798"/>
                </a:lnTo>
                <a:lnTo>
                  <a:pt x="74618" y="9606"/>
                </a:lnTo>
                <a:lnTo>
                  <a:pt x="122173" y="0"/>
                </a:lnTo>
                <a:lnTo>
                  <a:pt x="1770633" y="0"/>
                </a:lnTo>
                <a:lnTo>
                  <a:pt x="1818173" y="9606"/>
                </a:lnTo>
                <a:lnTo>
                  <a:pt x="1857009" y="35798"/>
                </a:lnTo>
                <a:lnTo>
                  <a:pt x="1883201" y="74634"/>
                </a:lnTo>
                <a:lnTo>
                  <a:pt x="1892808" y="122173"/>
                </a:lnTo>
                <a:lnTo>
                  <a:pt x="1892808" y="610869"/>
                </a:lnTo>
                <a:lnTo>
                  <a:pt x="1883201" y="658409"/>
                </a:lnTo>
                <a:lnTo>
                  <a:pt x="1857009" y="697245"/>
                </a:lnTo>
                <a:lnTo>
                  <a:pt x="1818173" y="723437"/>
                </a:lnTo>
                <a:lnTo>
                  <a:pt x="1770633" y="733043"/>
                </a:lnTo>
                <a:lnTo>
                  <a:pt x="122173" y="733043"/>
                </a:lnTo>
                <a:lnTo>
                  <a:pt x="74618" y="723437"/>
                </a:lnTo>
                <a:lnTo>
                  <a:pt x="35783" y="697245"/>
                </a:lnTo>
                <a:lnTo>
                  <a:pt x="9601" y="658409"/>
                </a:lnTo>
                <a:lnTo>
                  <a:pt x="0" y="610869"/>
                </a:lnTo>
                <a:lnTo>
                  <a:pt x="0" y="122173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73886" y="4485588"/>
            <a:ext cx="11880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Action</a:t>
            </a:r>
            <a:r>
              <a:rPr sz="1400" spc="-85" dirty="0">
                <a:solidFill>
                  <a:srgbClr val="505046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505046"/>
                </a:solidFill>
                <a:latin typeface="Verdana"/>
                <a:cs typeface="Verdana"/>
              </a:rPr>
              <a:t>Plugin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89857" y="2681097"/>
            <a:ext cx="1910714" cy="1911985"/>
            <a:chOff x="4189857" y="2681097"/>
            <a:chExt cx="1910714" cy="1911985"/>
          </a:xfrm>
        </p:grpSpPr>
        <p:sp>
          <p:nvSpPr>
            <p:cNvPr id="10" name="object 10"/>
            <p:cNvSpPr/>
            <p:nvPr/>
          </p:nvSpPr>
          <p:spPr>
            <a:xfrm>
              <a:off x="4199382" y="2690622"/>
              <a:ext cx="1891664" cy="1892935"/>
            </a:xfrm>
            <a:custGeom>
              <a:avLst/>
              <a:gdLst/>
              <a:ahLst/>
              <a:cxnLst/>
              <a:rect l="l" t="t" r="r" b="b"/>
              <a:pathLst>
                <a:path w="1891664" h="1892935">
                  <a:moveTo>
                    <a:pt x="0" y="946403"/>
                  </a:moveTo>
                  <a:lnTo>
                    <a:pt x="1230" y="897697"/>
                  </a:lnTo>
                  <a:lnTo>
                    <a:pt x="4882" y="849631"/>
                  </a:lnTo>
                  <a:lnTo>
                    <a:pt x="10896" y="802265"/>
                  </a:lnTo>
                  <a:lnTo>
                    <a:pt x="19213" y="755656"/>
                  </a:lnTo>
                  <a:lnTo>
                    <a:pt x="29773" y="709867"/>
                  </a:lnTo>
                  <a:lnTo>
                    <a:pt x="42517" y="664954"/>
                  </a:lnTo>
                  <a:lnTo>
                    <a:pt x="57385" y="620979"/>
                  </a:lnTo>
                  <a:lnTo>
                    <a:pt x="74318" y="578000"/>
                  </a:lnTo>
                  <a:lnTo>
                    <a:pt x="93257" y="536078"/>
                  </a:lnTo>
                  <a:lnTo>
                    <a:pt x="114141" y="495270"/>
                  </a:lnTo>
                  <a:lnTo>
                    <a:pt x="136912" y="455638"/>
                  </a:lnTo>
                  <a:lnTo>
                    <a:pt x="161511" y="417239"/>
                  </a:lnTo>
                  <a:lnTo>
                    <a:pt x="187877" y="380134"/>
                  </a:lnTo>
                  <a:lnTo>
                    <a:pt x="215951" y="344383"/>
                  </a:lnTo>
                  <a:lnTo>
                    <a:pt x="245674" y="310044"/>
                  </a:lnTo>
                  <a:lnTo>
                    <a:pt x="276987" y="277177"/>
                  </a:lnTo>
                  <a:lnTo>
                    <a:pt x="309829" y="245841"/>
                  </a:lnTo>
                  <a:lnTo>
                    <a:pt x="344142" y="216097"/>
                  </a:lnTo>
                  <a:lnTo>
                    <a:pt x="379866" y="188002"/>
                  </a:lnTo>
                  <a:lnTo>
                    <a:pt x="416941" y="161618"/>
                  </a:lnTo>
                  <a:lnTo>
                    <a:pt x="455309" y="137003"/>
                  </a:lnTo>
                  <a:lnTo>
                    <a:pt x="494910" y="114216"/>
                  </a:lnTo>
                  <a:lnTo>
                    <a:pt x="535684" y="93317"/>
                  </a:lnTo>
                  <a:lnTo>
                    <a:pt x="577572" y="74366"/>
                  </a:lnTo>
                  <a:lnTo>
                    <a:pt x="620514" y="57422"/>
                  </a:lnTo>
                  <a:lnTo>
                    <a:pt x="664451" y="42544"/>
                  </a:lnTo>
                  <a:lnTo>
                    <a:pt x="709324" y="29792"/>
                  </a:lnTo>
                  <a:lnTo>
                    <a:pt x="755073" y="19225"/>
                  </a:lnTo>
                  <a:lnTo>
                    <a:pt x="801639" y="10903"/>
                  </a:lnTo>
                  <a:lnTo>
                    <a:pt x="848962" y="4885"/>
                  </a:lnTo>
                  <a:lnTo>
                    <a:pt x="896982" y="1231"/>
                  </a:lnTo>
                  <a:lnTo>
                    <a:pt x="945641" y="0"/>
                  </a:lnTo>
                  <a:lnTo>
                    <a:pt x="994301" y="1231"/>
                  </a:lnTo>
                  <a:lnTo>
                    <a:pt x="1042321" y="4885"/>
                  </a:lnTo>
                  <a:lnTo>
                    <a:pt x="1089644" y="10903"/>
                  </a:lnTo>
                  <a:lnTo>
                    <a:pt x="1136210" y="19225"/>
                  </a:lnTo>
                  <a:lnTo>
                    <a:pt x="1181959" y="29792"/>
                  </a:lnTo>
                  <a:lnTo>
                    <a:pt x="1226832" y="42544"/>
                  </a:lnTo>
                  <a:lnTo>
                    <a:pt x="1270769" y="57422"/>
                  </a:lnTo>
                  <a:lnTo>
                    <a:pt x="1313711" y="74366"/>
                  </a:lnTo>
                  <a:lnTo>
                    <a:pt x="1355599" y="93317"/>
                  </a:lnTo>
                  <a:lnTo>
                    <a:pt x="1396373" y="114216"/>
                  </a:lnTo>
                  <a:lnTo>
                    <a:pt x="1435974" y="137003"/>
                  </a:lnTo>
                  <a:lnTo>
                    <a:pt x="1474342" y="161618"/>
                  </a:lnTo>
                  <a:lnTo>
                    <a:pt x="1511417" y="188002"/>
                  </a:lnTo>
                  <a:lnTo>
                    <a:pt x="1547141" y="216097"/>
                  </a:lnTo>
                  <a:lnTo>
                    <a:pt x="1581454" y="245841"/>
                  </a:lnTo>
                  <a:lnTo>
                    <a:pt x="1614297" y="277177"/>
                  </a:lnTo>
                  <a:lnTo>
                    <a:pt x="1645609" y="310044"/>
                  </a:lnTo>
                  <a:lnTo>
                    <a:pt x="1675332" y="344383"/>
                  </a:lnTo>
                  <a:lnTo>
                    <a:pt x="1703406" y="380134"/>
                  </a:lnTo>
                  <a:lnTo>
                    <a:pt x="1729772" y="417239"/>
                  </a:lnTo>
                  <a:lnTo>
                    <a:pt x="1754371" y="455638"/>
                  </a:lnTo>
                  <a:lnTo>
                    <a:pt x="1777142" y="495270"/>
                  </a:lnTo>
                  <a:lnTo>
                    <a:pt x="1798026" y="536078"/>
                  </a:lnTo>
                  <a:lnTo>
                    <a:pt x="1816965" y="578000"/>
                  </a:lnTo>
                  <a:lnTo>
                    <a:pt x="1833898" y="620979"/>
                  </a:lnTo>
                  <a:lnTo>
                    <a:pt x="1848766" y="664954"/>
                  </a:lnTo>
                  <a:lnTo>
                    <a:pt x="1861510" y="709867"/>
                  </a:lnTo>
                  <a:lnTo>
                    <a:pt x="1872070" y="755656"/>
                  </a:lnTo>
                  <a:lnTo>
                    <a:pt x="1880387" y="802265"/>
                  </a:lnTo>
                  <a:lnTo>
                    <a:pt x="1886401" y="849631"/>
                  </a:lnTo>
                  <a:lnTo>
                    <a:pt x="1890053" y="897697"/>
                  </a:lnTo>
                  <a:lnTo>
                    <a:pt x="1891283" y="946403"/>
                  </a:lnTo>
                  <a:lnTo>
                    <a:pt x="1890053" y="995110"/>
                  </a:lnTo>
                  <a:lnTo>
                    <a:pt x="1886401" y="1043176"/>
                  </a:lnTo>
                  <a:lnTo>
                    <a:pt x="1880387" y="1090542"/>
                  </a:lnTo>
                  <a:lnTo>
                    <a:pt x="1872070" y="1137151"/>
                  </a:lnTo>
                  <a:lnTo>
                    <a:pt x="1861510" y="1182940"/>
                  </a:lnTo>
                  <a:lnTo>
                    <a:pt x="1848766" y="1227853"/>
                  </a:lnTo>
                  <a:lnTo>
                    <a:pt x="1833898" y="1271828"/>
                  </a:lnTo>
                  <a:lnTo>
                    <a:pt x="1816965" y="1314807"/>
                  </a:lnTo>
                  <a:lnTo>
                    <a:pt x="1798026" y="1356729"/>
                  </a:lnTo>
                  <a:lnTo>
                    <a:pt x="1777142" y="1397537"/>
                  </a:lnTo>
                  <a:lnTo>
                    <a:pt x="1754371" y="1437169"/>
                  </a:lnTo>
                  <a:lnTo>
                    <a:pt x="1729772" y="1475568"/>
                  </a:lnTo>
                  <a:lnTo>
                    <a:pt x="1703406" y="1512673"/>
                  </a:lnTo>
                  <a:lnTo>
                    <a:pt x="1675332" y="1548424"/>
                  </a:lnTo>
                  <a:lnTo>
                    <a:pt x="1645609" y="1582763"/>
                  </a:lnTo>
                  <a:lnTo>
                    <a:pt x="1614296" y="1615630"/>
                  </a:lnTo>
                  <a:lnTo>
                    <a:pt x="1581454" y="1646966"/>
                  </a:lnTo>
                  <a:lnTo>
                    <a:pt x="1547141" y="1676710"/>
                  </a:lnTo>
                  <a:lnTo>
                    <a:pt x="1511417" y="1704805"/>
                  </a:lnTo>
                  <a:lnTo>
                    <a:pt x="1474342" y="1731189"/>
                  </a:lnTo>
                  <a:lnTo>
                    <a:pt x="1435974" y="1755804"/>
                  </a:lnTo>
                  <a:lnTo>
                    <a:pt x="1396373" y="1778591"/>
                  </a:lnTo>
                  <a:lnTo>
                    <a:pt x="1355599" y="1799490"/>
                  </a:lnTo>
                  <a:lnTo>
                    <a:pt x="1313711" y="1818441"/>
                  </a:lnTo>
                  <a:lnTo>
                    <a:pt x="1270769" y="1835385"/>
                  </a:lnTo>
                  <a:lnTo>
                    <a:pt x="1226832" y="1850263"/>
                  </a:lnTo>
                  <a:lnTo>
                    <a:pt x="1181959" y="1863015"/>
                  </a:lnTo>
                  <a:lnTo>
                    <a:pt x="1136210" y="1873582"/>
                  </a:lnTo>
                  <a:lnTo>
                    <a:pt x="1089644" y="1881904"/>
                  </a:lnTo>
                  <a:lnTo>
                    <a:pt x="1042321" y="1887922"/>
                  </a:lnTo>
                  <a:lnTo>
                    <a:pt x="994301" y="1891576"/>
                  </a:lnTo>
                  <a:lnTo>
                    <a:pt x="945641" y="1892808"/>
                  </a:lnTo>
                  <a:lnTo>
                    <a:pt x="896982" y="1891576"/>
                  </a:lnTo>
                  <a:lnTo>
                    <a:pt x="848962" y="1887922"/>
                  </a:lnTo>
                  <a:lnTo>
                    <a:pt x="801639" y="1881904"/>
                  </a:lnTo>
                  <a:lnTo>
                    <a:pt x="755073" y="1873582"/>
                  </a:lnTo>
                  <a:lnTo>
                    <a:pt x="709324" y="1863015"/>
                  </a:lnTo>
                  <a:lnTo>
                    <a:pt x="664451" y="1850263"/>
                  </a:lnTo>
                  <a:lnTo>
                    <a:pt x="620514" y="1835385"/>
                  </a:lnTo>
                  <a:lnTo>
                    <a:pt x="577572" y="1818441"/>
                  </a:lnTo>
                  <a:lnTo>
                    <a:pt x="535684" y="1799490"/>
                  </a:lnTo>
                  <a:lnTo>
                    <a:pt x="494910" y="1778591"/>
                  </a:lnTo>
                  <a:lnTo>
                    <a:pt x="455309" y="1755804"/>
                  </a:lnTo>
                  <a:lnTo>
                    <a:pt x="416941" y="1731189"/>
                  </a:lnTo>
                  <a:lnTo>
                    <a:pt x="379866" y="1704805"/>
                  </a:lnTo>
                  <a:lnTo>
                    <a:pt x="344142" y="1676710"/>
                  </a:lnTo>
                  <a:lnTo>
                    <a:pt x="309829" y="1646966"/>
                  </a:lnTo>
                  <a:lnTo>
                    <a:pt x="276986" y="1615630"/>
                  </a:lnTo>
                  <a:lnTo>
                    <a:pt x="245674" y="1582763"/>
                  </a:lnTo>
                  <a:lnTo>
                    <a:pt x="215951" y="1548424"/>
                  </a:lnTo>
                  <a:lnTo>
                    <a:pt x="187877" y="1512673"/>
                  </a:lnTo>
                  <a:lnTo>
                    <a:pt x="161511" y="1475568"/>
                  </a:lnTo>
                  <a:lnTo>
                    <a:pt x="136912" y="1437169"/>
                  </a:lnTo>
                  <a:lnTo>
                    <a:pt x="114141" y="1397537"/>
                  </a:lnTo>
                  <a:lnTo>
                    <a:pt x="93257" y="1356729"/>
                  </a:lnTo>
                  <a:lnTo>
                    <a:pt x="74318" y="1314807"/>
                  </a:lnTo>
                  <a:lnTo>
                    <a:pt x="57385" y="1271828"/>
                  </a:lnTo>
                  <a:lnTo>
                    <a:pt x="42517" y="1227853"/>
                  </a:lnTo>
                  <a:lnTo>
                    <a:pt x="29773" y="1182940"/>
                  </a:lnTo>
                  <a:lnTo>
                    <a:pt x="19213" y="1137151"/>
                  </a:lnTo>
                  <a:lnTo>
                    <a:pt x="10896" y="1090542"/>
                  </a:lnTo>
                  <a:lnTo>
                    <a:pt x="4882" y="1043176"/>
                  </a:lnTo>
                  <a:lnTo>
                    <a:pt x="1230" y="995110"/>
                  </a:lnTo>
                  <a:lnTo>
                    <a:pt x="0" y="94640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59677" y="3339562"/>
              <a:ext cx="778510" cy="631190"/>
            </a:xfrm>
            <a:custGeom>
              <a:avLst/>
              <a:gdLst/>
              <a:ahLst/>
              <a:cxnLst/>
              <a:rect l="l" t="t" r="r" b="b"/>
              <a:pathLst>
                <a:path w="778510" h="631189">
                  <a:moveTo>
                    <a:pt x="628302" y="480878"/>
                  </a:moveTo>
                  <a:lnTo>
                    <a:pt x="677115" y="471835"/>
                  </a:lnTo>
                  <a:lnTo>
                    <a:pt x="719984" y="448763"/>
                  </a:lnTo>
                  <a:lnTo>
                    <a:pt x="753319" y="413699"/>
                  </a:lnTo>
                  <a:lnTo>
                    <a:pt x="773528" y="368673"/>
                  </a:lnTo>
                  <a:lnTo>
                    <a:pt x="778082" y="322528"/>
                  </a:lnTo>
                  <a:lnTo>
                    <a:pt x="769278" y="279266"/>
                  </a:lnTo>
                  <a:lnTo>
                    <a:pt x="748863" y="241178"/>
                  </a:lnTo>
                  <a:lnTo>
                    <a:pt x="718578" y="210553"/>
                  </a:lnTo>
                  <a:lnTo>
                    <a:pt x="680168" y="189682"/>
                  </a:lnTo>
                  <a:lnTo>
                    <a:pt x="635377" y="180855"/>
                  </a:lnTo>
                  <a:lnTo>
                    <a:pt x="628627" y="180555"/>
                  </a:lnTo>
                  <a:lnTo>
                    <a:pt x="622977" y="176146"/>
                  </a:lnTo>
                  <a:lnTo>
                    <a:pt x="603836" y="123167"/>
                  </a:lnTo>
                  <a:lnTo>
                    <a:pt x="577100" y="82283"/>
                  </a:lnTo>
                  <a:lnTo>
                    <a:pt x="542386" y="48228"/>
                  </a:lnTo>
                  <a:lnTo>
                    <a:pt x="500987" y="22299"/>
                  </a:lnTo>
                  <a:lnTo>
                    <a:pt x="454194" y="5790"/>
                  </a:lnTo>
                  <a:lnTo>
                    <a:pt x="403301" y="0"/>
                  </a:lnTo>
                  <a:lnTo>
                    <a:pt x="349522" y="6509"/>
                  </a:lnTo>
                  <a:lnTo>
                    <a:pt x="300485" y="24992"/>
                  </a:lnTo>
                  <a:lnTo>
                    <a:pt x="257686" y="53876"/>
                  </a:lnTo>
                  <a:lnTo>
                    <a:pt x="222625" y="91592"/>
                  </a:lnTo>
                  <a:lnTo>
                    <a:pt x="179151" y="94006"/>
                  </a:lnTo>
                  <a:lnTo>
                    <a:pt x="141457" y="110476"/>
                  </a:lnTo>
                  <a:lnTo>
                    <a:pt x="112143" y="138389"/>
                  </a:lnTo>
                  <a:lnTo>
                    <a:pt x="93813" y="175134"/>
                  </a:lnTo>
                  <a:lnTo>
                    <a:pt x="89069" y="218098"/>
                  </a:lnTo>
                  <a:lnTo>
                    <a:pt x="49032" y="240311"/>
                  </a:lnTo>
                  <a:lnTo>
                    <a:pt x="18657" y="274533"/>
                  </a:lnTo>
                  <a:lnTo>
                    <a:pt x="1221" y="317856"/>
                  </a:lnTo>
                  <a:lnTo>
                    <a:pt x="0" y="367371"/>
                  </a:lnTo>
                  <a:lnTo>
                    <a:pt x="18268" y="420167"/>
                  </a:lnTo>
                  <a:lnTo>
                    <a:pt x="37788" y="445978"/>
                  </a:lnTo>
                  <a:lnTo>
                    <a:pt x="63498" y="465034"/>
                  </a:lnTo>
                  <a:lnTo>
                    <a:pt x="93510" y="476834"/>
                  </a:lnTo>
                  <a:lnTo>
                    <a:pt x="125939" y="480878"/>
                  </a:lnTo>
                  <a:lnTo>
                    <a:pt x="148299" y="480878"/>
                  </a:lnTo>
                </a:path>
                <a:path w="778510" h="631189">
                  <a:moveTo>
                    <a:pt x="238300" y="330604"/>
                  </a:moveTo>
                  <a:lnTo>
                    <a:pt x="238300" y="420769"/>
                  </a:lnTo>
                  <a:lnTo>
                    <a:pt x="328300" y="420769"/>
                  </a:lnTo>
                </a:path>
                <a:path w="778510" h="631189">
                  <a:moveTo>
                    <a:pt x="252275" y="417463"/>
                  </a:moveTo>
                  <a:lnTo>
                    <a:pt x="275132" y="382241"/>
                  </a:lnTo>
                  <a:lnTo>
                    <a:pt x="306657" y="354789"/>
                  </a:lnTo>
                  <a:lnTo>
                    <a:pt x="344997" y="336959"/>
                  </a:lnTo>
                  <a:lnTo>
                    <a:pt x="388301" y="330604"/>
                  </a:lnTo>
                  <a:lnTo>
                    <a:pt x="435706" y="338264"/>
                  </a:lnTo>
                  <a:lnTo>
                    <a:pt x="476882" y="359596"/>
                  </a:lnTo>
                  <a:lnTo>
                    <a:pt x="509355" y="392125"/>
                  </a:lnTo>
                  <a:lnTo>
                    <a:pt x="530653" y="433377"/>
                  </a:lnTo>
                  <a:lnTo>
                    <a:pt x="538302" y="480878"/>
                  </a:lnTo>
                  <a:lnTo>
                    <a:pt x="530653" y="528368"/>
                  </a:lnTo>
                  <a:lnTo>
                    <a:pt x="509355" y="569617"/>
                  </a:lnTo>
                  <a:lnTo>
                    <a:pt x="476882" y="602148"/>
                  </a:lnTo>
                  <a:lnTo>
                    <a:pt x="435706" y="623483"/>
                  </a:lnTo>
                  <a:lnTo>
                    <a:pt x="388301" y="631146"/>
                  </a:lnTo>
                  <a:lnTo>
                    <a:pt x="344137" y="624526"/>
                  </a:lnTo>
                  <a:lnTo>
                    <a:pt x="305179" y="605986"/>
                  </a:lnTo>
                  <a:lnTo>
                    <a:pt x="273406" y="577498"/>
                  </a:lnTo>
                  <a:lnTo>
                    <a:pt x="250800" y="541038"/>
                  </a:lnTo>
                </a:path>
              </a:pathLst>
            </a:custGeom>
            <a:ln w="36956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205596" y="2681097"/>
            <a:ext cx="1911985" cy="1911985"/>
            <a:chOff x="8205596" y="2681097"/>
            <a:chExt cx="1911985" cy="1911985"/>
          </a:xfrm>
        </p:grpSpPr>
        <p:sp>
          <p:nvSpPr>
            <p:cNvPr id="13" name="object 13"/>
            <p:cNvSpPr/>
            <p:nvPr/>
          </p:nvSpPr>
          <p:spPr>
            <a:xfrm>
              <a:off x="8820358" y="3332485"/>
              <a:ext cx="691515" cy="401320"/>
            </a:xfrm>
            <a:custGeom>
              <a:avLst/>
              <a:gdLst/>
              <a:ahLst/>
              <a:cxnLst/>
              <a:rect l="l" t="t" r="r" b="b"/>
              <a:pathLst>
                <a:path w="691515" h="401320">
                  <a:moveTo>
                    <a:pt x="54582" y="0"/>
                  </a:moveTo>
                  <a:lnTo>
                    <a:pt x="636811" y="0"/>
                  </a:lnTo>
                  <a:lnTo>
                    <a:pt x="658056" y="4297"/>
                  </a:lnTo>
                  <a:lnTo>
                    <a:pt x="675406" y="16017"/>
                  </a:lnTo>
                  <a:lnTo>
                    <a:pt x="687104" y="33398"/>
                  </a:lnTo>
                  <a:lnTo>
                    <a:pt x="691394" y="54681"/>
                  </a:lnTo>
                  <a:lnTo>
                    <a:pt x="691394" y="400994"/>
                  </a:lnTo>
                  <a:lnTo>
                    <a:pt x="0" y="400994"/>
                  </a:lnTo>
                  <a:lnTo>
                    <a:pt x="0" y="54681"/>
                  </a:lnTo>
                  <a:lnTo>
                    <a:pt x="4289" y="33398"/>
                  </a:lnTo>
                  <a:lnTo>
                    <a:pt x="15987" y="16017"/>
                  </a:lnTo>
                  <a:lnTo>
                    <a:pt x="33336" y="4297"/>
                  </a:lnTo>
                  <a:lnTo>
                    <a:pt x="54582" y="0"/>
                  </a:lnTo>
                  <a:close/>
                </a:path>
              </a:pathLst>
            </a:custGeom>
            <a:ln w="4251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47581" y="3733479"/>
              <a:ext cx="837565" cy="219075"/>
            </a:xfrm>
            <a:custGeom>
              <a:avLst/>
              <a:gdLst/>
              <a:ahLst/>
              <a:cxnLst/>
              <a:rect l="l" t="t" r="r" b="b"/>
              <a:pathLst>
                <a:path w="837565" h="219075">
                  <a:moveTo>
                    <a:pt x="764171" y="0"/>
                  </a:moveTo>
                  <a:lnTo>
                    <a:pt x="836948" y="145816"/>
                  </a:lnTo>
                </a:path>
                <a:path w="837565" h="219075">
                  <a:moveTo>
                    <a:pt x="72776" y="0"/>
                  </a:moveTo>
                  <a:lnTo>
                    <a:pt x="0" y="145816"/>
                  </a:lnTo>
                </a:path>
                <a:path w="837565" h="219075">
                  <a:moveTo>
                    <a:pt x="509451" y="145816"/>
                  </a:moveTo>
                  <a:lnTo>
                    <a:pt x="491257" y="164043"/>
                  </a:lnTo>
                  <a:lnTo>
                    <a:pt x="345703" y="164043"/>
                  </a:lnTo>
                  <a:lnTo>
                    <a:pt x="327509" y="145816"/>
                  </a:lnTo>
                  <a:lnTo>
                    <a:pt x="0" y="145816"/>
                  </a:lnTo>
                  <a:lnTo>
                    <a:pt x="4289" y="185327"/>
                  </a:lnTo>
                  <a:lnTo>
                    <a:pt x="33336" y="214427"/>
                  </a:lnTo>
                  <a:lnTo>
                    <a:pt x="54582" y="218724"/>
                  </a:lnTo>
                  <a:lnTo>
                    <a:pt x="782365" y="218724"/>
                  </a:lnTo>
                  <a:lnTo>
                    <a:pt x="803610" y="214427"/>
                  </a:lnTo>
                  <a:lnTo>
                    <a:pt x="820960" y="202708"/>
                  </a:lnTo>
                  <a:lnTo>
                    <a:pt x="832658" y="185327"/>
                  </a:lnTo>
                  <a:lnTo>
                    <a:pt x="836948" y="164043"/>
                  </a:lnTo>
                  <a:lnTo>
                    <a:pt x="836948" y="145816"/>
                  </a:lnTo>
                  <a:lnTo>
                    <a:pt x="509451" y="145816"/>
                  </a:lnTo>
                  <a:close/>
                </a:path>
              </a:pathLst>
            </a:custGeom>
            <a:ln w="42491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15121" y="2690622"/>
              <a:ext cx="1892935" cy="1892935"/>
            </a:xfrm>
            <a:custGeom>
              <a:avLst/>
              <a:gdLst/>
              <a:ahLst/>
              <a:cxnLst/>
              <a:rect l="l" t="t" r="r" b="b"/>
              <a:pathLst>
                <a:path w="1892934" h="1892935">
                  <a:moveTo>
                    <a:pt x="0" y="946403"/>
                  </a:moveTo>
                  <a:lnTo>
                    <a:pt x="1231" y="897697"/>
                  </a:lnTo>
                  <a:lnTo>
                    <a:pt x="4885" y="849631"/>
                  </a:lnTo>
                  <a:lnTo>
                    <a:pt x="10903" y="802265"/>
                  </a:lnTo>
                  <a:lnTo>
                    <a:pt x="19225" y="755656"/>
                  </a:lnTo>
                  <a:lnTo>
                    <a:pt x="29792" y="709867"/>
                  </a:lnTo>
                  <a:lnTo>
                    <a:pt x="42544" y="664954"/>
                  </a:lnTo>
                  <a:lnTo>
                    <a:pt x="57422" y="620979"/>
                  </a:lnTo>
                  <a:lnTo>
                    <a:pt x="74366" y="578000"/>
                  </a:lnTo>
                  <a:lnTo>
                    <a:pt x="93317" y="536078"/>
                  </a:lnTo>
                  <a:lnTo>
                    <a:pt x="114216" y="495270"/>
                  </a:lnTo>
                  <a:lnTo>
                    <a:pt x="137003" y="455638"/>
                  </a:lnTo>
                  <a:lnTo>
                    <a:pt x="161618" y="417239"/>
                  </a:lnTo>
                  <a:lnTo>
                    <a:pt x="188002" y="380134"/>
                  </a:lnTo>
                  <a:lnTo>
                    <a:pt x="216097" y="344383"/>
                  </a:lnTo>
                  <a:lnTo>
                    <a:pt x="245841" y="310044"/>
                  </a:lnTo>
                  <a:lnTo>
                    <a:pt x="277177" y="277177"/>
                  </a:lnTo>
                  <a:lnTo>
                    <a:pt x="310044" y="245841"/>
                  </a:lnTo>
                  <a:lnTo>
                    <a:pt x="344383" y="216097"/>
                  </a:lnTo>
                  <a:lnTo>
                    <a:pt x="380134" y="188002"/>
                  </a:lnTo>
                  <a:lnTo>
                    <a:pt x="417239" y="161618"/>
                  </a:lnTo>
                  <a:lnTo>
                    <a:pt x="455638" y="137003"/>
                  </a:lnTo>
                  <a:lnTo>
                    <a:pt x="495270" y="114216"/>
                  </a:lnTo>
                  <a:lnTo>
                    <a:pt x="536078" y="93317"/>
                  </a:lnTo>
                  <a:lnTo>
                    <a:pt x="578000" y="74366"/>
                  </a:lnTo>
                  <a:lnTo>
                    <a:pt x="620979" y="57422"/>
                  </a:lnTo>
                  <a:lnTo>
                    <a:pt x="664954" y="42544"/>
                  </a:lnTo>
                  <a:lnTo>
                    <a:pt x="709867" y="29792"/>
                  </a:lnTo>
                  <a:lnTo>
                    <a:pt x="755656" y="19225"/>
                  </a:lnTo>
                  <a:lnTo>
                    <a:pt x="802265" y="10903"/>
                  </a:lnTo>
                  <a:lnTo>
                    <a:pt x="849631" y="4885"/>
                  </a:lnTo>
                  <a:lnTo>
                    <a:pt x="897697" y="1231"/>
                  </a:lnTo>
                  <a:lnTo>
                    <a:pt x="946403" y="0"/>
                  </a:lnTo>
                  <a:lnTo>
                    <a:pt x="995110" y="1231"/>
                  </a:lnTo>
                  <a:lnTo>
                    <a:pt x="1043176" y="4885"/>
                  </a:lnTo>
                  <a:lnTo>
                    <a:pt x="1090542" y="10903"/>
                  </a:lnTo>
                  <a:lnTo>
                    <a:pt x="1137151" y="19225"/>
                  </a:lnTo>
                  <a:lnTo>
                    <a:pt x="1182940" y="29792"/>
                  </a:lnTo>
                  <a:lnTo>
                    <a:pt x="1227853" y="42544"/>
                  </a:lnTo>
                  <a:lnTo>
                    <a:pt x="1271828" y="57422"/>
                  </a:lnTo>
                  <a:lnTo>
                    <a:pt x="1314807" y="74366"/>
                  </a:lnTo>
                  <a:lnTo>
                    <a:pt x="1356729" y="93317"/>
                  </a:lnTo>
                  <a:lnTo>
                    <a:pt x="1397537" y="114216"/>
                  </a:lnTo>
                  <a:lnTo>
                    <a:pt x="1437169" y="137003"/>
                  </a:lnTo>
                  <a:lnTo>
                    <a:pt x="1475568" y="161618"/>
                  </a:lnTo>
                  <a:lnTo>
                    <a:pt x="1512673" y="188002"/>
                  </a:lnTo>
                  <a:lnTo>
                    <a:pt x="1548424" y="216097"/>
                  </a:lnTo>
                  <a:lnTo>
                    <a:pt x="1582763" y="245841"/>
                  </a:lnTo>
                  <a:lnTo>
                    <a:pt x="1615630" y="277177"/>
                  </a:lnTo>
                  <a:lnTo>
                    <a:pt x="1646966" y="310044"/>
                  </a:lnTo>
                  <a:lnTo>
                    <a:pt x="1676710" y="344383"/>
                  </a:lnTo>
                  <a:lnTo>
                    <a:pt x="1704805" y="380134"/>
                  </a:lnTo>
                  <a:lnTo>
                    <a:pt x="1731189" y="417239"/>
                  </a:lnTo>
                  <a:lnTo>
                    <a:pt x="1755804" y="455638"/>
                  </a:lnTo>
                  <a:lnTo>
                    <a:pt x="1778591" y="495270"/>
                  </a:lnTo>
                  <a:lnTo>
                    <a:pt x="1799490" y="536078"/>
                  </a:lnTo>
                  <a:lnTo>
                    <a:pt x="1818441" y="578000"/>
                  </a:lnTo>
                  <a:lnTo>
                    <a:pt x="1835385" y="620979"/>
                  </a:lnTo>
                  <a:lnTo>
                    <a:pt x="1850263" y="664954"/>
                  </a:lnTo>
                  <a:lnTo>
                    <a:pt x="1863015" y="709867"/>
                  </a:lnTo>
                  <a:lnTo>
                    <a:pt x="1873582" y="755656"/>
                  </a:lnTo>
                  <a:lnTo>
                    <a:pt x="1881904" y="802265"/>
                  </a:lnTo>
                  <a:lnTo>
                    <a:pt x="1887922" y="849631"/>
                  </a:lnTo>
                  <a:lnTo>
                    <a:pt x="1891576" y="897697"/>
                  </a:lnTo>
                  <a:lnTo>
                    <a:pt x="1892807" y="946403"/>
                  </a:lnTo>
                  <a:lnTo>
                    <a:pt x="1891576" y="995110"/>
                  </a:lnTo>
                  <a:lnTo>
                    <a:pt x="1887922" y="1043176"/>
                  </a:lnTo>
                  <a:lnTo>
                    <a:pt x="1881904" y="1090542"/>
                  </a:lnTo>
                  <a:lnTo>
                    <a:pt x="1873582" y="1137151"/>
                  </a:lnTo>
                  <a:lnTo>
                    <a:pt x="1863015" y="1182940"/>
                  </a:lnTo>
                  <a:lnTo>
                    <a:pt x="1850263" y="1227853"/>
                  </a:lnTo>
                  <a:lnTo>
                    <a:pt x="1835385" y="1271828"/>
                  </a:lnTo>
                  <a:lnTo>
                    <a:pt x="1818441" y="1314807"/>
                  </a:lnTo>
                  <a:lnTo>
                    <a:pt x="1799490" y="1356729"/>
                  </a:lnTo>
                  <a:lnTo>
                    <a:pt x="1778591" y="1397537"/>
                  </a:lnTo>
                  <a:lnTo>
                    <a:pt x="1755804" y="1437169"/>
                  </a:lnTo>
                  <a:lnTo>
                    <a:pt x="1731189" y="1475568"/>
                  </a:lnTo>
                  <a:lnTo>
                    <a:pt x="1704805" y="1512673"/>
                  </a:lnTo>
                  <a:lnTo>
                    <a:pt x="1676710" y="1548424"/>
                  </a:lnTo>
                  <a:lnTo>
                    <a:pt x="1646966" y="1582763"/>
                  </a:lnTo>
                  <a:lnTo>
                    <a:pt x="1615630" y="1615630"/>
                  </a:lnTo>
                  <a:lnTo>
                    <a:pt x="1582763" y="1646966"/>
                  </a:lnTo>
                  <a:lnTo>
                    <a:pt x="1548424" y="1676710"/>
                  </a:lnTo>
                  <a:lnTo>
                    <a:pt x="1512673" y="1704805"/>
                  </a:lnTo>
                  <a:lnTo>
                    <a:pt x="1475568" y="1731189"/>
                  </a:lnTo>
                  <a:lnTo>
                    <a:pt x="1437169" y="1755804"/>
                  </a:lnTo>
                  <a:lnTo>
                    <a:pt x="1397537" y="1778591"/>
                  </a:lnTo>
                  <a:lnTo>
                    <a:pt x="1356729" y="1799490"/>
                  </a:lnTo>
                  <a:lnTo>
                    <a:pt x="1314807" y="1818441"/>
                  </a:lnTo>
                  <a:lnTo>
                    <a:pt x="1271828" y="1835385"/>
                  </a:lnTo>
                  <a:lnTo>
                    <a:pt x="1227853" y="1850263"/>
                  </a:lnTo>
                  <a:lnTo>
                    <a:pt x="1182940" y="1863015"/>
                  </a:lnTo>
                  <a:lnTo>
                    <a:pt x="1137151" y="1873582"/>
                  </a:lnTo>
                  <a:lnTo>
                    <a:pt x="1090542" y="1881904"/>
                  </a:lnTo>
                  <a:lnTo>
                    <a:pt x="1043176" y="1887922"/>
                  </a:lnTo>
                  <a:lnTo>
                    <a:pt x="995110" y="1891576"/>
                  </a:lnTo>
                  <a:lnTo>
                    <a:pt x="946403" y="1892808"/>
                  </a:lnTo>
                  <a:lnTo>
                    <a:pt x="897697" y="1891576"/>
                  </a:lnTo>
                  <a:lnTo>
                    <a:pt x="849631" y="1887922"/>
                  </a:lnTo>
                  <a:lnTo>
                    <a:pt x="802265" y="1881904"/>
                  </a:lnTo>
                  <a:lnTo>
                    <a:pt x="755656" y="1873582"/>
                  </a:lnTo>
                  <a:lnTo>
                    <a:pt x="709867" y="1863015"/>
                  </a:lnTo>
                  <a:lnTo>
                    <a:pt x="664954" y="1850263"/>
                  </a:lnTo>
                  <a:lnTo>
                    <a:pt x="620979" y="1835385"/>
                  </a:lnTo>
                  <a:lnTo>
                    <a:pt x="578000" y="1818441"/>
                  </a:lnTo>
                  <a:lnTo>
                    <a:pt x="536078" y="1799490"/>
                  </a:lnTo>
                  <a:lnTo>
                    <a:pt x="495270" y="1778591"/>
                  </a:lnTo>
                  <a:lnTo>
                    <a:pt x="455638" y="1755804"/>
                  </a:lnTo>
                  <a:lnTo>
                    <a:pt x="417239" y="1731189"/>
                  </a:lnTo>
                  <a:lnTo>
                    <a:pt x="380134" y="1704805"/>
                  </a:lnTo>
                  <a:lnTo>
                    <a:pt x="344383" y="1676710"/>
                  </a:lnTo>
                  <a:lnTo>
                    <a:pt x="310044" y="1646966"/>
                  </a:lnTo>
                  <a:lnTo>
                    <a:pt x="277177" y="1615630"/>
                  </a:lnTo>
                  <a:lnTo>
                    <a:pt x="245841" y="1582763"/>
                  </a:lnTo>
                  <a:lnTo>
                    <a:pt x="216097" y="1548424"/>
                  </a:lnTo>
                  <a:lnTo>
                    <a:pt x="188002" y="1512673"/>
                  </a:lnTo>
                  <a:lnTo>
                    <a:pt x="161618" y="1475568"/>
                  </a:lnTo>
                  <a:lnTo>
                    <a:pt x="137003" y="1437169"/>
                  </a:lnTo>
                  <a:lnTo>
                    <a:pt x="114216" y="1397537"/>
                  </a:lnTo>
                  <a:lnTo>
                    <a:pt x="93317" y="1356729"/>
                  </a:lnTo>
                  <a:lnTo>
                    <a:pt x="74366" y="1314807"/>
                  </a:lnTo>
                  <a:lnTo>
                    <a:pt x="57422" y="1271828"/>
                  </a:lnTo>
                  <a:lnTo>
                    <a:pt x="42544" y="1227853"/>
                  </a:lnTo>
                  <a:lnTo>
                    <a:pt x="29792" y="1182940"/>
                  </a:lnTo>
                  <a:lnTo>
                    <a:pt x="19225" y="1137151"/>
                  </a:lnTo>
                  <a:lnTo>
                    <a:pt x="10903" y="1090542"/>
                  </a:lnTo>
                  <a:lnTo>
                    <a:pt x="4885" y="1043176"/>
                  </a:lnTo>
                  <a:lnTo>
                    <a:pt x="1231" y="995110"/>
                  </a:lnTo>
                  <a:lnTo>
                    <a:pt x="0" y="94640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312534" y="3142982"/>
            <a:ext cx="1678305" cy="986155"/>
          </a:xfrm>
          <a:custGeom>
            <a:avLst/>
            <a:gdLst/>
            <a:ahLst/>
            <a:cxnLst/>
            <a:rect l="l" t="t" r="r" b="b"/>
            <a:pathLst>
              <a:path w="1678304" h="986154">
                <a:moveTo>
                  <a:pt x="1316622" y="376038"/>
                </a:moveTo>
                <a:lnTo>
                  <a:pt x="1271503" y="389865"/>
                </a:lnTo>
                <a:lnTo>
                  <a:pt x="1233863" y="421027"/>
                </a:lnTo>
                <a:lnTo>
                  <a:pt x="1215022" y="453261"/>
                </a:lnTo>
                <a:lnTo>
                  <a:pt x="1206871" y="488408"/>
                </a:lnTo>
                <a:lnTo>
                  <a:pt x="1209156" y="524040"/>
                </a:lnTo>
                <a:lnTo>
                  <a:pt x="1221625" y="557731"/>
                </a:lnTo>
                <a:lnTo>
                  <a:pt x="711540" y="557731"/>
                </a:lnTo>
                <a:lnTo>
                  <a:pt x="663636" y="567409"/>
                </a:lnTo>
                <a:lnTo>
                  <a:pt x="624509" y="593797"/>
                </a:lnTo>
                <a:lnTo>
                  <a:pt x="598124" y="632930"/>
                </a:lnTo>
                <a:lnTo>
                  <a:pt x="588447" y="680841"/>
                </a:lnTo>
                <a:lnTo>
                  <a:pt x="598124" y="728751"/>
                </a:lnTo>
                <a:lnTo>
                  <a:pt x="624509" y="767884"/>
                </a:lnTo>
                <a:lnTo>
                  <a:pt x="663636" y="794273"/>
                </a:lnTo>
                <a:lnTo>
                  <a:pt x="711540" y="803951"/>
                </a:lnTo>
                <a:lnTo>
                  <a:pt x="1221625" y="803951"/>
                </a:lnTo>
                <a:lnTo>
                  <a:pt x="1209156" y="837637"/>
                </a:lnTo>
                <a:lnTo>
                  <a:pt x="1215022" y="908408"/>
                </a:lnTo>
                <a:lnTo>
                  <a:pt x="1271503" y="971815"/>
                </a:lnTo>
                <a:lnTo>
                  <a:pt x="1316622" y="985646"/>
                </a:lnTo>
                <a:lnTo>
                  <a:pt x="1363639" y="981556"/>
                </a:lnTo>
                <a:lnTo>
                  <a:pt x="1406971" y="958956"/>
                </a:lnTo>
                <a:lnTo>
                  <a:pt x="1410143" y="956390"/>
                </a:lnTo>
                <a:lnTo>
                  <a:pt x="1319704" y="956390"/>
                </a:lnTo>
                <a:lnTo>
                  <a:pt x="1285355" y="945866"/>
                </a:lnTo>
                <a:lnTo>
                  <a:pt x="1256693" y="922153"/>
                </a:lnTo>
                <a:lnTo>
                  <a:pt x="1240420" y="892173"/>
                </a:lnTo>
                <a:lnTo>
                  <a:pt x="1235945" y="859542"/>
                </a:lnTo>
                <a:lnTo>
                  <a:pt x="1242933" y="827503"/>
                </a:lnTo>
                <a:lnTo>
                  <a:pt x="1261048" y="799302"/>
                </a:lnTo>
                <a:lnTo>
                  <a:pt x="1265049" y="795006"/>
                </a:lnTo>
                <a:lnTo>
                  <a:pt x="1266108" y="788768"/>
                </a:lnTo>
                <a:lnTo>
                  <a:pt x="1263813" y="783413"/>
                </a:lnTo>
                <a:lnTo>
                  <a:pt x="1261459" y="777999"/>
                </a:lnTo>
                <a:lnTo>
                  <a:pt x="1256164" y="774527"/>
                </a:lnTo>
                <a:lnTo>
                  <a:pt x="711540" y="774527"/>
                </a:lnTo>
                <a:lnTo>
                  <a:pt x="675084" y="767162"/>
                </a:lnTo>
                <a:lnTo>
                  <a:pt x="645309" y="747081"/>
                </a:lnTo>
                <a:lnTo>
                  <a:pt x="625230" y="717302"/>
                </a:lnTo>
                <a:lnTo>
                  <a:pt x="617867" y="680841"/>
                </a:lnTo>
                <a:lnTo>
                  <a:pt x="625230" y="644380"/>
                </a:lnTo>
                <a:lnTo>
                  <a:pt x="645309" y="614600"/>
                </a:lnTo>
                <a:lnTo>
                  <a:pt x="675084" y="594519"/>
                </a:lnTo>
                <a:lnTo>
                  <a:pt x="711540" y="587155"/>
                </a:lnTo>
                <a:lnTo>
                  <a:pt x="1256164" y="587155"/>
                </a:lnTo>
                <a:lnTo>
                  <a:pt x="1261459" y="583683"/>
                </a:lnTo>
                <a:lnTo>
                  <a:pt x="1263813" y="578269"/>
                </a:lnTo>
                <a:lnTo>
                  <a:pt x="1266108" y="572914"/>
                </a:lnTo>
                <a:lnTo>
                  <a:pt x="1265049" y="566676"/>
                </a:lnTo>
                <a:lnTo>
                  <a:pt x="1261048" y="562380"/>
                </a:lnTo>
                <a:lnTo>
                  <a:pt x="1242933" y="534177"/>
                </a:lnTo>
                <a:lnTo>
                  <a:pt x="1235945" y="502134"/>
                </a:lnTo>
                <a:lnTo>
                  <a:pt x="1240419" y="469496"/>
                </a:lnTo>
                <a:lnTo>
                  <a:pt x="1256693" y="439505"/>
                </a:lnTo>
                <a:lnTo>
                  <a:pt x="1285355" y="415803"/>
                </a:lnTo>
                <a:lnTo>
                  <a:pt x="1319704" y="405285"/>
                </a:lnTo>
                <a:lnTo>
                  <a:pt x="1410136" y="405285"/>
                </a:lnTo>
                <a:lnTo>
                  <a:pt x="1406971" y="402725"/>
                </a:lnTo>
                <a:lnTo>
                  <a:pt x="1363639" y="380130"/>
                </a:lnTo>
                <a:lnTo>
                  <a:pt x="1316622" y="376038"/>
                </a:lnTo>
                <a:close/>
              </a:path>
              <a:path w="1678304" h="986154">
                <a:moveTo>
                  <a:pt x="1410136" y="405285"/>
                </a:moveTo>
                <a:lnTo>
                  <a:pt x="1319704" y="405285"/>
                </a:lnTo>
                <a:lnTo>
                  <a:pt x="1355498" y="408406"/>
                </a:lnTo>
                <a:lnTo>
                  <a:pt x="1388495" y="425617"/>
                </a:lnTo>
                <a:lnTo>
                  <a:pt x="1613911" y="607987"/>
                </a:lnTo>
                <a:lnTo>
                  <a:pt x="1639551" y="640464"/>
                </a:lnTo>
                <a:lnTo>
                  <a:pt x="1648686" y="680841"/>
                </a:lnTo>
                <a:lnTo>
                  <a:pt x="1646347" y="701666"/>
                </a:lnTo>
                <a:lnTo>
                  <a:pt x="1628629" y="738794"/>
                </a:lnTo>
                <a:lnTo>
                  <a:pt x="1388495" y="936076"/>
                </a:lnTo>
                <a:lnTo>
                  <a:pt x="1319704" y="956390"/>
                </a:lnTo>
                <a:lnTo>
                  <a:pt x="1410143" y="956390"/>
                </a:lnTo>
                <a:lnTo>
                  <a:pt x="1632446" y="776586"/>
                </a:lnTo>
                <a:lnTo>
                  <a:pt x="1666110" y="733877"/>
                </a:lnTo>
                <a:lnTo>
                  <a:pt x="1678106" y="680841"/>
                </a:lnTo>
                <a:lnTo>
                  <a:pt x="1675034" y="653476"/>
                </a:lnTo>
                <a:lnTo>
                  <a:pt x="1666110" y="627782"/>
                </a:lnTo>
                <a:lnTo>
                  <a:pt x="1651768" y="604681"/>
                </a:lnTo>
                <a:lnTo>
                  <a:pt x="1632446" y="585095"/>
                </a:lnTo>
                <a:lnTo>
                  <a:pt x="1410136" y="405285"/>
                </a:lnTo>
                <a:close/>
              </a:path>
              <a:path w="1678304" h="986154">
                <a:moveTo>
                  <a:pt x="361497" y="0"/>
                </a:moveTo>
                <a:lnTo>
                  <a:pt x="314473" y="4091"/>
                </a:lnTo>
                <a:lnTo>
                  <a:pt x="271140" y="26687"/>
                </a:lnTo>
                <a:lnTo>
                  <a:pt x="45689" y="209116"/>
                </a:lnTo>
                <a:lnTo>
                  <a:pt x="12008" y="251795"/>
                </a:lnTo>
                <a:lnTo>
                  <a:pt x="0" y="304802"/>
                </a:lnTo>
                <a:lnTo>
                  <a:pt x="3075" y="332168"/>
                </a:lnTo>
                <a:lnTo>
                  <a:pt x="26359" y="380962"/>
                </a:lnTo>
                <a:lnTo>
                  <a:pt x="271140" y="582918"/>
                </a:lnTo>
                <a:lnTo>
                  <a:pt x="314473" y="605513"/>
                </a:lnTo>
                <a:lnTo>
                  <a:pt x="361497" y="609605"/>
                </a:lnTo>
                <a:lnTo>
                  <a:pt x="406628" y="595778"/>
                </a:lnTo>
                <a:lnTo>
                  <a:pt x="425249" y="580365"/>
                </a:lnTo>
                <a:lnTo>
                  <a:pt x="358405" y="580365"/>
                </a:lnTo>
                <a:lnTo>
                  <a:pt x="322617" y="577262"/>
                </a:lnTo>
                <a:lnTo>
                  <a:pt x="64188" y="377656"/>
                </a:lnTo>
                <a:lnTo>
                  <a:pt x="38558" y="345179"/>
                </a:lnTo>
                <a:lnTo>
                  <a:pt x="29420" y="304802"/>
                </a:lnTo>
                <a:lnTo>
                  <a:pt x="31760" y="284001"/>
                </a:lnTo>
                <a:lnTo>
                  <a:pt x="49479" y="246857"/>
                </a:lnTo>
                <a:lnTo>
                  <a:pt x="289639" y="49579"/>
                </a:lnTo>
                <a:lnTo>
                  <a:pt x="358405" y="29247"/>
                </a:lnTo>
                <a:lnTo>
                  <a:pt x="425258" y="29247"/>
                </a:lnTo>
                <a:lnTo>
                  <a:pt x="406627" y="13827"/>
                </a:lnTo>
                <a:lnTo>
                  <a:pt x="361497" y="0"/>
                </a:lnTo>
                <a:close/>
              </a:path>
              <a:path w="1678304" h="986154">
                <a:moveTo>
                  <a:pt x="425258" y="29247"/>
                </a:moveTo>
                <a:lnTo>
                  <a:pt x="358405" y="29247"/>
                </a:lnTo>
                <a:lnTo>
                  <a:pt x="392754" y="39764"/>
                </a:lnTo>
                <a:lnTo>
                  <a:pt x="421412" y="63467"/>
                </a:lnTo>
                <a:lnTo>
                  <a:pt x="437691" y="93457"/>
                </a:lnTo>
                <a:lnTo>
                  <a:pt x="442168" y="126096"/>
                </a:lnTo>
                <a:lnTo>
                  <a:pt x="435184" y="158139"/>
                </a:lnTo>
                <a:lnTo>
                  <a:pt x="417081" y="186341"/>
                </a:lnTo>
                <a:lnTo>
                  <a:pt x="413080" y="190637"/>
                </a:lnTo>
                <a:lnTo>
                  <a:pt x="411997" y="196875"/>
                </a:lnTo>
                <a:lnTo>
                  <a:pt x="416663" y="207644"/>
                </a:lnTo>
                <a:lnTo>
                  <a:pt x="421959" y="211116"/>
                </a:lnTo>
                <a:lnTo>
                  <a:pt x="966612" y="211117"/>
                </a:lnTo>
                <a:lnTo>
                  <a:pt x="1003043" y="218481"/>
                </a:lnTo>
                <a:lnTo>
                  <a:pt x="1032822" y="238562"/>
                </a:lnTo>
                <a:lnTo>
                  <a:pt x="1052914" y="268342"/>
                </a:lnTo>
                <a:lnTo>
                  <a:pt x="1060285" y="304802"/>
                </a:lnTo>
                <a:lnTo>
                  <a:pt x="1052914" y="341272"/>
                </a:lnTo>
                <a:lnTo>
                  <a:pt x="1032822" y="371073"/>
                </a:lnTo>
                <a:lnTo>
                  <a:pt x="1003043" y="391174"/>
                </a:lnTo>
                <a:lnTo>
                  <a:pt x="966612" y="398547"/>
                </a:lnTo>
                <a:lnTo>
                  <a:pt x="421959" y="398547"/>
                </a:lnTo>
                <a:lnTo>
                  <a:pt x="416663" y="402019"/>
                </a:lnTo>
                <a:lnTo>
                  <a:pt x="411997" y="412729"/>
                </a:lnTo>
                <a:lnTo>
                  <a:pt x="413080" y="419026"/>
                </a:lnTo>
                <a:lnTo>
                  <a:pt x="417081" y="423263"/>
                </a:lnTo>
                <a:lnTo>
                  <a:pt x="435184" y="451466"/>
                </a:lnTo>
                <a:lnTo>
                  <a:pt x="442168" y="483509"/>
                </a:lnTo>
                <a:lnTo>
                  <a:pt x="437691" y="516147"/>
                </a:lnTo>
                <a:lnTo>
                  <a:pt x="421412" y="546138"/>
                </a:lnTo>
                <a:lnTo>
                  <a:pt x="392754" y="569841"/>
                </a:lnTo>
                <a:lnTo>
                  <a:pt x="358405" y="580365"/>
                </a:lnTo>
                <a:lnTo>
                  <a:pt x="425249" y="580365"/>
                </a:lnTo>
                <a:lnTo>
                  <a:pt x="444277" y="564616"/>
                </a:lnTo>
                <a:lnTo>
                  <a:pt x="463109" y="532383"/>
                </a:lnTo>
                <a:lnTo>
                  <a:pt x="471252" y="497242"/>
                </a:lnTo>
                <a:lnTo>
                  <a:pt x="468960" y="461627"/>
                </a:lnTo>
                <a:lnTo>
                  <a:pt x="456492" y="427971"/>
                </a:lnTo>
                <a:lnTo>
                  <a:pt x="966612" y="427912"/>
                </a:lnTo>
                <a:lnTo>
                  <a:pt x="1014491" y="418235"/>
                </a:lnTo>
                <a:lnTo>
                  <a:pt x="1053622" y="391846"/>
                </a:lnTo>
                <a:lnTo>
                  <a:pt x="1080021" y="352713"/>
                </a:lnTo>
                <a:lnTo>
                  <a:pt x="1089705" y="304802"/>
                </a:lnTo>
                <a:lnTo>
                  <a:pt x="1080021" y="256892"/>
                </a:lnTo>
                <a:lnTo>
                  <a:pt x="1053622" y="217759"/>
                </a:lnTo>
                <a:lnTo>
                  <a:pt x="1014491" y="191370"/>
                </a:lnTo>
                <a:lnTo>
                  <a:pt x="966612" y="181693"/>
                </a:lnTo>
                <a:lnTo>
                  <a:pt x="456486" y="181692"/>
                </a:lnTo>
                <a:lnTo>
                  <a:pt x="468958" y="148010"/>
                </a:lnTo>
                <a:lnTo>
                  <a:pt x="471251" y="112392"/>
                </a:lnTo>
                <a:lnTo>
                  <a:pt x="463109" y="77248"/>
                </a:lnTo>
                <a:lnTo>
                  <a:pt x="444277" y="44989"/>
                </a:lnTo>
                <a:lnTo>
                  <a:pt x="425258" y="292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pc="-5" dirty="0"/>
              <a:t>How </a:t>
            </a:r>
            <a:r>
              <a:rPr dirty="0"/>
              <a:t>Ansible Plugins </a:t>
            </a:r>
            <a:r>
              <a:rPr spc="-5" dirty="0"/>
              <a:t>Overcome </a:t>
            </a:r>
            <a:r>
              <a:rPr dirty="0"/>
              <a:t>the </a:t>
            </a:r>
            <a:r>
              <a:rPr spc="-980" dirty="0"/>
              <a:t> </a:t>
            </a:r>
            <a:r>
              <a:rPr dirty="0"/>
              <a:t>mentioned</a:t>
            </a:r>
            <a:r>
              <a:rPr spc="-20" dirty="0"/>
              <a:t> </a:t>
            </a:r>
            <a:r>
              <a:rPr spc="-5" dirty="0"/>
              <a:t>Challenges?</a:t>
            </a:r>
          </a:p>
        </p:txBody>
      </p:sp>
      <p:sp>
        <p:nvSpPr>
          <p:cNvPr id="3" name="object 3"/>
          <p:cNvSpPr/>
          <p:nvPr/>
        </p:nvSpPr>
        <p:spPr>
          <a:xfrm>
            <a:off x="1021080" y="2052827"/>
            <a:ext cx="1892935" cy="733425"/>
          </a:xfrm>
          <a:custGeom>
            <a:avLst/>
            <a:gdLst/>
            <a:ahLst/>
            <a:cxnLst/>
            <a:rect l="l" t="t" r="r" b="b"/>
            <a:pathLst>
              <a:path w="1892935" h="733425">
                <a:moveTo>
                  <a:pt x="0" y="122174"/>
                </a:moveTo>
                <a:lnTo>
                  <a:pt x="9601" y="74634"/>
                </a:lnTo>
                <a:lnTo>
                  <a:pt x="35783" y="35798"/>
                </a:lnTo>
                <a:lnTo>
                  <a:pt x="74618" y="9606"/>
                </a:lnTo>
                <a:lnTo>
                  <a:pt x="122173" y="0"/>
                </a:lnTo>
                <a:lnTo>
                  <a:pt x="1770633" y="0"/>
                </a:lnTo>
                <a:lnTo>
                  <a:pt x="1818173" y="9606"/>
                </a:lnTo>
                <a:lnTo>
                  <a:pt x="1857009" y="35798"/>
                </a:lnTo>
                <a:lnTo>
                  <a:pt x="1883201" y="74634"/>
                </a:lnTo>
                <a:lnTo>
                  <a:pt x="1892808" y="122174"/>
                </a:lnTo>
                <a:lnTo>
                  <a:pt x="1892808" y="610870"/>
                </a:lnTo>
                <a:lnTo>
                  <a:pt x="1883201" y="658409"/>
                </a:lnTo>
                <a:lnTo>
                  <a:pt x="1857009" y="697245"/>
                </a:lnTo>
                <a:lnTo>
                  <a:pt x="1818173" y="723437"/>
                </a:lnTo>
                <a:lnTo>
                  <a:pt x="1770633" y="733044"/>
                </a:lnTo>
                <a:lnTo>
                  <a:pt x="122173" y="733044"/>
                </a:lnTo>
                <a:lnTo>
                  <a:pt x="74618" y="723437"/>
                </a:lnTo>
                <a:lnTo>
                  <a:pt x="35783" y="697245"/>
                </a:lnTo>
                <a:lnTo>
                  <a:pt x="9601" y="658409"/>
                </a:lnTo>
                <a:lnTo>
                  <a:pt x="0" y="610870"/>
                </a:lnTo>
                <a:lnTo>
                  <a:pt x="0" y="122174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5339" y="2191893"/>
            <a:ext cx="1503045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348615">
              <a:lnSpc>
                <a:spcPts val="1660"/>
              </a:lnSpc>
              <a:spcBef>
                <a:spcPts val="175"/>
              </a:spcBef>
            </a:pP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Dynamic </a:t>
            </a:r>
            <a:r>
              <a:rPr sz="1400" spc="5" dirty="0">
                <a:solidFill>
                  <a:srgbClr val="505046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Inventory</a:t>
            </a:r>
            <a:r>
              <a:rPr sz="1400" spc="-90" dirty="0">
                <a:solidFill>
                  <a:srgbClr val="505046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Plugin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1080" y="3147060"/>
            <a:ext cx="1892935" cy="733425"/>
          </a:xfrm>
          <a:custGeom>
            <a:avLst/>
            <a:gdLst/>
            <a:ahLst/>
            <a:cxnLst/>
            <a:rect l="l" t="t" r="r" b="b"/>
            <a:pathLst>
              <a:path w="1892935" h="733425">
                <a:moveTo>
                  <a:pt x="0" y="122174"/>
                </a:moveTo>
                <a:lnTo>
                  <a:pt x="9601" y="74634"/>
                </a:lnTo>
                <a:lnTo>
                  <a:pt x="35783" y="35798"/>
                </a:lnTo>
                <a:lnTo>
                  <a:pt x="74618" y="9606"/>
                </a:lnTo>
                <a:lnTo>
                  <a:pt x="122173" y="0"/>
                </a:lnTo>
                <a:lnTo>
                  <a:pt x="1770633" y="0"/>
                </a:lnTo>
                <a:lnTo>
                  <a:pt x="1818173" y="9606"/>
                </a:lnTo>
                <a:lnTo>
                  <a:pt x="1857009" y="35798"/>
                </a:lnTo>
                <a:lnTo>
                  <a:pt x="1883201" y="74634"/>
                </a:lnTo>
                <a:lnTo>
                  <a:pt x="1892808" y="122174"/>
                </a:lnTo>
                <a:lnTo>
                  <a:pt x="1892808" y="610869"/>
                </a:lnTo>
                <a:lnTo>
                  <a:pt x="1883201" y="658409"/>
                </a:lnTo>
                <a:lnTo>
                  <a:pt x="1857009" y="697245"/>
                </a:lnTo>
                <a:lnTo>
                  <a:pt x="1818173" y="723437"/>
                </a:lnTo>
                <a:lnTo>
                  <a:pt x="1770633" y="733044"/>
                </a:lnTo>
                <a:lnTo>
                  <a:pt x="122173" y="733044"/>
                </a:lnTo>
                <a:lnTo>
                  <a:pt x="74618" y="723437"/>
                </a:lnTo>
                <a:lnTo>
                  <a:pt x="35783" y="697245"/>
                </a:lnTo>
                <a:lnTo>
                  <a:pt x="9601" y="658409"/>
                </a:lnTo>
                <a:lnTo>
                  <a:pt x="0" y="610869"/>
                </a:lnTo>
                <a:lnTo>
                  <a:pt x="0" y="12217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32738" y="3390645"/>
            <a:ext cx="12693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Module</a:t>
            </a:r>
            <a:r>
              <a:rPr sz="14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Plugin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1080" y="4242815"/>
            <a:ext cx="1892935" cy="733425"/>
          </a:xfrm>
          <a:custGeom>
            <a:avLst/>
            <a:gdLst/>
            <a:ahLst/>
            <a:cxnLst/>
            <a:rect l="l" t="t" r="r" b="b"/>
            <a:pathLst>
              <a:path w="1892935" h="733425">
                <a:moveTo>
                  <a:pt x="0" y="122173"/>
                </a:moveTo>
                <a:lnTo>
                  <a:pt x="9601" y="74634"/>
                </a:lnTo>
                <a:lnTo>
                  <a:pt x="35783" y="35798"/>
                </a:lnTo>
                <a:lnTo>
                  <a:pt x="74618" y="9606"/>
                </a:lnTo>
                <a:lnTo>
                  <a:pt x="122173" y="0"/>
                </a:lnTo>
                <a:lnTo>
                  <a:pt x="1770633" y="0"/>
                </a:lnTo>
                <a:lnTo>
                  <a:pt x="1818173" y="9606"/>
                </a:lnTo>
                <a:lnTo>
                  <a:pt x="1857009" y="35798"/>
                </a:lnTo>
                <a:lnTo>
                  <a:pt x="1883201" y="74634"/>
                </a:lnTo>
                <a:lnTo>
                  <a:pt x="1892808" y="122173"/>
                </a:lnTo>
                <a:lnTo>
                  <a:pt x="1892808" y="610869"/>
                </a:lnTo>
                <a:lnTo>
                  <a:pt x="1883201" y="658409"/>
                </a:lnTo>
                <a:lnTo>
                  <a:pt x="1857009" y="697245"/>
                </a:lnTo>
                <a:lnTo>
                  <a:pt x="1818173" y="723437"/>
                </a:lnTo>
                <a:lnTo>
                  <a:pt x="1770633" y="733043"/>
                </a:lnTo>
                <a:lnTo>
                  <a:pt x="122173" y="733043"/>
                </a:lnTo>
                <a:lnTo>
                  <a:pt x="74618" y="723437"/>
                </a:lnTo>
                <a:lnTo>
                  <a:pt x="35783" y="697245"/>
                </a:lnTo>
                <a:lnTo>
                  <a:pt x="9601" y="658409"/>
                </a:lnTo>
                <a:lnTo>
                  <a:pt x="0" y="610869"/>
                </a:lnTo>
                <a:lnTo>
                  <a:pt x="0" y="122173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73886" y="4485588"/>
            <a:ext cx="11880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Action</a:t>
            </a:r>
            <a:r>
              <a:rPr sz="1400" spc="-85" dirty="0">
                <a:solidFill>
                  <a:srgbClr val="505046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505046"/>
                </a:solidFill>
                <a:latin typeface="Verdana"/>
                <a:cs typeface="Verdana"/>
              </a:rPr>
              <a:t>Plugin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6285" y="2138426"/>
            <a:ext cx="6302756" cy="258267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535161" y="3032505"/>
            <a:ext cx="247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6600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FF6600"/>
                </a:solidFill>
                <a:latin typeface="Calibri"/>
                <a:cs typeface="Calibri"/>
              </a:rPr>
              <a:t>M</a:t>
            </a:r>
            <a:r>
              <a:rPr sz="1000" b="1" spc="-5" dirty="0">
                <a:solidFill>
                  <a:srgbClr val="FF6600"/>
                </a:solidFill>
                <a:latin typeface="Calibri"/>
                <a:cs typeface="Calibri"/>
              </a:rPr>
              <a:t>I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47454" y="3758310"/>
            <a:ext cx="1219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6600"/>
                </a:solidFill>
                <a:latin typeface="Calibri"/>
                <a:cs typeface="Calibri"/>
              </a:rPr>
              <a:t>IT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83394" y="3032251"/>
            <a:ext cx="165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6600"/>
                </a:solidFill>
                <a:latin typeface="Calibri"/>
                <a:cs typeface="Calibri"/>
              </a:rPr>
              <a:t>SG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pc="-5" dirty="0"/>
              <a:t>How </a:t>
            </a:r>
            <a:r>
              <a:rPr dirty="0"/>
              <a:t>Ansible Plugins </a:t>
            </a:r>
            <a:r>
              <a:rPr spc="-5" dirty="0"/>
              <a:t>Overcome </a:t>
            </a:r>
            <a:r>
              <a:rPr dirty="0"/>
              <a:t>the </a:t>
            </a:r>
            <a:r>
              <a:rPr spc="-980" dirty="0"/>
              <a:t> </a:t>
            </a:r>
            <a:r>
              <a:rPr dirty="0"/>
              <a:t>mentioned</a:t>
            </a:r>
            <a:r>
              <a:rPr spc="-20" dirty="0"/>
              <a:t> </a:t>
            </a:r>
            <a:r>
              <a:rPr spc="-5" dirty="0"/>
              <a:t>Challenges?</a:t>
            </a:r>
          </a:p>
        </p:txBody>
      </p:sp>
      <p:sp>
        <p:nvSpPr>
          <p:cNvPr id="3" name="object 3"/>
          <p:cNvSpPr/>
          <p:nvPr/>
        </p:nvSpPr>
        <p:spPr>
          <a:xfrm>
            <a:off x="1021080" y="2052827"/>
            <a:ext cx="1892935" cy="733425"/>
          </a:xfrm>
          <a:custGeom>
            <a:avLst/>
            <a:gdLst/>
            <a:ahLst/>
            <a:cxnLst/>
            <a:rect l="l" t="t" r="r" b="b"/>
            <a:pathLst>
              <a:path w="1892935" h="733425">
                <a:moveTo>
                  <a:pt x="0" y="122174"/>
                </a:moveTo>
                <a:lnTo>
                  <a:pt x="9601" y="74634"/>
                </a:lnTo>
                <a:lnTo>
                  <a:pt x="35783" y="35798"/>
                </a:lnTo>
                <a:lnTo>
                  <a:pt x="74618" y="9606"/>
                </a:lnTo>
                <a:lnTo>
                  <a:pt x="122173" y="0"/>
                </a:lnTo>
                <a:lnTo>
                  <a:pt x="1770633" y="0"/>
                </a:lnTo>
                <a:lnTo>
                  <a:pt x="1818173" y="9606"/>
                </a:lnTo>
                <a:lnTo>
                  <a:pt x="1857009" y="35798"/>
                </a:lnTo>
                <a:lnTo>
                  <a:pt x="1883201" y="74634"/>
                </a:lnTo>
                <a:lnTo>
                  <a:pt x="1892808" y="122174"/>
                </a:lnTo>
                <a:lnTo>
                  <a:pt x="1892808" y="610870"/>
                </a:lnTo>
                <a:lnTo>
                  <a:pt x="1883201" y="658409"/>
                </a:lnTo>
                <a:lnTo>
                  <a:pt x="1857009" y="697245"/>
                </a:lnTo>
                <a:lnTo>
                  <a:pt x="1818173" y="723437"/>
                </a:lnTo>
                <a:lnTo>
                  <a:pt x="1770633" y="733044"/>
                </a:lnTo>
                <a:lnTo>
                  <a:pt x="122173" y="733044"/>
                </a:lnTo>
                <a:lnTo>
                  <a:pt x="74618" y="723437"/>
                </a:lnTo>
                <a:lnTo>
                  <a:pt x="35783" y="697245"/>
                </a:lnTo>
                <a:lnTo>
                  <a:pt x="9601" y="658409"/>
                </a:lnTo>
                <a:lnTo>
                  <a:pt x="0" y="610870"/>
                </a:lnTo>
                <a:lnTo>
                  <a:pt x="0" y="122174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5339" y="2191893"/>
            <a:ext cx="1503045" cy="4502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indent="348615">
              <a:lnSpc>
                <a:spcPts val="1660"/>
              </a:lnSpc>
              <a:spcBef>
                <a:spcPts val="175"/>
              </a:spcBef>
            </a:pP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Dynamic </a:t>
            </a:r>
            <a:r>
              <a:rPr sz="1400" spc="5" dirty="0">
                <a:solidFill>
                  <a:srgbClr val="505046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Inventory</a:t>
            </a:r>
            <a:r>
              <a:rPr sz="1400" spc="-90" dirty="0">
                <a:solidFill>
                  <a:srgbClr val="505046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Plugin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1080" y="3147060"/>
            <a:ext cx="1892935" cy="733425"/>
          </a:xfrm>
          <a:custGeom>
            <a:avLst/>
            <a:gdLst/>
            <a:ahLst/>
            <a:cxnLst/>
            <a:rect l="l" t="t" r="r" b="b"/>
            <a:pathLst>
              <a:path w="1892935" h="733425">
                <a:moveTo>
                  <a:pt x="0" y="122174"/>
                </a:moveTo>
                <a:lnTo>
                  <a:pt x="9601" y="74634"/>
                </a:lnTo>
                <a:lnTo>
                  <a:pt x="35783" y="35798"/>
                </a:lnTo>
                <a:lnTo>
                  <a:pt x="74618" y="9606"/>
                </a:lnTo>
                <a:lnTo>
                  <a:pt x="122173" y="0"/>
                </a:lnTo>
                <a:lnTo>
                  <a:pt x="1770633" y="0"/>
                </a:lnTo>
                <a:lnTo>
                  <a:pt x="1818173" y="9606"/>
                </a:lnTo>
                <a:lnTo>
                  <a:pt x="1857009" y="35798"/>
                </a:lnTo>
                <a:lnTo>
                  <a:pt x="1883201" y="74634"/>
                </a:lnTo>
                <a:lnTo>
                  <a:pt x="1892808" y="122174"/>
                </a:lnTo>
                <a:lnTo>
                  <a:pt x="1892808" y="610869"/>
                </a:lnTo>
                <a:lnTo>
                  <a:pt x="1883201" y="658409"/>
                </a:lnTo>
                <a:lnTo>
                  <a:pt x="1857009" y="697245"/>
                </a:lnTo>
                <a:lnTo>
                  <a:pt x="1818173" y="723437"/>
                </a:lnTo>
                <a:lnTo>
                  <a:pt x="1770633" y="733044"/>
                </a:lnTo>
                <a:lnTo>
                  <a:pt x="122173" y="733044"/>
                </a:lnTo>
                <a:lnTo>
                  <a:pt x="74618" y="723437"/>
                </a:lnTo>
                <a:lnTo>
                  <a:pt x="35783" y="697245"/>
                </a:lnTo>
                <a:lnTo>
                  <a:pt x="9601" y="658409"/>
                </a:lnTo>
                <a:lnTo>
                  <a:pt x="0" y="610869"/>
                </a:lnTo>
                <a:lnTo>
                  <a:pt x="0" y="122174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32738" y="3390645"/>
            <a:ext cx="12693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Module</a:t>
            </a:r>
            <a:r>
              <a:rPr sz="1400" spc="-75" dirty="0">
                <a:solidFill>
                  <a:srgbClr val="505046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505046"/>
                </a:solidFill>
                <a:latin typeface="Verdana"/>
                <a:cs typeface="Verdana"/>
              </a:rPr>
              <a:t>Plugin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1080" y="4242815"/>
            <a:ext cx="1892935" cy="733425"/>
          </a:xfrm>
          <a:custGeom>
            <a:avLst/>
            <a:gdLst/>
            <a:ahLst/>
            <a:cxnLst/>
            <a:rect l="l" t="t" r="r" b="b"/>
            <a:pathLst>
              <a:path w="1892935" h="733425">
                <a:moveTo>
                  <a:pt x="0" y="122173"/>
                </a:moveTo>
                <a:lnTo>
                  <a:pt x="9601" y="74634"/>
                </a:lnTo>
                <a:lnTo>
                  <a:pt x="35783" y="35798"/>
                </a:lnTo>
                <a:lnTo>
                  <a:pt x="74618" y="9606"/>
                </a:lnTo>
                <a:lnTo>
                  <a:pt x="122173" y="0"/>
                </a:lnTo>
                <a:lnTo>
                  <a:pt x="1770633" y="0"/>
                </a:lnTo>
                <a:lnTo>
                  <a:pt x="1818173" y="9606"/>
                </a:lnTo>
                <a:lnTo>
                  <a:pt x="1857009" y="35798"/>
                </a:lnTo>
                <a:lnTo>
                  <a:pt x="1883201" y="74634"/>
                </a:lnTo>
                <a:lnTo>
                  <a:pt x="1892808" y="122173"/>
                </a:lnTo>
                <a:lnTo>
                  <a:pt x="1892808" y="610869"/>
                </a:lnTo>
                <a:lnTo>
                  <a:pt x="1883201" y="658409"/>
                </a:lnTo>
                <a:lnTo>
                  <a:pt x="1857009" y="697245"/>
                </a:lnTo>
                <a:lnTo>
                  <a:pt x="1818173" y="723437"/>
                </a:lnTo>
                <a:lnTo>
                  <a:pt x="1770633" y="733043"/>
                </a:lnTo>
                <a:lnTo>
                  <a:pt x="122173" y="733043"/>
                </a:lnTo>
                <a:lnTo>
                  <a:pt x="74618" y="723437"/>
                </a:lnTo>
                <a:lnTo>
                  <a:pt x="35783" y="697245"/>
                </a:lnTo>
                <a:lnTo>
                  <a:pt x="9601" y="658409"/>
                </a:lnTo>
                <a:lnTo>
                  <a:pt x="0" y="610869"/>
                </a:lnTo>
                <a:lnTo>
                  <a:pt x="0" y="12217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73886" y="4485588"/>
            <a:ext cx="11880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Action</a:t>
            </a:r>
            <a:r>
              <a:rPr sz="14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Plugin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26077" y="1882520"/>
            <a:ext cx="4631055" cy="3282950"/>
            <a:chOff x="4426077" y="1882520"/>
            <a:chExt cx="4631055" cy="3282950"/>
          </a:xfrm>
        </p:grpSpPr>
        <p:sp>
          <p:nvSpPr>
            <p:cNvPr id="10" name="object 10"/>
            <p:cNvSpPr/>
            <p:nvPr/>
          </p:nvSpPr>
          <p:spPr>
            <a:xfrm>
              <a:off x="4964163" y="3275253"/>
              <a:ext cx="840740" cy="918844"/>
            </a:xfrm>
            <a:custGeom>
              <a:avLst/>
              <a:gdLst/>
              <a:ahLst/>
              <a:cxnLst/>
              <a:rect l="l" t="t" r="r" b="b"/>
              <a:pathLst>
                <a:path w="840739" h="918845">
                  <a:moveTo>
                    <a:pt x="176415" y="771093"/>
                  </a:moveTo>
                  <a:lnTo>
                    <a:pt x="148539" y="729145"/>
                  </a:lnTo>
                  <a:lnTo>
                    <a:pt x="147662" y="728980"/>
                  </a:lnTo>
                  <a:lnTo>
                    <a:pt x="147662" y="761809"/>
                  </a:lnTo>
                  <a:lnTo>
                    <a:pt x="147662" y="780364"/>
                  </a:lnTo>
                  <a:lnTo>
                    <a:pt x="140093" y="787920"/>
                  </a:lnTo>
                  <a:lnTo>
                    <a:pt x="130797" y="787920"/>
                  </a:lnTo>
                  <a:lnTo>
                    <a:pt x="121488" y="787539"/>
                  </a:lnTo>
                  <a:lnTo>
                    <a:pt x="114249" y="779691"/>
                  </a:lnTo>
                  <a:lnTo>
                    <a:pt x="114998" y="761631"/>
                  </a:lnTo>
                  <a:lnTo>
                    <a:pt x="122034" y="754621"/>
                  </a:lnTo>
                  <a:lnTo>
                    <a:pt x="130797" y="754253"/>
                  </a:lnTo>
                  <a:lnTo>
                    <a:pt x="140093" y="754253"/>
                  </a:lnTo>
                  <a:lnTo>
                    <a:pt x="147662" y="761809"/>
                  </a:lnTo>
                  <a:lnTo>
                    <a:pt x="147662" y="728980"/>
                  </a:lnTo>
                  <a:lnTo>
                    <a:pt x="98564" y="738911"/>
                  </a:lnTo>
                  <a:lnTo>
                    <a:pt x="85204" y="771093"/>
                  </a:lnTo>
                  <a:lnTo>
                    <a:pt x="88798" y="788809"/>
                  </a:lnTo>
                  <a:lnTo>
                    <a:pt x="98564" y="803275"/>
                  </a:lnTo>
                  <a:lnTo>
                    <a:pt x="113068" y="813041"/>
                  </a:lnTo>
                  <a:lnTo>
                    <a:pt x="130797" y="816622"/>
                  </a:lnTo>
                  <a:lnTo>
                    <a:pt x="148539" y="813041"/>
                  </a:lnTo>
                  <a:lnTo>
                    <a:pt x="163042" y="803275"/>
                  </a:lnTo>
                  <a:lnTo>
                    <a:pt x="172821" y="788809"/>
                  </a:lnTo>
                  <a:lnTo>
                    <a:pt x="173012" y="787920"/>
                  </a:lnTo>
                  <a:lnTo>
                    <a:pt x="176415" y="771093"/>
                  </a:lnTo>
                  <a:close/>
                </a:path>
                <a:path w="840739" h="918845">
                  <a:moveTo>
                    <a:pt x="301726" y="329895"/>
                  </a:moveTo>
                  <a:lnTo>
                    <a:pt x="295287" y="323481"/>
                  </a:lnTo>
                  <a:lnTo>
                    <a:pt x="95338" y="323481"/>
                  </a:lnTo>
                  <a:lnTo>
                    <a:pt x="88912" y="329895"/>
                  </a:lnTo>
                  <a:lnTo>
                    <a:pt x="88912" y="345744"/>
                  </a:lnTo>
                  <a:lnTo>
                    <a:pt x="95338" y="352183"/>
                  </a:lnTo>
                  <a:lnTo>
                    <a:pt x="295287" y="352183"/>
                  </a:lnTo>
                  <a:lnTo>
                    <a:pt x="301726" y="345744"/>
                  </a:lnTo>
                  <a:lnTo>
                    <a:pt x="301726" y="329895"/>
                  </a:lnTo>
                  <a:close/>
                </a:path>
                <a:path w="840739" h="918845">
                  <a:moveTo>
                    <a:pt x="301726" y="278853"/>
                  </a:moveTo>
                  <a:lnTo>
                    <a:pt x="295287" y="272415"/>
                  </a:lnTo>
                  <a:lnTo>
                    <a:pt x="95338" y="272415"/>
                  </a:lnTo>
                  <a:lnTo>
                    <a:pt x="88912" y="278853"/>
                  </a:lnTo>
                  <a:lnTo>
                    <a:pt x="88912" y="294703"/>
                  </a:lnTo>
                  <a:lnTo>
                    <a:pt x="95338" y="301129"/>
                  </a:lnTo>
                  <a:lnTo>
                    <a:pt x="295287" y="301129"/>
                  </a:lnTo>
                  <a:lnTo>
                    <a:pt x="301726" y="294703"/>
                  </a:lnTo>
                  <a:lnTo>
                    <a:pt x="301726" y="278853"/>
                  </a:lnTo>
                  <a:close/>
                </a:path>
                <a:path w="840739" h="918845">
                  <a:moveTo>
                    <a:pt x="301726" y="227812"/>
                  </a:moveTo>
                  <a:lnTo>
                    <a:pt x="295287" y="221386"/>
                  </a:lnTo>
                  <a:lnTo>
                    <a:pt x="95338" y="221386"/>
                  </a:lnTo>
                  <a:lnTo>
                    <a:pt x="88912" y="227812"/>
                  </a:lnTo>
                  <a:lnTo>
                    <a:pt x="88912" y="243674"/>
                  </a:lnTo>
                  <a:lnTo>
                    <a:pt x="95338" y="250088"/>
                  </a:lnTo>
                  <a:lnTo>
                    <a:pt x="295287" y="250088"/>
                  </a:lnTo>
                  <a:lnTo>
                    <a:pt x="301726" y="243674"/>
                  </a:lnTo>
                  <a:lnTo>
                    <a:pt x="301726" y="227812"/>
                  </a:lnTo>
                  <a:close/>
                </a:path>
                <a:path w="840739" h="918845">
                  <a:moveTo>
                    <a:pt x="301726" y="176771"/>
                  </a:moveTo>
                  <a:lnTo>
                    <a:pt x="295287" y="170345"/>
                  </a:lnTo>
                  <a:lnTo>
                    <a:pt x="95338" y="170345"/>
                  </a:lnTo>
                  <a:lnTo>
                    <a:pt x="88912" y="176771"/>
                  </a:lnTo>
                  <a:lnTo>
                    <a:pt x="88912" y="192620"/>
                  </a:lnTo>
                  <a:lnTo>
                    <a:pt x="95338" y="199047"/>
                  </a:lnTo>
                  <a:lnTo>
                    <a:pt x="295287" y="199047"/>
                  </a:lnTo>
                  <a:lnTo>
                    <a:pt x="301726" y="192620"/>
                  </a:lnTo>
                  <a:lnTo>
                    <a:pt x="301726" y="176771"/>
                  </a:lnTo>
                  <a:close/>
                </a:path>
                <a:path w="840739" h="918845">
                  <a:moveTo>
                    <a:pt x="362102" y="105435"/>
                  </a:moveTo>
                  <a:lnTo>
                    <a:pt x="361950" y="105156"/>
                  </a:lnTo>
                  <a:lnTo>
                    <a:pt x="361848" y="103568"/>
                  </a:lnTo>
                  <a:lnTo>
                    <a:pt x="361594" y="102285"/>
                  </a:lnTo>
                  <a:lnTo>
                    <a:pt x="360997" y="100596"/>
                  </a:lnTo>
                  <a:lnTo>
                    <a:pt x="360870" y="100126"/>
                  </a:lnTo>
                  <a:lnTo>
                    <a:pt x="359994" y="98221"/>
                  </a:lnTo>
                  <a:lnTo>
                    <a:pt x="359079" y="96850"/>
                  </a:lnTo>
                  <a:lnTo>
                    <a:pt x="357936" y="95681"/>
                  </a:lnTo>
                  <a:lnTo>
                    <a:pt x="353695" y="91414"/>
                  </a:lnTo>
                  <a:lnTo>
                    <a:pt x="333349" y="71107"/>
                  </a:lnTo>
                  <a:lnTo>
                    <a:pt x="333349" y="120078"/>
                  </a:lnTo>
                  <a:lnTo>
                    <a:pt x="333324" y="385673"/>
                  </a:lnTo>
                  <a:lnTo>
                    <a:pt x="328091" y="390906"/>
                  </a:lnTo>
                  <a:lnTo>
                    <a:pt x="62560" y="390906"/>
                  </a:lnTo>
                  <a:lnTo>
                    <a:pt x="57302" y="385673"/>
                  </a:lnTo>
                  <a:lnTo>
                    <a:pt x="57289" y="33947"/>
                  </a:lnTo>
                  <a:lnTo>
                    <a:pt x="62547" y="28702"/>
                  </a:lnTo>
                  <a:lnTo>
                    <a:pt x="241782" y="28702"/>
                  </a:lnTo>
                  <a:lnTo>
                    <a:pt x="241795" y="79692"/>
                  </a:lnTo>
                  <a:lnTo>
                    <a:pt x="244995" y="95402"/>
                  </a:lnTo>
                  <a:lnTo>
                    <a:pt x="253669" y="108242"/>
                  </a:lnTo>
                  <a:lnTo>
                    <a:pt x="266534" y="116890"/>
                  </a:lnTo>
                  <a:lnTo>
                    <a:pt x="282295" y="120078"/>
                  </a:lnTo>
                  <a:lnTo>
                    <a:pt x="333349" y="120078"/>
                  </a:lnTo>
                  <a:lnTo>
                    <a:pt x="333349" y="71107"/>
                  </a:lnTo>
                  <a:lnTo>
                    <a:pt x="313016" y="50800"/>
                  </a:lnTo>
                  <a:lnTo>
                    <a:pt x="313016" y="91376"/>
                  </a:lnTo>
                  <a:lnTo>
                    <a:pt x="275805" y="91414"/>
                  </a:lnTo>
                  <a:lnTo>
                    <a:pt x="270548" y="86169"/>
                  </a:lnTo>
                  <a:lnTo>
                    <a:pt x="270535" y="48983"/>
                  </a:lnTo>
                  <a:lnTo>
                    <a:pt x="313016" y="91376"/>
                  </a:lnTo>
                  <a:lnTo>
                    <a:pt x="313016" y="50800"/>
                  </a:lnTo>
                  <a:lnTo>
                    <a:pt x="311200" y="48983"/>
                  </a:lnTo>
                  <a:lnTo>
                    <a:pt x="290880" y="28702"/>
                  </a:lnTo>
                  <a:lnTo>
                    <a:pt x="266344" y="4203"/>
                  </a:lnTo>
                  <a:lnTo>
                    <a:pt x="265061" y="3009"/>
                  </a:lnTo>
                  <a:lnTo>
                    <a:pt x="263702" y="2082"/>
                  </a:lnTo>
                  <a:lnTo>
                    <a:pt x="262216" y="1435"/>
                  </a:lnTo>
                  <a:lnTo>
                    <a:pt x="261785" y="1219"/>
                  </a:lnTo>
                  <a:lnTo>
                    <a:pt x="261302" y="1092"/>
                  </a:lnTo>
                  <a:lnTo>
                    <a:pt x="259613" y="508"/>
                  </a:lnTo>
                  <a:lnTo>
                    <a:pt x="258356" y="254"/>
                  </a:lnTo>
                  <a:lnTo>
                    <a:pt x="256755" y="139"/>
                  </a:lnTo>
                  <a:lnTo>
                    <a:pt x="256489" y="0"/>
                  </a:lnTo>
                  <a:lnTo>
                    <a:pt x="69037" y="0"/>
                  </a:lnTo>
                  <a:lnTo>
                    <a:pt x="53289" y="3187"/>
                  </a:lnTo>
                  <a:lnTo>
                    <a:pt x="40424" y="11836"/>
                  </a:lnTo>
                  <a:lnTo>
                    <a:pt x="31737" y="24676"/>
                  </a:lnTo>
                  <a:lnTo>
                    <a:pt x="28536" y="40398"/>
                  </a:lnTo>
                  <a:lnTo>
                    <a:pt x="28536" y="379234"/>
                  </a:lnTo>
                  <a:lnTo>
                    <a:pt x="31750" y="394944"/>
                  </a:lnTo>
                  <a:lnTo>
                    <a:pt x="40436" y="407771"/>
                  </a:lnTo>
                  <a:lnTo>
                    <a:pt x="53289" y="416420"/>
                  </a:lnTo>
                  <a:lnTo>
                    <a:pt x="69037" y="419608"/>
                  </a:lnTo>
                  <a:lnTo>
                    <a:pt x="321602" y="419608"/>
                  </a:lnTo>
                  <a:lnTo>
                    <a:pt x="337375" y="416420"/>
                  </a:lnTo>
                  <a:lnTo>
                    <a:pt x="350227" y="407771"/>
                  </a:lnTo>
                  <a:lnTo>
                    <a:pt x="358902" y="394931"/>
                  </a:lnTo>
                  <a:lnTo>
                    <a:pt x="359714" y="390906"/>
                  </a:lnTo>
                  <a:lnTo>
                    <a:pt x="362102" y="379234"/>
                  </a:lnTo>
                  <a:lnTo>
                    <a:pt x="362102" y="105435"/>
                  </a:lnTo>
                  <a:close/>
                </a:path>
                <a:path w="840739" h="918845">
                  <a:moveTo>
                    <a:pt x="551916" y="763168"/>
                  </a:moveTo>
                  <a:lnTo>
                    <a:pt x="545490" y="756742"/>
                  </a:lnTo>
                  <a:lnTo>
                    <a:pt x="490499" y="756742"/>
                  </a:lnTo>
                  <a:lnTo>
                    <a:pt x="484073" y="763168"/>
                  </a:lnTo>
                  <a:lnTo>
                    <a:pt x="484073" y="779018"/>
                  </a:lnTo>
                  <a:lnTo>
                    <a:pt x="490499" y="785444"/>
                  </a:lnTo>
                  <a:lnTo>
                    <a:pt x="545490" y="785444"/>
                  </a:lnTo>
                  <a:lnTo>
                    <a:pt x="551916" y="779018"/>
                  </a:lnTo>
                  <a:lnTo>
                    <a:pt x="551916" y="763168"/>
                  </a:lnTo>
                  <a:close/>
                </a:path>
                <a:path w="840739" h="918845">
                  <a:moveTo>
                    <a:pt x="653415" y="763168"/>
                  </a:moveTo>
                  <a:lnTo>
                    <a:pt x="646988" y="756742"/>
                  </a:lnTo>
                  <a:lnTo>
                    <a:pt x="591997" y="756742"/>
                  </a:lnTo>
                  <a:lnTo>
                    <a:pt x="585571" y="763168"/>
                  </a:lnTo>
                  <a:lnTo>
                    <a:pt x="585571" y="779018"/>
                  </a:lnTo>
                  <a:lnTo>
                    <a:pt x="591997" y="785444"/>
                  </a:lnTo>
                  <a:lnTo>
                    <a:pt x="646988" y="785444"/>
                  </a:lnTo>
                  <a:lnTo>
                    <a:pt x="653415" y="779018"/>
                  </a:lnTo>
                  <a:lnTo>
                    <a:pt x="653415" y="763168"/>
                  </a:lnTo>
                  <a:close/>
                </a:path>
                <a:path w="840739" h="918845">
                  <a:moveTo>
                    <a:pt x="751230" y="329895"/>
                  </a:moveTo>
                  <a:lnTo>
                    <a:pt x="744804" y="323481"/>
                  </a:lnTo>
                  <a:lnTo>
                    <a:pt x="544855" y="323481"/>
                  </a:lnTo>
                  <a:lnTo>
                    <a:pt x="538416" y="329895"/>
                  </a:lnTo>
                  <a:lnTo>
                    <a:pt x="538416" y="345744"/>
                  </a:lnTo>
                  <a:lnTo>
                    <a:pt x="544855" y="352183"/>
                  </a:lnTo>
                  <a:lnTo>
                    <a:pt x="744804" y="352183"/>
                  </a:lnTo>
                  <a:lnTo>
                    <a:pt x="751230" y="345744"/>
                  </a:lnTo>
                  <a:lnTo>
                    <a:pt x="751230" y="329895"/>
                  </a:lnTo>
                  <a:close/>
                </a:path>
                <a:path w="840739" h="918845">
                  <a:moveTo>
                    <a:pt x="751230" y="278853"/>
                  </a:moveTo>
                  <a:lnTo>
                    <a:pt x="744804" y="272415"/>
                  </a:lnTo>
                  <a:lnTo>
                    <a:pt x="544855" y="272415"/>
                  </a:lnTo>
                  <a:lnTo>
                    <a:pt x="538416" y="278853"/>
                  </a:lnTo>
                  <a:lnTo>
                    <a:pt x="538416" y="294703"/>
                  </a:lnTo>
                  <a:lnTo>
                    <a:pt x="544855" y="301129"/>
                  </a:lnTo>
                  <a:lnTo>
                    <a:pt x="744804" y="301129"/>
                  </a:lnTo>
                  <a:lnTo>
                    <a:pt x="751230" y="294703"/>
                  </a:lnTo>
                  <a:lnTo>
                    <a:pt x="751230" y="278853"/>
                  </a:lnTo>
                  <a:close/>
                </a:path>
                <a:path w="840739" h="918845">
                  <a:moveTo>
                    <a:pt x="751230" y="227812"/>
                  </a:moveTo>
                  <a:lnTo>
                    <a:pt x="744804" y="221386"/>
                  </a:lnTo>
                  <a:lnTo>
                    <a:pt x="544855" y="221386"/>
                  </a:lnTo>
                  <a:lnTo>
                    <a:pt x="538416" y="227812"/>
                  </a:lnTo>
                  <a:lnTo>
                    <a:pt x="538416" y="243674"/>
                  </a:lnTo>
                  <a:lnTo>
                    <a:pt x="544855" y="250088"/>
                  </a:lnTo>
                  <a:lnTo>
                    <a:pt x="744804" y="250088"/>
                  </a:lnTo>
                  <a:lnTo>
                    <a:pt x="751230" y="243674"/>
                  </a:lnTo>
                  <a:lnTo>
                    <a:pt x="751230" y="227812"/>
                  </a:lnTo>
                  <a:close/>
                </a:path>
                <a:path w="840739" h="918845">
                  <a:moveTo>
                    <a:pt x="751230" y="176771"/>
                  </a:moveTo>
                  <a:lnTo>
                    <a:pt x="744804" y="170345"/>
                  </a:lnTo>
                  <a:lnTo>
                    <a:pt x="544855" y="170345"/>
                  </a:lnTo>
                  <a:lnTo>
                    <a:pt x="538416" y="176771"/>
                  </a:lnTo>
                  <a:lnTo>
                    <a:pt x="538416" y="192620"/>
                  </a:lnTo>
                  <a:lnTo>
                    <a:pt x="544855" y="199047"/>
                  </a:lnTo>
                  <a:lnTo>
                    <a:pt x="744804" y="199047"/>
                  </a:lnTo>
                  <a:lnTo>
                    <a:pt x="751230" y="192620"/>
                  </a:lnTo>
                  <a:lnTo>
                    <a:pt x="751230" y="176771"/>
                  </a:lnTo>
                  <a:close/>
                </a:path>
                <a:path w="840739" h="918845">
                  <a:moveTo>
                    <a:pt x="754951" y="763168"/>
                  </a:moveTo>
                  <a:lnTo>
                    <a:pt x="748499" y="756742"/>
                  </a:lnTo>
                  <a:lnTo>
                    <a:pt x="693521" y="756742"/>
                  </a:lnTo>
                  <a:lnTo>
                    <a:pt x="687095" y="763168"/>
                  </a:lnTo>
                  <a:lnTo>
                    <a:pt x="687095" y="779018"/>
                  </a:lnTo>
                  <a:lnTo>
                    <a:pt x="693521" y="785444"/>
                  </a:lnTo>
                  <a:lnTo>
                    <a:pt x="748499" y="785444"/>
                  </a:lnTo>
                  <a:lnTo>
                    <a:pt x="754951" y="779018"/>
                  </a:lnTo>
                  <a:lnTo>
                    <a:pt x="754951" y="763168"/>
                  </a:lnTo>
                  <a:close/>
                </a:path>
                <a:path w="840739" h="918845">
                  <a:moveTo>
                    <a:pt x="811606" y="105435"/>
                  </a:moveTo>
                  <a:lnTo>
                    <a:pt x="811453" y="105156"/>
                  </a:lnTo>
                  <a:lnTo>
                    <a:pt x="811352" y="103568"/>
                  </a:lnTo>
                  <a:lnTo>
                    <a:pt x="811098" y="102285"/>
                  </a:lnTo>
                  <a:lnTo>
                    <a:pt x="810501" y="100596"/>
                  </a:lnTo>
                  <a:lnTo>
                    <a:pt x="810374" y="100126"/>
                  </a:lnTo>
                  <a:lnTo>
                    <a:pt x="809510" y="98221"/>
                  </a:lnTo>
                  <a:lnTo>
                    <a:pt x="808583" y="96850"/>
                  </a:lnTo>
                  <a:lnTo>
                    <a:pt x="807453" y="95681"/>
                  </a:lnTo>
                  <a:lnTo>
                    <a:pt x="803173" y="91376"/>
                  </a:lnTo>
                  <a:lnTo>
                    <a:pt x="782853" y="71094"/>
                  </a:lnTo>
                  <a:lnTo>
                    <a:pt x="782853" y="120078"/>
                  </a:lnTo>
                  <a:lnTo>
                    <a:pt x="782828" y="385673"/>
                  </a:lnTo>
                  <a:lnTo>
                    <a:pt x="777595" y="390906"/>
                  </a:lnTo>
                  <a:lnTo>
                    <a:pt x="512064" y="390906"/>
                  </a:lnTo>
                  <a:lnTo>
                    <a:pt x="506818" y="385673"/>
                  </a:lnTo>
                  <a:lnTo>
                    <a:pt x="506793" y="33947"/>
                  </a:lnTo>
                  <a:lnTo>
                    <a:pt x="512051" y="28702"/>
                  </a:lnTo>
                  <a:lnTo>
                    <a:pt x="691299" y="28702"/>
                  </a:lnTo>
                  <a:lnTo>
                    <a:pt x="691299" y="79679"/>
                  </a:lnTo>
                  <a:lnTo>
                    <a:pt x="694499" y="95402"/>
                  </a:lnTo>
                  <a:lnTo>
                    <a:pt x="703186" y="108242"/>
                  </a:lnTo>
                  <a:lnTo>
                    <a:pt x="716038" y="116890"/>
                  </a:lnTo>
                  <a:lnTo>
                    <a:pt x="731774" y="120078"/>
                  </a:lnTo>
                  <a:lnTo>
                    <a:pt x="782853" y="120078"/>
                  </a:lnTo>
                  <a:lnTo>
                    <a:pt x="782853" y="71094"/>
                  </a:lnTo>
                  <a:lnTo>
                    <a:pt x="762533" y="50812"/>
                  </a:lnTo>
                  <a:lnTo>
                    <a:pt x="762533" y="91376"/>
                  </a:lnTo>
                  <a:lnTo>
                    <a:pt x="725309" y="91376"/>
                  </a:lnTo>
                  <a:lnTo>
                    <a:pt x="720077" y="86144"/>
                  </a:lnTo>
                  <a:lnTo>
                    <a:pt x="720051" y="48983"/>
                  </a:lnTo>
                  <a:lnTo>
                    <a:pt x="762533" y="91376"/>
                  </a:lnTo>
                  <a:lnTo>
                    <a:pt x="762533" y="50812"/>
                  </a:lnTo>
                  <a:lnTo>
                    <a:pt x="760704" y="48983"/>
                  </a:lnTo>
                  <a:lnTo>
                    <a:pt x="740384" y="28702"/>
                  </a:lnTo>
                  <a:lnTo>
                    <a:pt x="715860" y="4203"/>
                  </a:lnTo>
                  <a:lnTo>
                    <a:pt x="715733" y="4127"/>
                  </a:lnTo>
                  <a:lnTo>
                    <a:pt x="714565" y="3009"/>
                  </a:lnTo>
                  <a:lnTo>
                    <a:pt x="713206" y="2082"/>
                  </a:lnTo>
                  <a:lnTo>
                    <a:pt x="711720" y="1435"/>
                  </a:lnTo>
                  <a:lnTo>
                    <a:pt x="711276" y="1219"/>
                  </a:lnTo>
                  <a:lnTo>
                    <a:pt x="710819" y="1092"/>
                  </a:lnTo>
                  <a:lnTo>
                    <a:pt x="709129" y="495"/>
                  </a:lnTo>
                  <a:lnTo>
                    <a:pt x="707859" y="241"/>
                  </a:lnTo>
                  <a:lnTo>
                    <a:pt x="706577" y="165"/>
                  </a:lnTo>
                  <a:lnTo>
                    <a:pt x="706247" y="165"/>
                  </a:lnTo>
                  <a:lnTo>
                    <a:pt x="705993" y="0"/>
                  </a:lnTo>
                  <a:lnTo>
                    <a:pt x="518528" y="0"/>
                  </a:lnTo>
                  <a:lnTo>
                    <a:pt x="502780" y="3187"/>
                  </a:lnTo>
                  <a:lnTo>
                    <a:pt x="489927" y="11836"/>
                  </a:lnTo>
                  <a:lnTo>
                    <a:pt x="481253" y="24676"/>
                  </a:lnTo>
                  <a:lnTo>
                    <a:pt x="478040" y="40398"/>
                  </a:lnTo>
                  <a:lnTo>
                    <a:pt x="478040" y="379209"/>
                  </a:lnTo>
                  <a:lnTo>
                    <a:pt x="481253" y="394931"/>
                  </a:lnTo>
                  <a:lnTo>
                    <a:pt x="489953" y="407784"/>
                  </a:lnTo>
                  <a:lnTo>
                    <a:pt x="502780" y="416420"/>
                  </a:lnTo>
                  <a:lnTo>
                    <a:pt x="518528" y="419608"/>
                  </a:lnTo>
                  <a:lnTo>
                    <a:pt x="771118" y="419608"/>
                  </a:lnTo>
                  <a:lnTo>
                    <a:pt x="808405" y="394931"/>
                  </a:lnTo>
                  <a:lnTo>
                    <a:pt x="811606" y="379209"/>
                  </a:lnTo>
                  <a:lnTo>
                    <a:pt x="811606" y="105435"/>
                  </a:lnTo>
                  <a:close/>
                </a:path>
                <a:path w="840739" h="918845">
                  <a:moveTo>
                    <a:pt x="840155" y="465378"/>
                  </a:moveTo>
                  <a:lnTo>
                    <a:pt x="833716" y="458952"/>
                  </a:lnTo>
                  <a:lnTo>
                    <a:pt x="811390" y="458952"/>
                  </a:lnTo>
                  <a:lnTo>
                    <a:pt x="811390" y="487654"/>
                  </a:lnTo>
                  <a:lnTo>
                    <a:pt x="811390" y="517118"/>
                  </a:lnTo>
                  <a:lnTo>
                    <a:pt x="432269" y="517118"/>
                  </a:lnTo>
                  <a:lnTo>
                    <a:pt x="432269" y="545820"/>
                  </a:lnTo>
                  <a:lnTo>
                    <a:pt x="432269" y="626313"/>
                  </a:lnTo>
                  <a:lnTo>
                    <a:pt x="407873" y="626313"/>
                  </a:lnTo>
                  <a:lnTo>
                    <a:pt x="407873" y="545820"/>
                  </a:lnTo>
                  <a:lnTo>
                    <a:pt x="432269" y="545820"/>
                  </a:lnTo>
                  <a:lnTo>
                    <a:pt x="432269" y="517118"/>
                  </a:lnTo>
                  <a:lnTo>
                    <a:pt x="28752" y="517118"/>
                  </a:lnTo>
                  <a:lnTo>
                    <a:pt x="28752" y="487654"/>
                  </a:lnTo>
                  <a:lnTo>
                    <a:pt x="811390" y="487654"/>
                  </a:lnTo>
                  <a:lnTo>
                    <a:pt x="811390" y="458952"/>
                  </a:lnTo>
                  <a:lnTo>
                    <a:pt x="6438" y="458952"/>
                  </a:lnTo>
                  <a:lnTo>
                    <a:pt x="0" y="465378"/>
                  </a:lnTo>
                  <a:lnTo>
                    <a:pt x="0" y="539407"/>
                  </a:lnTo>
                  <a:lnTo>
                    <a:pt x="6438" y="545820"/>
                  </a:lnTo>
                  <a:lnTo>
                    <a:pt x="379107" y="545820"/>
                  </a:lnTo>
                  <a:lnTo>
                    <a:pt x="379107" y="626313"/>
                  </a:lnTo>
                  <a:lnTo>
                    <a:pt x="331990" y="626313"/>
                  </a:lnTo>
                  <a:lnTo>
                    <a:pt x="324078" y="626287"/>
                  </a:lnTo>
                  <a:lnTo>
                    <a:pt x="317627" y="632714"/>
                  </a:lnTo>
                  <a:lnTo>
                    <a:pt x="317627" y="684466"/>
                  </a:lnTo>
                  <a:lnTo>
                    <a:pt x="48450" y="684466"/>
                  </a:lnTo>
                  <a:lnTo>
                    <a:pt x="29603" y="688276"/>
                  </a:lnTo>
                  <a:lnTo>
                    <a:pt x="14211" y="698652"/>
                  </a:lnTo>
                  <a:lnTo>
                    <a:pt x="3822" y="714006"/>
                  </a:lnTo>
                  <a:lnTo>
                    <a:pt x="0" y="732828"/>
                  </a:lnTo>
                  <a:lnTo>
                    <a:pt x="0" y="809358"/>
                  </a:lnTo>
                  <a:lnTo>
                    <a:pt x="3822" y="828179"/>
                  </a:lnTo>
                  <a:lnTo>
                    <a:pt x="14198" y="843546"/>
                  </a:lnTo>
                  <a:lnTo>
                    <a:pt x="29591" y="853922"/>
                  </a:lnTo>
                  <a:lnTo>
                    <a:pt x="48450" y="857745"/>
                  </a:lnTo>
                  <a:lnTo>
                    <a:pt x="87388" y="857745"/>
                  </a:lnTo>
                  <a:lnTo>
                    <a:pt x="87388" y="889774"/>
                  </a:lnTo>
                  <a:lnTo>
                    <a:pt x="40513" y="889774"/>
                  </a:lnTo>
                  <a:lnTo>
                    <a:pt x="34074" y="896200"/>
                  </a:lnTo>
                  <a:lnTo>
                    <a:pt x="34074" y="912050"/>
                  </a:lnTo>
                  <a:lnTo>
                    <a:pt x="40513" y="918476"/>
                  </a:lnTo>
                  <a:lnTo>
                    <a:pt x="799642" y="918476"/>
                  </a:lnTo>
                  <a:lnTo>
                    <a:pt x="806069" y="912050"/>
                  </a:lnTo>
                  <a:lnTo>
                    <a:pt x="806069" y="896200"/>
                  </a:lnTo>
                  <a:lnTo>
                    <a:pt x="799642" y="889774"/>
                  </a:lnTo>
                  <a:lnTo>
                    <a:pt x="752754" y="889774"/>
                  </a:lnTo>
                  <a:lnTo>
                    <a:pt x="752754" y="883627"/>
                  </a:lnTo>
                  <a:lnTo>
                    <a:pt x="752754" y="857745"/>
                  </a:lnTo>
                  <a:lnTo>
                    <a:pt x="791705" y="857745"/>
                  </a:lnTo>
                  <a:lnTo>
                    <a:pt x="810564" y="853922"/>
                  </a:lnTo>
                  <a:lnTo>
                    <a:pt x="825957" y="843546"/>
                  </a:lnTo>
                  <a:lnTo>
                    <a:pt x="835748" y="829043"/>
                  </a:lnTo>
                  <a:lnTo>
                    <a:pt x="836333" y="828179"/>
                  </a:lnTo>
                  <a:lnTo>
                    <a:pt x="840155" y="809358"/>
                  </a:lnTo>
                  <a:lnTo>
                    <a:pt x="840155" y="732828"/>
                  </a:lnTo>
                  <a:lnTo>
                    <a:pt x="836333" y="714006"/>
                  </a:lnTo>
                  <a:lnTo>
                    <a:pt x="835761" y="713168"/>
                  </a:lnTo>
                  <a:lnTo>
                    <a:pt x="825944" y="698652"/>
                  </a:lnTo>
                  <a:lnTo>
                    <a:pt x="811403" y="688860"/>
                  </a:lnTo>
                  <a:lnTo>
                    <a:pt x="811403" y="809358"/>
                  </a:lnTo>
                  <a:lnTo>
                    <a:pt x="809853" y="817003"/>
                  </a:lnTo>
                  <a:lnTo>
                    <a:pt x="805624" y="823264"/>
                  </a:lnTo>
                  <a:lnTo>
                    <a:pt x="799363" y="827493"/>
                  </a:lnTo>
                  <a:lnTo>
                    <a:pt x="791692" y="829043"/>
                  </a:lnTo>
                  <a:lnTo>
                    <a:pt x="724014" y="829043"/>
                  </a:lnTo>
                  <a:lnTo>
                    <a:pt x="724014" y="857745"/>
                  </a:lnTo>
                  <a:lnTo>
                    <a:pt x="724014" y="883627"/>
                  </a:lnTo>
                  <a:lnTo>
                    <a:pt x="644232" y="883627"/>
                  </a:lnTo>
                  <a:lnTo>
                    <a:pt x="644232" y="857745"/>
                  </a:lnTo>
                  <a:lnTo>
                    <a:pt x="724014" y="857745"/>
                  </a:lnTo>
                  <a:lnTo>
                    <a:pt x="724014" y="829043"/>
                  </a:lnTo>
                  <a:lnTo>
                    <a:pt x="615480" y="829043"/>
                  </a:lnTo>
                  <a:lnTo>
                    <a:pt x="615480" y="857745"/>
                  </a:lnTo>
                  <a:lnTo>
                    <a:pt x="615480" y="889774"/>
                  </a:lnTo>
                  <a:lnTo>
                    <a:pt x="224663" y="889774"/>
                  </a:lnTo>
                  <a:lnTo>
                    <a:pt x="224663" y="883640"/>
                  </a:lnTo>
                  <a:lnTo>
                    <a:pt x="224663" y="857758"/>
                  </a:lnTo>
                  <a:lnTo>
                    <a:pt x="615480" y="857745"/>
                  </a:lnTo>
                  <a:lnTo>
                    <a:pt x="615480" y="829043"/>
                  </a:lnTo>
                  <a:lnTo>
                    <a:pt x="195910" y="829043"/>
                  </a:lnTo>
                  <a:lnTo>
                    <a:pt x="195910" y="857758"/>
                  </a:lnTo>
                  <a:lnTo>
                    <a:pt x="195910" y="883640"/>
                  </a:lnTo>
                  <a:lnTo>
                    <a:pt x="116128" y="883640"/>
                  </a:lnTo>
                  <a:lnTo>
                    <a:pt x="116128" y="857758"/>
                  </a:lnTo>
                  <a:lnTo>
                    <a:pt x="195910" y="857758"/>
                  </a:lnTo>
                  <a:lnTo>
                    <a:pt x="195910" y="829043"/>
                  </a:lnTo>
                  <a:lnTo>
                    <a:pt x="48450" y="829043"/>
                  </a:lnTo>
                  <a:lnTo>
                    <a:pt x="40779" y="827493"/>
                  </a:lnTo>
                  <a:lnTo>
                    <a:pt x="34518" y="823264"/>
                  </a:lnTo>
                  <a:lnTo>
                    <a:pt x="30302" y="817003"/>
                  </a:lnTo>
                  <a:lnTo>
                    <a:pt x="28752" y="809358"/>
                  </a:lnTo>
                  <a:lnTo>
                    <a:pt x="28752" y="732828"/>
                  </a:lnTo>
                  <a:lnTo>
                    <a:pt x="30302" y="725182"/>
                  </a:lnTo>
                  <a:lnTo>
                    <a:pt x="34518" y="718934"/>
                  </a:lnTo>
                  <a:lnTo>
                    <a:pt x="40779" y="714717"/>
                  </a:lnTo>
                  <a:lnTo>
                    <a:pt x="48450" y="713168"/>
                  </a:lnTo>
                  <a:lnTo>
                    <a:pt x="791692" y="713168"/>
                  </a:lnTo>
                  <a:lnTo>
                    <a:pt x="811403" y="809358"/>
                  </a:lnTo>
                  <a:lnTo>
                    <a:pt x="811403" y="688860"/>
                  </a:lnTo>
                  <a:lnTo>
                    <a:pt x="810552" y="688276"/>
                  </a:lnTo>
                  <a:lnTo>
                    <a:pt x="791692" y="684466"/>
                  </a:lnTo>
                  <a:lnTo>
                    <a:pt x="522516" y="684466"/>
                  </a:lnTo>
                  <a:lnTo>
                    <a:pt x="522516" y="655002"/>
                  </a:lnTo>
                  <a:lnTo>
                    <a:pt x="522503" y="632714"/>
                  </a:lnTo>
                  <a:lnTo>
                    <a:pt x="516089" y="626313"/>
                  </a:lnTo>
                  <a:lnTo>
                    <a:pt x="493763" y="626300"/>
                  </a:lnTo>
                  <a:lnTo>
                    <a:pt x="493763" y="655002"/>
                  </a:lnTo>
                  <a:lnTo>
                    <a:pt x="493763" y="684466"/>
                  </a:lnTo>
                  <a:lnTo>
                    <a:pt x="346379" y="684466"/>
                  </a:lnTo>
                  <a:lnTo>
                    <a:pt x="346379" y="655002"/>
                  </a:lnTo>
                  <a:lnTo>
                    <a:pt x="493763" y="655002"/>
                  </a:lnTo>
                  <a:lnTo>
                    <a:pt x="493763" y="626300"/>
                  </a:lnTo>
                  <a:lnTo>
                    <a:pt x="461048" y="626300"/>
                  </a:lnTo>
                  <a:lnTo>
                    <a:pt x="461048" y="545820"/>
                  </a:lnTo>
                  <a:lnTo>
                    <a:pt x="833716" y="545820"/>
                  </a:lnTo>
                  <a:lnTo>
                    <a:pt x="840143" y="539407"/>
                  </a:lnTo>
                  <a:lnTo>
                    <a:pt x="840155" y="517118"/>
                  </a:lnTo>
                  <a:lnTo>
                    <a:pt x="840155" y="487654"/>
                  </a:lnTo>
                  <a:lnTo>
                    <a:pt x="840155" y="46537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35602" y="2786633"/>
              <a:ext cx="1892935" cy="1892935"/>
            </a:xfrm>
            <a:custGeom>
              <a:avLst/>
              <a:gdLst/>
              <a:ahLst/>
              <a:cxnLst/>
              <a:rect l="l" t="t" r="r" b="b"/>
              <a:pathLst>
                <a:path w="1892935" h="1892935">
                  <a:moveTo>
                    <a:pt x="0" y="946403"/>
                  </a:moveTo>
                  <a:lnTo>
                    <a:pt x="1231" y="897697"/>
                  </a:lnTo>
                  <a:lnTo>
                    <a:pt x="4885" y="849631"/>
                  </a:lnTo>
                  <a:lnTo>
                    <a:pt x="10903" y="802265"/>
                  </a:lnTo>
                  <a:lnTo>
                    <a:pt x="19225" y="755656"/>
                  </a:lnTo>
                  <a:lnTo>
                    <a:pt x="29792" y="709867"/>
                  </a:lnTo>
                  <a:lnTo>
                    <a:pt x="42544" y="664954"/>
                  </a:lnTo>
                  <a:lnTo>
                    <a:pt x="57422" y="620979"/>
                  </a:lnTo>
                  <a:lnTo>
                    <a:pt x="74366" y="578000"/>
                  </a:lnTo>
                  <a:lnTo>
                    <a:pt x="93317" y="536078"/>
                  </a:lnTo>
                  <a:lnTo>
                    <a:pt x="114216" y="495270"/>
                  </a:lnTo>
                  <a:lnTo>
                    <a:pt x="137003" y="455638"/>
                  </a:lnTo>
                  <a:lnTo>
                    <a:pt x="161618" y="417239"/>
                  </a:lnTo>
                  <a:lnTo>
                    <a:pt x="188002" y="380134"/>
                  </a:lnTo>
                  <a:lnTo>
                    <a:pt x="216097" y="344383"/>
                  </a:lnTo>
                  <a:lnTo>
                    <a:pt x="245841" y="310044"/>
                  </a:lnTo>
                  <a:lnTo>
                    <a:pt x="277177" y="277177"/>
                  </a:lnTo>
                  <a:lnTo>
                    <a:pt x="310044" y="245841"/>
                  </a:lnTo>
                  <a:lnTo>
                    <a:pt x="344383" y="216097"/>
                  </a:lnTo>
                  <a:lnTo>
                    <a:pt x="380134" y="188002"/>
                  </a:lnTo>
                  <a:lnTo>
                    <a:pt x="417239" y="161618"/>
                  </a:lnTo>
                  <a:lnTo>
                    <a:pt x="455638" y="137003"/>
                  </a:lnTo>
                  <a:lnTo>
                    <a:pt x="495270" y="114216"/>
                  </a:lnTo>
                  <a:lnTo>
                    <a:pt x="536078" y="93317"/>
                  </a:lnTo>
                  <a:lnTo>
                    <a:pt x="578000" y="74366"/>
                  </a:lnTo>
                  <a:lnTo>
                    <a:pt x="620979" y="57422"/>
                  </a:lnTo>
                  <a:lnTo>
                    <a:pt x="664954" y="42544"/>
                  </a:lnTo>
                  <a:lnTo>
                    <a:pt x="709867" y="29792"/>
                  </a:lnTo>
                  <a:lnTo>
                    <a:pt x="755656" y="19225"/>
                  </a:lnTo>
                  <a:lnTo>
                    <a:pt x="802265" y="10903"/>
                  </a:lnTo>
                  <a:lnTo>
                    <a:pt x="849631" y="4885"/>
                  </a:lnTo>
                  <a:lnTo>
                    <a:pt x="897697" y="1231"/>
                  </a:lnTo>
                  <a:lnTo>
                    <a:pt x="946403" y="0"/>
                  </a:lnTo>
                  <a:lnTo>
                    <a:pt x="995110" y="1231"/>
                  </a:lnTo>
                  <a:lnTo>
                    <a:pt x="1043176" y="4885"/>
                  </a:lnTo>
                  <a:lnTo>
                    <a:pt x="1090542" y="10903"/>
                  </a:lnTo>
                  <a:lnTo>
                    <a:pt x="1137151" y="19225"/>
                  </a:lnTo>
                  <a:lnTo>
                    <a:pt x="1182940" y="29792"/>
                  </a:lnTo>
                  <a:lnTo>
                    <a:pt x="1227853" y="42544"/>
                  </a:lnTo>
                  <a:lnTo>
                    <a:pt x="1271828" y="57422"/>
                  </a:lnTo>
                  <a:lnTo>
                    <a:pt x="1314807" y="74366"/>
                  </a:lnTo>
                  <a:lnTo>
                    <a:pt x="1356729" y="93317"/>
                  </a:lnTo>
                  <a:lnTo>
                    <a:pt x="1397537" y="114216"/>
                  </a:lnTo>
                  <a:lnTo>
                    <a:pt x="1437169" y="137003"/>
                  </a:lnTo>
                  <a:lnTo>
                    <a:pt x="1475568" y="161618"/>
                  </a:lnTo>
                  <a:lnTo>
                    <a:pt x="1512673" y="188002"/>
                  </a:lnTo>
                  <a:lnTo>
                    <a:pt x="1548424" y="216097"/>
                  </a:lnTo>
                  <a:lnTo>
                    <a:pt x="1582763" y="245841"/>
                  </a:lnTo>
                  <a:lnTo>
                    <a:pt x="1615630" y="277177"/>
                  </a:lnTo>
                  <a:lnTo>
                    <a:pt x="1646966" y="310044"/>
                  </a:lnTo>
                  <a:lnTo>
                    <a:pt x="1676710" y="344383"/>
                  </a:lnTo>
                  <a:lnTo>
                    <a:pt x="1704805" y="380134"/>
                  </a:lnTo>
                  <a:lnTo>
                    <a:pt x="1731189" y="417239"/>
                  </a:lnTo>
                  <a:lnTo>
                    <a:pt x="1755804" y="455638"/>
                  </a:lnTo>
                  <a:lnTo>
                    <a:pt x="1778591" y="495270"/>
                  </a:lnTo>
                  <a:lnTo>
                    <a:pt x="1799490" y="536078"/>
                  </a:lnTo>
                  <a:lnTo>
                    <a:pt x="1818441" y="578000"/>
                  </a:lnTo>
                  <a:lnTo>
                    <a:pt x="1835385" y="620979"/>
                  </a:lnTo>
                  <a:lnTo>
                    <a:pt x="1850263" y="664954"/>
                  </a:lnTo>
                  <a:lnTo>
                    <a:pt x="1863015" y="709867"/>
                  </a:lnTo>
                  <a:lnTo>
                    <a:pt x="1873582" y="755656"/>
                  </a:lnTo>
                  <a:lnTo>
                    <a:pt x="1881904" y="802265"/>
                  </a:lnTo>
                  <a:lnTo>
                    <a:pt x="1887922" y="849631"/>
                  </a:lnTo>
                  <a:lnTo>
                    <a:pt x="1891576" y="897697"/>
                  </a:lnTo>
                  <a:lnTo>
                    <a:pt x="1892808" y="946403"/>
                  </a:lnTo>
                  <a:lnTo>
                    <a:pt x="1891576" y="995110"/>
                  </a:lnTo>
                  <a:lnTo>
                    <a:pt x="1887922" y="1043176"/>
                  </a:lnTo>
                  <a:lnTo>
                    <a:pt x="1881904" y="1090542"/>
                  </a:lnTo>
                  <a:lnTo>
                    <a:pt x="1873582" y="1137151"/>
                  </a:lnTo>
                  <a:lnTo>
                    <a:pt x="1863015" y="1182940"/>
                  </a:lnTo>
                  <a:lnTo>
                    <a:pt x="1850263" y="1227853"/>
                  </a:lnTo>
                  <a:lnTo>
                    <a:pt x="1835385" y="1271828"/>
                  </a:lnTo>
                  <a:lnTo>
                    <a:pt x="1818441" y="1314807"/>
                  </a:lnTo>
                  <a:lnTo>
                    <a:pt x="1799490" y="1356729"/>
                  </a:lnTo>
                  <a:lnTo>
                    <a:pt x="1778591" y="1397537"/>
                  </a:lnTo>
                  <a:lnTo>
                    <a:pt x="1755804" y="1437169"/>
                  </a:lnTo>
                  <a:lnTo>
                    <a:pt x="1731189" y="1475568"/>
                  </a:lnTo>
                  <a:lnTo>
                    <a:pt x="1704805" y="1512673"/>
                  </a:lnTo>
                  <a:lnTo>
                    <a:pt x="1676710" y="1548424"/>
                  </a:lnTo>
                  <a:lnTo>
                    <a:pt x="1646966" y="1582763"/>
                  </a:lnTo>
                  <a:lnTo>
                    <a:pt x="1615630" y="1615630"/>
                  </a:lnTo>
                  <a:lnTo>
                    <a:pt x="1582763" y="1646966"/>
                  </a:lnTo>
                  <a:lnTo>
                    <a:pt x="1548424" y="1676710"/>
                  </a:lnTo>
                  <a:lnTo>
                    <a:pt x="1512673" y="1704805"/>
                  </a:lnTo>
                  <a:lnTo>
                    <a:pt x="1475568" y="1731189"/>
                  </a:lnTo>
                  <a:lnTo>
                    <a:pt x="1437169" y="1755804"/>
                  </a:lnTo>
                  <a:lnTo>
                    <a:pt x="1397537" y="1778591"/>
                  </a:lnTo>
                  <a:lnTo>
                    <a:pt x="1356729" y="1799490"/>
                  </a:lnTo>
                  <a:lnTo>
                    <a:pt x="1314807" y="1818441"/>
                  </a:lnTo>
                  <a:lnTo>
                    <a:pt x="1271828" y="1835385"/>
                  </a:lnTo>
                  <a:lnTo>
                    <a:pt x="1227853" y="1850263"/>
                  </a:lnTo>
                  <a:lnTo>
                    <a:pt x="1182940" y="1863015"/>
                  </a:lnTo>
                  <a:lnTo>
                    <a:pt x="1137151" y="1873582"/>
                  </a:lnTo>
                  <a:lnTo>
                    <a:pt x="1090542" y="1881904"/>
                  </a:lnTo>
                  <a:lnTo>
                    <a:pt x="1043176" y="1887922"/>
                  </a:lnTo>
                  <a:lnTo>
                    <a:pt x="995110" y="1891576"/>
                  </a:lnTo>
                  <a:lnTo>
                    <a:pt x="946403" y="1892808"/>
                  </a:lnTo>
                  <a:lnTo>
                    <a:pt x="897697" y="1891576"/>
                  </a:lnTo>
                  <a:lnTo>
                    <a:pt x="849631" y="1887922"/>
                  </a:lnTo>
                  <a:lnTo>
                    <a:pt x="802265" y="1881904"/>
                  </a:lnTo>
                  <a:lnTo>
                    <a:pt x="755656" y="1873582"/>
                  </a:lnTo>
                  <a:lnTo>
                    <a:pt x="709867" y="1863015"/>
                  </a:lnTo>
                  <a:lnTo>
                    <a:pt x="664954" y="1850263"/>
                  </a:lnTo>
                  <a:lnTo>
                    <a:pt x="620979" y="1835385"/>
                  </a:lnTo>
                  <a:lnTo>
                    <a:pt x="578000" y="1818441"/>
                  </a:lnTo>
                  <a:lnTo>
                    <a:pt x="536078" y="1799490"/>
                  </a:lnTo>
                  <a:lnTo>
                    <a:pt x="495270" y="1778591"/>
                  </a:lnTo>
                  <a:lnTo>
                    <a:pt x="455638" y="1755804"/>
                  </a:lnTo>
                  <a:lnTo>
                    <a:pt x="417239" y="1731189"/>
                  </a:lnTo>
                  <a:lnTo>
                    <a:pt x="380134" y="1704805"/>
                  </a:lnTo>
                  <a:lnTo>
                    <a:pt x="344383" y="1676710"/>
                  </a:lnTo>
                  <a:lnTo>
                    <a:pt x="310044" y="1646966"/>
                  </a:lnTo>
                  <a:lnTo>
                    <a:pt x="277177" y="1615630"/>
                  </a:lnTo>
                  <a:lnTo>
                    <a:pt x="245841" y="1582763"/>
                  </a:lnTo>
                  <a:lnTo>
                    <a:pt x="216097" y="1548424"/>
                  </a:lnTo>
                  <a:lnTo>
                    <a:pt x="188002" y="1512673"/>
                  </a:lnTo>
                  <a:lnTo>
                    <a:pt x="161618" y="1475568"/>
                  </a:lnTo>
                  <a:lnTo>
                    <a:pt x="137003" y="1437169"/>
                  </a:lnTo>
                  <a:lnTo>
                    <a:pt x="114216" y="1397537"/>
                  </a:lnTo>
                  <a:lnTo>
                    <a:pt x="93317" y="1356729"/>
                  </a:lnTo>
                  <a:lnTo>
                    <a:pt x="74366" y="1314807"/>
                  </a:lnTo>
                  <a:lnTo>
                    <a:pt x="57422" y="1271828"/>
                  </a:lnTo>
                  <a:lnTo>
                    <a:pt x="42544" y="1227853"/>
                  </a:lnTo>
                  <a:lnTo>
                    <a:pt x="29792" y="1182940"/>
                  </a:lnTo>
                  <a:lnTo>
                    <a:pt x="19225" y="1137151"/>
                  </a:lnTo>
                  <a:lnTo>
                    <a:pt x="10903" y="1090542"/>
                  </a:lnTo>
                  <a:lnTo>
                    <a:pt x="4885" y="1043176"/>
                  </a:lnTo>
                  <a:lnTo>
                    <a:pt x="1231" y="995110"/>
                  </a:lnTo>
                  <a:lnTo>
                    <a:pt x="0" y="94640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28410" y="2300477"/>
              <a:ext cx="1824355" cy="2864485"/>
            </a:xfrm>
            <a:custGeom>
              <a:avLst/>
              <a:gdLst/>
              <a:ahLst/>
              <a:cxnLst/>
              <a:rect l="l" t="t" r="r" b="b"/>
              <a:pathLst>
                <a:path w="1824354" h="2864485">
                  <a:moveTo>
                    <a:pt x="1823847" y="38100"/>
                  </a:moveTo>
                  <a:lnTo>
                    <a:pt x="1804797" y="28575"/>
                  </a:lnTo>
                  <a:lnTo>
                    <a:pt x="1747647" y="0"/>
                  </a:lnTo>
                  <a:lnTo>
                    <a:pt x="1747647" y="28575"/>
                  </a:lnTo>
                  <a:lnTo>
                    <a:pt x="906653" y="28575"/>
                  </a:lnTo>
                  <a:lnTo>
                    <a:pt x="902335" y="32893"/>
                  </a:lnTo>
                  <a:lnTo>
                    <a:pt x="902335" y="1422400"/>
                  </a:lnTo>
                  <a:lnTo>
                    <a:pt x="0" y="1422400"/>
                  </a:lnTo>
                  <a:lnTo>
                    <a:pt x="0" y="1423035"/>
                  </a:lnTo>
                  <a:lnTo>
                    <a:pt x="0" y="1441450"/>
                  </a:lnTo>
                  <a:lnTo>
                    <a:pt x="0" y="1442085"/>
                  </a:lnTo>
                  <a:lnTo>
                    <a:pt x="902335" y="1442085"/>
                  </a:lnTo>
                  <a:lnTo>
                    <a:pt x="902335" y="2831592"/>
                  </a:lnTo>
                  <a:lnTo>
                    <a:pt x="906653" y="2835910"/>
                  </a:lnTo>
                  <a:lnTo>
                    <a:pt x="1747647" y="2835910"/>
                  </a:lnTo>
                  <a:lnTo>
                    <a:pt x="1747647" y="2864485"/>
                  </a:lnTo>
                  <a:lnTo>
                    <a:pt x="1804797" y="2835910"/>
                  </a:lnTo>
                  <a:lnTo>
                    <a:pt x="1823847" y="2826385"/>
                  </a:lnTo>
                  <a:lnTo>
                    <a:pt x="1804797" y="2816860"/>
                  </a:lnTo>
                  <a:lnTo>
                    <a:pt x="1747647" y="2788285"/>
                  </a:lnTo>
                  <a:lnTo>
                    <a:pt x="1747647" y="2816860"/>
                  </a:lnTo>
                  <a:lnTo>
                    <a:pt x="921385" y="2816860"/>
                  </a:lnTo>
                  <a:lnTo>
                    <a:pt x="921385" y="1442085"/>
                  </a:lnTo>
                  <a:lnTo>
                    <a:pt x="1747647" y="1442085"/>
                  </a:lnTo>
                  <a:lnTo>
                    <a:pt x="1747647" y="1470660"/>
                  </a:lnTo>
                  <a:lnTo>
                    <a:pt x="1804797" y="1442085"/>
                  </a:lnTo>
                  <a:lnTo>
                    <a:pt x="1823847" y="1432560"/>
                  </a:lnTo>
                  <a:lnTo>
                    <a:pt x="1804797" y="1423035"/>
                  </a:lnTo>
                  <a:lnTo>
                    <a:pt x="1747647" y="1394460"/>
                  </a:lnTo>
                  <a:lnTo>
                    <a:pt x="1747647" y="1423035"/>
                  </a:lnTo>
                  <a:lnTo>
                    <a:pt x="921385" y="1423035"/>
                  </a:lnTo>
                  <a:lnTo>
                    <a:pt x="921385" y="1422400"/>
                  </a:lnTo>
                  <a:lnTo>
                    <a:pt x="921385" y="47625"/>
                  </a:lnTo>
                  <a:lnTo>
                    <a:pt x="1747647" y="47625"/>
                  </a:lnTo>
                  <a:lnTo>
                    <a:pt x="1747647" y="76200"/>
                  </a:lnTo>
                  <a:lnTo>
                    <a:pt x="1804797" y="47625"/>
                  </a:lnTo>
                  <a:lnTo>
                    <a:pt x="1823847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152638" y="1892045"/>
              <a:ext cx="894715" cy="894715"/>
            </a:xfrm>
            <a:custGeom>
              <a:avLst/>
              <a:gdLst/>
              <a:ahLst/>
              <a:cxnLst/>
              <a:rect l="l" t="t" r="r" b="b"/>
              <a:pathLst>
                <a:path w="894715" h="894714">
                  <a:moveTo>
                    <a:pt x="0" y="447293"/>
                  </a:moveTo>
                  <a:lnTo>
                    <a:pt x="2624" y="398559"/>
                  </a:lnTo>
                  <a:lnTo>
                    <a:pt x="10317" y="351344"/>
                  </a:lnTo>
                  <a:lnTo>
                    <a:pt x="22805" y="305921"/>
                  </a:lnTo>
                  <a:lnTo>
                    <a:pt x="39814" y="262563"/>
                  </a:lnTo>
                  <a:lnTo>
                    <a:pt x="61072" y="221544"/>
                  </a:lnTo>
                  <a:lnTo>
                    <a:pt x="86307" y="183136"/>
                  </a:lnTo>
                  <a:lnTo>
                    <a:pt x="115244" y="147611"/>
                  </a:lnTo>
                  <a:lnTo>
                    <a:pt x="147611" y="115244"/>
                  </a:lnTo>
                  <a:lnTo>
                    <a:pt x="183136" y="86307"/>
                  </a:lnTo>
                  <a:lnTo>
                    <a:pt x="221544" y="61072"/>
                  </a:lnTo>
                  <a:lnTo>
                    <a:pt x="262563" y="39814"/>
                  </a:lnTo>
                  <a:lnTo>
                    <a:pt x="305921" y="22805"/>
                  </a:lnTo>
                  <a:lnTo>
                    <a:pt x="351344" y="10317"/>
                  </a:lnTo>
                  <a:lnTo>
                    <a:pt x="398559" y="2624"/>
                  </a:lnTo>
                  <a:lnTo>
                    <a:pt x="447293" y="0"/>
                  </a:lnTo>
                  <a:lnTo>
                    <a:pt x="496028" y="2624"/>
                  </a:lnTo>
                  <a:lnTo>
                    <a:pt x="543243" y="10317"/>
                  </a:lnTo>
                  <a:lnTo>
                    <a:pt x="588666" y="22805"/>
                  </a:lnTo>
                  <a:lnTo>
                    <a:pt x="632024" y="39814"/>
                  </a:lnTo>
                  <a:lnTo>
                    <a:pt x="673043" y="61072"/>
                  </a:lnTo>
                  <a:lnTo>
                    <a:pt x="711451" y="86307"/>
                  </a:lnTo>
                  <a:lnTo>
                    <a:pt x="746976" y="115244"/>
                  </a:lnTo>
                  <a:lnTo>
                    <a:pt x="779343" y="147611"/>
                  </a:lnTo>
                  <a:lnTo>
                    <a:pt x="808280" y="183136"/>
                  </a:lnTo>
                  <a:lnTo>
                    <a:pt x="833515" y="221544"/>
                  </a:lnTo>
                  <a:lnTo>
                    <a:pt x="854773" y="262563"/>
                  </a:lnTo>
                  <a:lnTo>
                    <a:pt x="871782" y="305921"/>
                  </a:lnTo>
                  <a:lnTo>
                    <a:pt x="884270" y="351344"/>
                  </a:lnTo>
                  <a:lnTo>
                    <a:pt x="891963" y="398559"/>
                  </a:lnTo>
                  <a:lnTo>
                    <a:pt x="894587" y="447293"/>
                  </a:lnTo>
                  <a:lnTo>
                    <a:pt x="891963" y="496028"/>
                  </a:lnTo>
                  <a:lnTo>
                    <a:pt x="884270" y="543243"/>
                  </a:lnTo>
                  <a:lnTo>
                    <a:pt x="871782" y="588666"/>
                  </a:lnTo>
                  <a:lnTo>
                    <a:pt x="854773" y="632024"/>
                  </a:lnTo>
                  <a:lnTo>
                    <a:pt x="833515" y="673043"/>
                  </a:lnTo>
                  <a:lnTo>
                    <a:pt x="808280" y="711451"/>
                  </a:lnTo>
                  <a:lnTo>
                    <a:pt x="779343" y="746976"/>
                  </a:lnTo>
                  <a:lnTo>
                    <a:pt x="746976" y="779343"/>
                  </a:lnTo>
                  <a:lnTo>
                    <a:pt x="711451" y="808280"/>
                  </a:lnTo>
                  <a:lnTo>
                    <a:pt x="673043" y="833515"/>
                  </a:lnTo>
                  <a:lnTo>
                    <a:pt x="632024" y="854773"/>
                  </a:lnTo>
                  <a:lnTo>
                    <a:pt x="588666" y="871782"/>
                  </a:lnTo>
                  <a:lnTo>
                    <a:pt x="543243" y="884270"/>
                  </a:lnTo>
                  <a:lnTo>
                    <a:pt x="496028" y="891963"/>
                  </a:lnTo>
                  <a:lnTo>
                    <a:pt x="447293" y="894588"/>
                  </a:lnTo>
                  <a:lnTo>
                    <a:pt x="398559" y="891963"/>
                  </a:lnTo>
                  <a:lnTo>
                    <a:pt x="351344" y="884270"/>
                  </a:lnTo>
                  <a:lnTo>
                    <a:pt x="305921" y="871782"/>
                  </a:lnTo>
                  <a:lnTo>
                    <a:pt x="262563" y="854773"/>
                  </a:lnTo>
                  <a:lnTo>
                    <a:pt x="221544" y="833515"/>
                  </a:lnTo>
                  <a:lnTo>
                    <a:pt x="183136" y="808280"/>
                  </a:lnTo>
                  <a:lnTo>
                    <a:pt x="147611" y="779343"/>
                  </a:lnTo>
                  <a:lnTo>
                    <a:pt x="115244" y="746976"/>
                  </a:lnTo>
                  <a:lnTo>
                    <a:pt x="86307" y="711451"/>
                  </a:lnTo>
                  <a:lnTo>
                    <a:pt x="61072" y="673043"/>
                  </a:lnTo>
                  <a:lnTo>
                    <a:pt x="39814" y="632024"/>
                  </a:lnTo>
                  <a:lnTo>
                    <a:pt x="22805" y="588666"/>
                  </a:lnTo>
                  <a:lnTo>
                    <a:pt x="10317" y="543243"/>
                  </a:lnTo>
                  <a:lnTo>
                    <a:pt x="2624" y="496028"/>
                  </a:lnTo>
                  <a:lnTo>
                    <a:pt x="0" y="44729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89417" y="2039492"/>
            <a:ext cx="621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6600"/>
                </a:solidFill>
                <a:latin typeface="Calibri"/>
                <a:cs typeface="Calibri"/>
              </a:rPr>
              <a:t>Load </a:t>
            </a:r>
            <a:r>
              <a:rPr sz="12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6600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FF6600"/>
                </a:solidFill>
                <a:latin typeface="Calibri"/>
                <a:cs typeface="Calibri"/>
              </a:rPr>
              <a:t>ala</a:t>
            </a:r>
            <a:r>
              <a:rPr sz="1200" spc="5" dirty="0">
                <a:solidFill>
                  <a:srgbClr val="FF6600"/>
                </a:solidFill>
                <a:latin typeface="Calibri"/>
                <a:cs typeface="Calibri"/>
              </a:rPr>
              <a:t>n</a:t>
            </a:r>
            <a:r>
              <a:rPr sz="1200" spc="-5" dirty="0">
                <a:solidFill>
                  <a:srgbClr val="FF6600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6600"/>
                </a:solidFill>
                <a:latin typeface="Calibri"/>
                <a:cs typeface="Calibri"/>
              </a:rPr>
              <a:t>i</a:t>
            </a:r>
            <a:r>
              <a:rPr sz="1200" spc="5" dirty="0">
                <a:solidFill>
                  <a:srgbClr val="FF6600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6600"/>
                </a:solidFill>
                <a:latin typeface="Calibri"/>
                <a:cs typeface="Calibri"/>
              </a:rPr>
              <a:t>g  Rules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52638" y="3284982"/>
            <a:ext cx="894715" cy="894715"/>
          </a:xfrm>
          <a:custGeom>
            <a:avLst/>
            <a:gdLst/>
            <a:ahLst/>
            <a:cxnLst/>
            <a:rect l="l" t="t" r="r" b="b"/>
            <a:pathLst>
              <a:path w="894715" h="894714">
                <a:moveTo>
                  <a:pt x="0" y="447293"/>
                </a:moveTo>
                <a:lnTo>
                  <a:pt x="2624" y="398559"/>
                </a:lnTo>
                <a:lnTo>
                  <a:pt x="10317" y="351344"/>
                </a:lnTo>
                <a:lnTo>
                  <a:pt x="22805" y="305921"/>
                </a:lnTo>
                <a:lnTo>
                  <a:pt x="39814" y="262563"/>
                </a:lnTo>
                <a:lnTo>
                  <a:pt x="61072" y="221544"/>
                </a:lnTo>
                <a:lnTo>
                  <a:pt x="86307" y="183136"/>
                </a:lnTo>
                <a:lnTo>
                  <a:pt x="115244" y="147611"/>
                </a:lnTo>
                <a:lnTo>
                  <a:pt x="147611" y="115244"/>
                </a:lnTo>
                <a:lnTo>
                  <a:pt x="183136" y="86307"/>
                </a:lnTo>
                <a:lnTo>
                  <a:pt x="221544" y="61072"/>
                </a:lnTo>
                <a:lnTo>
                  <a:pt x="262563" y="39814"/>
                </a:lnTo>
                <a:lnTo>
                  <a:pt x="305921" y="22805"/>
                </a:lnTo>
                <a:lnTo>
                  <a:pt x="351344" y="10317"/>
                </a:lnTo>
                <a:lnTo>
                  <a:pt x="398559" y="2624"/>
                </a:lnTo>
                <a:lnTo>
                  <a:pt x="447293" y="0"/>
                </a:lnTo>
                <a:lnTo>
                  <a:pt x="496028" y="2624"/>
                </a:lnTo>
                <a:lnTo>
                  <a:pt x="543243" y="10317"/>
                </a:lnTo>
                <a:lnTo>
                  <a:pt x="588666" y="22805"/>
                </a:lnTo>
                <a:lnTo>
                  <a:pt x="632024" y="39814"/>
                </a:lnTo>
                <a:lnTo>
                  <a:pt x="673043" y="61072"/>
                </a:lnTo>
                <a:lnTo>
                  <a:pt x="711451" y="86307"/>
                </a:lnTo>
                <a:lnTo>
                  <a:pt x="746976" y="115244"/>
                </a:lnTo>
                <a:lnTo>
                  <a:pt x="779343" y="147611"/>
                </a:lnTo>
                <a:lnTo>
                  <a:pt x="808280" y="183136"/>
                </a:lnTo>
                <a:lnTo>
                  <a:pt x="833515" y="221544"/>
                </a:lnTo>
                <a:lnTo>
                  <a:pt x="854773" y="262563"/>
                </a:lnTo>
                <a:lnTo>
                  <a:pt x="871782" y="305921"/>
                </a:lnTo>
                <a:lnTo>
                  <a:pt x="884270" y="351344"/>
                </a:lnTo>
                <a:lnTo>
                  <a:pt x="891963" y="398559"/>
                </a:lnTo>
                <a:lnTo>
                  <a:pt x="894587" y="447293"/>
                </a:lnTo>
                <a:lnTo>
                  <a:pt x="891963" y="496028"/>
                </a:lnTo>
                <a:lnTo>
                  <a:pt x="884270" y="543243"/>
                </a:lnTo>
                <a:lnTo>
                  <a:pt x="871782" y="588666"/>
                </a:lnTo>
                <a:lnTo>
                  <a:pt x="854773" y="632024"/>
                </a:lnTo>
                <a:lnTo>
                  <a:pt x="833515" y="673043"/>
                </a:lnTo>
                <a:lnTo>
                  <a:pt x="808280" y="711451"/>
                </a:lnTo>
                <a:lnTo>
                  <a:pt x="779343" y="746976"/>
                </a:lnTo>
                <a:lnTo>
                  <a:pt x="746976" y="779343"/>
                </a:lnTo>
                <a:lnTo>
                  <a:pt x="711451" y="808280"/>
                </a:lnTo>
                <a:lnTo>
                  <a:pt x="673043" y="833515"/>
                </a:lnTo>
                <a:lnTo>
                  <a:pt x="632024" y="854773"/>
                </a:lnTo>
                <a:lnTo>
                  <a:pt x="588666" y="871782"/>
                </a:lnTo>
                <a:lnTo>
                  <a:pt x="543243" y="884270"/>
                </a:lnTo>
                <a:lnTo>
                  <a:pt x="496028" y="891963"/>
                </a:lnTo>
                <a:lnTo>
                  <a:pt x="447293" y="894587"/>
                </a:lnTo>
                <a:lnTo>
                  <a:pt x="398559" y="891963"/>
                </a:lnTo>
                <a:lnTo>
                  <a:pt x="351344" y="884270"/>
                </a:lnTo>
                <a:lnTo>
                  <a:pt x="305921" y="871782"/>
                </a:lnTo>
                <a:lnTo>
                  <a:pt x="262563" y="854773"/>
                </a:lnTo>
                <a:lnTo>
                  <a:pt x="221544" y="833515"/>
                </a:lnTo>
                <a:lnTo>
                  <a:pt x="183136" y="808280"/>
                </a:lnTo>
                <a:lnTo>
                  <a:pt x="147611" y="779343"/>
                </a:lnTo>
                <a:lnTo>
                  <a:pt x="115244" y="746976"/>
                </a:lnTo>
                <a:lnTo>
                  <a:pt x="86307" y="711451"/>
                </a:lnTo>
                <a:lnTo>
                  <a:pt x="61072" y="673043"/>
                </a:lnTo>
                <a:lnTo>
                  <a:pt x="39814" y="632024"/>
                </a:lnTo>
                <a:lnTo>
                  <a:pt x="22805" y="588666"/>
                </a:lnTo>
                <a:lnTo>
                  <a:pt x="10317" y="543243"/>
                </a:lnTo>
                <a:lnTo>
                  <a:pt x="2624" y="496028"/>
                </a:lnTo>
                <a:lnTo>
                  <a:pt x="0" y="447293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34553" y="3525773"/>
            <a:ext cx="7296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6600"/>
                </a:solidFill>
                <a:latin typeface="Calibri"/>
                <a:cs typeface="Calibri"/>
              </a:rPr>
              <a:t>SSL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6600"/>
                </a:solidFill>
                <a:latin typeface="Calibri"/>
                <a:cs typeface="Calibri"/>
              </a:rPr>
              <a:t>Certificates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52638" y="4679441"/>
            <a:ext cx="894715" cy="894715"/>
          </a:xfrm>
          <a:custGeom>
            <a:avLst/>
            <a:gdLst/>
            <a:ahLst/>
            <a:cxnLst/>
            <a:rect l="l" t="t" r="r" b="b"/>
            <a:pathLst>
              <a:path w="894715" h="894714">
                <a:moveTo>
                  <a:pt x="0" y="447293"/>
                </a:moveTo>
                <a:lnTo>
                  <a:pt x="2624" y="398559"/>
                </a:lnTo>
                <a:lnTo>
                  <a:pt x="10317" y="351344"/>
                </a:lnTo>
                <a:lnTo>
                  <a:pt x="22805" y="305921"/>
                </a:lnTo>
                <a:lnTo>
                  <a:pt x="39814" y="262563"/>
                </a:lnTo>
                <a:lnTo>
                  <a:pt x="61072" y="221544"/>
                </a:lnTo>
                <a:lnTo>
                  <a:pt x="86307" y="183136"/>
                </a:lnTo>
                <a:lnTo>
                  <a:pt x="115244" y="147611"/>
                </a:lnTo>
                <a:lnTo>
                  <a:pt x="147611" y="115244"/>
                </a:lnTo>
                <a:lnTo>
                  <a:pt x="183136" y="86307"/>
                </a:lnTo>
                <a:lnTo>
                  <a:pt x="221544" y="61072"/>
                </a:lnTo>
                <a:lnTo>
                  <a:pt x="262563" y="39814"/>
                </a:lnTo>
                <a:lnTo>
                  <a:pt x="305921" y="22805"/>
                </a:lnTo>
                <a:lnTo>
                  <a:pt x="351344" y="10317"/>
                </a:lnTo>
                <a:lnTo>
                  <a:pt x="398559" y="2624"/>
                </a:lnTo>
                <a:lnTo>
                  <a:pt x="447293" y="0"/>
                </a:lnTo>
                <a:lnTo>
                  <a:pt x="496028" y="2624"/>
                </a:lnTo>
                <a:lnTo>
                  <a:pt x="543243" y="10317"/>
                </a:lnTo>
                <a:lnTo>
                  <a:pt x="588666" y="22805"/>
                </a:lnTo>
                <a:lnTo>
                  <a:pt x="632024" y="39814"/>
                </a:lnTo>
                <a:lnTo>
                  <a:pt x="673043" y="61072"/>
                </a:lnTo>
                <a:lnTo>
                  <a:pt x="711451" y="86307"/>
                </a:lnTo>
                <a:lnTo>
                  <a:pt x="746976" y="115244"/>
                </a:lnTo>
                <a:lnTo>
                  <a:pt x="779343" y="147611"/>
                </a:lnTo>
                <a:lnTo>
                  <a:pt x="808280" y="183136"/>
                </a:lnTo>
                <a:lnTo>
                  <a:pt x="833515" y="221544"/>
                </a:lnTo>
                <a:lnTo>
                  <a:pt x="854773" y="262563"/>
                </a:lnTo>
                <a:lnTo>
                  <a:pt x="871782" y="305921"/>
                </a:lnTo>
                <a:lnTo>
                  <a:pt x="884270" y="351344"/>
                </a:lnTo>
                <a:lnTo>
                  <a:pt x="891963" y="398559"/>
                </a:lnTo>
                <a:lnTo>
                  <a:pt x="894587" y="447293"/>
                </a:lnTo>
                <a:lnTo>
                  <a:pt x="891963" y="496028"/>
                </a:lnTo>
                <a:lnTo>
                  <a:pt x="884270" y="543243"/>
                </a:lnTo>
                <a:lnTo>
                  <a:pt x="871782" y="588666"/>
                </a:lnTo>
                <a:lnTo>
                  <a:pt x="854773" y="632024"/>
                </a:lnTo>
                <a:lnTo>
                  <a:pt x="833515" y="673043"/>
                </a:lnTo>
                <a:lnTo>
                  <a:pt x="808280" y="711451"/>
                </a:lnTo>
                <a:lnTo>
                  <a:pt x="779343" y="746976"/>
                </a:lnTo>
                <a:lnTo>
                  <a:pt x="746976" y="779343"/>
                </a:lnTo>
                <a:lnTo>
                  <a:pt x="711451" y="808280"/>
                </a:lnTo>
                <a:lnTo>
                  <a:pt x="673043" y="833515"/>
                </a:lnTo>
                <a:lnTo>
                  <a:pt x="632024" y="854773"/>
                </a:lnTo>
                <a:lnTo>
                  <a:pt x="588666" y="871782"/>
                </a:lnTo>
                <a:lnTo>
                  <a:pt x="543243" y="884270"/>
                </a:lnTo>
                <a:lnTo>
                  <a:pt x="496028" y="891963"/>
                </a:lnTo>
                <a:lnTo>
                  <a:pt x="447293" y="894587"/>
                </a:lnTo>
                <a:lnTo>
                  <a:pt x="398559" y="891963"/>
                </a:lnTo>
                <a:lnTo>
                  <a:pt x="351344" y="884270"/>
                </a:lnTo>
                <a:lnTo>
                  <a:pt x="305921" y="871782"/>
                </a:lnTo>
                <a:lnTo>
                  <a:pt x="262563" y="854773"/>
                </a:lnTo>
                <a:lnTo>
                  <a:pt x="221544" y="833515"/>
                </a:lnTo>
                <a:lnTo>
                  <a:pt x="183136" y="808280"/>
                </a:lnTo>
                <a:lnTo>
                  <a:pt x="147611" y="779343"/>
                </a:lnTo>
                <a:lnTo>
                  <a:pt x="115244" y="746976"/>
                </a:lnTo>
                <a:lnTo>
                  <a:pt x="86307" y="711451"/>
                </a:lnTo>
                <a:lnTo>
                  <a:pt x="61072" y="673043"/>
                </a:lnTo>
                <a:lnTo>
                  <a:pt x="39814" y="632024"/>
                </a:lnTo>
                <a:lnTo>
                  <a:pt x="22805" y="588666"/>
                </a:lnTo>
                <a:lnTo>
                  <a:pt x="10317" y="543243"/>
                </a:lnTo>
                <a:lnTo>
                  <a:pt x="2624" y="496028"/>
                </a:lnTo>
                <a:lnTo>
                  <a:pt x="0" y="447293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371713" y="4919853"/>
            <a:ext cx="455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9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6600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6600"/>
                </a:solidFill>
                <a:latin typeface="Calibri"/>
                <a:cs typeface="Calibri"/>
              </a:rPr>
              <a:t>eal</a:t>
            </a:r>
            <a:r>
              <a:rPr sz="1200" spc="5" dirty="0">
                <a:solidFill>
                  <a:srgbClr val="FF6600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6600"/>
                </a:solidFill>
                <a:latin typeface="Calibri"/>
                <a:cs typeface="Calibri"/>
              </a:rPr>
              <a:t>h  </a:t>
            </a:r>
            <a:r>
              <a:rPr sz="1200" spc="-5" dirty="0">
                <a:solidFill>
                  <a:srgbClr val="FF6600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6600"/>
                </a:solidFill>
                <a:latin typeface="Calibri"/>
                <a:cs typeface="Calibri"/>
              </a:rPr>
              <a:t>hec</a:t>
            </a:r>
            <a:r>
              <a:rPr sz="1200" spc="-10" dirty="0">
                <a:solidFill>
                  <a:srgbClr val="FF6600"/>
                </a:solidFill>
                <a:latin typeface="Calibri"/>
                <a:cs typeface="Calibri"/>
              </a:rPr>
              <a:t>k</a:t>
            </a:r>
            <a:r>
              <a:rPr sz="1200" dirty="0">
                <a:solidFill>
                  <a:srgbClr val="FF6600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0911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Other</a:t>
            </a:r>
            <a:r>
              <a:rPr spc="-70" dirty="0"/>
              <a:t> </a:t>
            </a:r>
            <a:r>
              <a:rPr spc="-5" dirty="0"/>
              <a:t>Plugins</a:t>
            </a:r>
          </a:p>
        </p:txBody>
      </p:sp>
      <p:sp>
        <p:nvSpPr>
          <p:cNvPr id="19" name="object 19"/>
          <p:cNvSpPr/>
          <p:nvPr/>
        </p:nvSpPr>
        <p:spPr>
          <a:xfrm>
            <a:off x="513587" y="1796795"/>
            <a:ext cx="2083435" cy="2211705"/>
          </a:xfrm>
          <a:custGeom>
            <a:avLst/>
            <a:gdLst/>
            <a:ahLst/>
            <a:cxnLst/>
            <a:rect l="l" t="t" r="r" b="b"/>
            <a:pathLst>
              <a:path w="2083435" h="2211704">
                <a:moveTo>
                  <a:pt x="0" y="202564"/>
                </a:moveTo>
                <a:lnTo>
                  <a:pt x="5349" y="156114"/>
                </a:lnTo>
                <a:lnTo>
                  <a:pt x="20588" y="113476"/>
                </a:lnTo>
                <a:lnTo>
                  <a:pt x="44501" y="75865"/>
                </a:lnTo>
                <a:lnTo>
                  <a:pt x="75870" y="44497"/>
                </a:lnTo>
                <a:lnTo>
                  <a:pt x="113481" y="20586"/>
                </a:lnTo>
                <a:lnTo>
                  <a:pt x="156118" y="5349"/>
                </a:lnTo>
                <a:lnTo>
                  <a:pt x="202565" y="0"/>
                </a:lnTo>
                <a:lnTo>
                  <a:pt x="1880743" y="0"/>
                </a:lnTo>
                <a:lnTo>
                  <a:pt x="1927193" y="5349"/>
                </a:lnTo>
                <a:lnTo>
                  <a:pt x="1969831" y="20586"/>
                </a:lnTo>
                <a:lnTo>
                  <a:pt x="2007442" y="44497"/>
                </a:lnTo>
                <a:lnTo>
                  <a:pt x="2038810" y="75865"/>
                </a:lnTo>
                <a:lnTo>
                  <a:pt x="2062721" y="113476"/>
                </a:lnTo>
                <a:lnTo>
                  <a:pt x="2077958" y="156114"/>
                </a:lnTo>
                <a:lnTo>
                  <a:pt x="2083308" y="202564"/>
                </a:lnTo>
                <a:lnTo>
                  <a:pt x="2083308" y="2008758"/>
                </a:lnTo>
                <a:lnTo>
                  <a:pt x="2077958" y="2055209"/>
                </a:lnTo>
                <a:lnTo>
                  <a:pt x="2062721" y="2097847"/>
                </a:lnTo>
                <a:lnTo>
                  <a:pt x="2038810" y="2135458"/>
                </a:lnTo>
                <a:lnTo>
                  <a:pt x="2007442" y="2166826"/>
                </a:lnTo>
                <a:lnTo>
                  <a:pt x="1969831" y="2190737"/>
                </a:lnTo>
                <a:lnTo>
                  <a:pt x="1927193" y="2205974"/>
                </a:lnTo>
                <a:lnTo>
                  <a:pt x="1880743" y="2211323"/>
                </a:lnTo>
                <a:lnTo>
                  <a:pt x="202565" y="2211323"/>
                </a:lnTo>
                <a:lnTo>
                  <a:pt x="156118" y="2205974"/>
                </a:lnTo>
                <a:lnTo>
                  <a:pt x="113481" y="2190737"/>
                </a:lnTo>
                <a:lnTo>
                  <a:pt x="75870" y="2166826"/>
                </a:lnTo>
                <a:lnTo>
                  <a:pt x="44501" y="2135458"/>
                </a:lnTo>
                <a:lnTo>
                  <a:pt x="20588" y="2097847"/>
                </a:lnTo>
                <a:lnTo>
                  <a:pt x="5349" y="2055209"/>
                </a:lnTo>
                <a:lnTo>
                  <a:pt x="0" y="2008758"/>
                </a:lnTo>
                <a:lnTo>
                  <a:pt x="0" y="20256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5311" y="1874646"/>
            <a:ext cx="1417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Lookup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Plugins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15669" y="3369309"/>
            <a:ext cx="1277620" cy="1277620"/>
            <a:chOff x="915669" y="3369309"/>
            <a:chExt cx="1277620" cy="1277620"/>
          </a:xfrm>
        </p:grpSpPr>
        <p:sp>
          <p:nvSpPr>
            <p:cNvPr id="22" name="object 22"/>
            <p:cNvSpPr/>
            <p:nvPr/>
          </p:nvSpPr>
          <p:spPr>
            <a:xfrm>
              <a:off x="922019" y="3375659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632460" y="0"/>
                  </a:moveTo>
                  <a:lnTo>
                    <a:pt x="585258" y="1735"/>
                  </a:lnTo>
                  <a:lnTo>
                    <a:pt x="538999" y="6858"/>
                  </a:lnTo>
                  <a:lnTo>
                    <a:pt x="493804" y="15248"/>
                  </a:lnTo>
                  <a:lnTo>
                    <a:pt x="449796" y="26781"/>
                  </a:lnTo>
                  <a:lnTo>
                    <a:pt x="407097" y="41336"/>
                  </a:lnTo>
                  <a:lnTo>
                    <a:pt x="365829" y="58790"/>
                  </a:lnTo>
                  <a:lnTo>
                    <a:pt x="326115" y="79020"/>
                  </a:lnTo>
                  <a:lnTo>
                    <a:pt x="288077" y="101905"/>
                  </a:lnTo>
                  <a:lnTo>
                    <a:pt x="251837" y="127321"/>
                  </a:lnTo>
                  <a:lnTo>
                    <a:pt x="217518" y="155148"/>
                  </a:lnTo>
                  <a:lnTo>
                    <a:pt x="185242" y="185261"/>
                  </a:lnTo>
                  <a:lnTo>
                    <a:pt x="155130" y="217539"/>
                  </a:lnTo>
                  <a:lnTo>
                    <a:pt x="127306" y="251859"/>
                  </a:lnTo>
                  <a:lnTo>
                    <a:pt x="101892" y="288100"/>
                  </a:lnTo>
                  <a:lnTo>
                    <a:pt x="79010" y="326138"/>
                  </a:lnTo>
                  <a:lnTo>
                    <a:pt x="58781" y="365851"/>
                  </a:lnTo>
                  <a:lnTo>
                    <a:pt x="41330" y="407117"/>
                  </a:lnTo>
                  <a:lnTo>
                    <a:pt x="26777" y="449814"/>
                  </a:lnTo>
                  <a:lnTo>
                    <a:pt x="15245" y="493819"/>
                  </a:lnTo>
                  <a:lnTo>
                    <a:pt x="6857" y="539010"/>
                  </a:lnTo>
                  <a:lnTo>
                    <a:pt x="1734" y="585264"/>
                  </a:lnTo>
                  <a:lnTo>
                    <a:pt x="0" y="632459"/>
                  </a:lnTo>
                  <a:lnTo>
                    <a:pt x="1734" y="679655"/>
                  </a:lnTo>
                  <a:lnTo>
                    <a:pt x="6857" y="725909"/>
                  </a:lnTo>
                  <a:lnTo>
                    <a:pt x="15245" y="771100"/>
                  </a:lnTo>
                  <a:lnTo>
                    <a:pt x="26777" y="815105"/>
                  </a:lnTo>
                  <a:lnTo>
                    <a:pt x="41330" y="857802"/>
                  </a:lnTo>
                  <a:lnTo>
                    <a:pt x="58781" y="899068"/>
                  </a:lnTo>
                  <a:lnTo>
                    <a:pt x="79010" y="938781"/>
                  </a:lnTo>
                  <a:lnTo>
                    <a:pt x="101892" y="976819"/>
                  </a:lnTo>
                  <a:lnTo>
                    <a:pt x="127306" y="1013060"/>
                  </a:lnTo>
                  <a:lnTo>
                    <a:pt x="155130" y="1047380"/>
                  </a:lnTo>
                  <a:lnTo>
                    <a:pt x="185242" y="1079658"/>
                  </a:lnTo>
                  <a:lnTo>
                    <a:pt x="217518" y="1109771"/>
                  </a:lnTo>
                  <a:lnTo>
                    <a:pt x="251837" y="1137598"/>
                  </a:lnTo>
                  <a:lnTo>
                    <a:pt x="288077" y="1163014"/>
                  </a:lnTo>
                  <a:lnTo>
                    <a:pt x="326115" y="1185899"/>
                  </a:lnTo>
                  <a:lnTo>
                    <a:pt x="365829" y="1206129"/>
                  </a:lnTo>
                  <a:lnTo>
                    <a:pt x="407097" y="1223583"/>
                  </a:lnTo>
                  <a:lnTo>
                    <a:pt x="449796" y="1238138"/>
                  </a:lnTo>
                  <a:lnTo>
                    <a:pt x="493804" y="1249671"/>
                  </a:lnTo>
                  <a:lnTo>
                    <a:pt x="538999" y="1258061"/>
                  </a:lnTo>
                  <a:lnTo>
                    <a:pt x="585258" y="1263184"/>
                  </a:lnTo>
                  <a:lnTo>
                    <a:pt x="632460" y="1264920"/>
                  </a:lnTo>
                  <a:lnTo>
                    <a:pt x="679655" y="1263184"/>
                  </a:lnTo>
                  <a:lnTo>
                    <a:pt x="725909" y="1258061"/>
                  </a:lnTo>
                  <a:lnTo>
                    <a:pt x="771100" y="1249671"/>
                  </a:lnTo>
                  <a:lnTo>
                    <a:pt x="815105" y="1238138"/>
                  </a:lnTo>
                  <a:lnTo>
                    <a:pt x="857802" y="1223583"/>
                  </a:lnTo>
                  <a:lnTo>
                    <a:pt x="899068" y="1206129"/>
                  </a:lnTo>
                  <a:lnTo>
                    <a:pt x="938781" y="1185899"/>
                  </a:lnTo>
                  <a:lnTo>
                    <a:pt x="976819" y="1163014"/>
                  </a:lnTo>
                  <a:lnTo>
                    <a:pt x="1013060" y="1137598"/>
                  </a:lnTo>
                  <a:lnTo>
                    <a:pt x="1047380" y="1109771"/>
                  </a:lnTo>
                  <a:lnTo>
                    <a:pt x="1079658" y="1079658"/>
                  </a:lnTo>
                  <a:lnTo>
                    <a:pt x="1109771" y="1047380"/>
                  </a:lnTo>
                  <a:lnTo>
                    <a:pt x="1137598" y="1013060"/>
                  </a:lnTo>
                  <a:lnTo>
                    <a:pt x="1163014" y="976819"/>
                  </a:lnTo>
                  <a:lnTo>
                    <a:pt x="1185899" y="938781"/>
                  </a:lnTo>
                  <a:lnTo>
                    <a:pt x="1206129" y="899068"/>
                  </a:lnTo>
                  <a:lnTo>
                    <a:pt x="1223583" y="857802"/>
                  </a:lnTo>
                  <a:lnTo>
                    <a:pt x="1238138" y="815105"/>
                  </a:lnTo>
                  <a:lnTo>
                    <a:pt x="1249671" y="771100"/>
                  </a:lnTo>
                  <a:lnTo>
                    <a:pt x="1258061" y="725909"/>
                  </a:lnTo>
                  <a:lnTo>
                    <a:pt x="1263184" y="679655"/>
                  </a:lnTo>
                  <a:lnTo>
                    <a:pt x="1264920" y="632459"/>
                  </a:lnTo>
                  <a:lnTo>
                    <a:pt x="1263184" y="585264"/>
                  </a:lnTo>
                  <a:lnTo>
                    <a:pt x="1258061" y="539010"/>
                  </a:lnTo>
                  <a:lnTo>
                    <a:pt x="1249671" y="493819"/>
                  </a:lnTo>
                  <a:lnTo>
                    <a:pt x="1238138" y="449814"/>
                  </a:lnTo>
                  <a:lnTo>
                    <a:pt x="1223583" y="407117"/>
                  </a:lnTo>
                  <a:lnTo>
                    <a:pt x="1206129" y="365851"/>
                  </a:lnTo>
                  <a:lnTo>
                    <a:pt x="1185899" y="326138"/>
                  </a:lnTo>
                  <a:lnTo>
                    <a:pt x="1163014" y="288100"/>
                  </a:lnTo>
                  <a:lnTo>
                    <a:pt x="1137598" y="251859"/>
                  </a:lnTo>
                  <a:lnTo>
                    <a:pt x="1109771" y="217539"/>
                  </a:lnTo>
                  <a:lnTo>
                    <a:pt x="1079658" y="185261"/>
                  </a:lnTo>
                  <a:lnTo>
                    <a:pt x="1047380" y="155148"/>
                  </a:lnTo>
                  <a:lnTo>
                    <a:pt x="1013060" y="127321"/>
                  </a:lnTo>
                  <a:lnTo>
                    <a:pt x="976819" y="101905"/>
                  </a:lnTo>
                  <a:lnTo>
                    <a:pt x="938781" y="79020"/>
                  </a:lnTo>
                  <a:lnTo>
                    <a:pt x="899068" y="58790"/>
                  </a:lnTo>
                  <a:lnTo>
                    <a:pt x="857802" y="41336"/>
                  </a:lnTo>
                  <a:lnTo>
                    <a:pt x="815105" y="26781"/>
                  </a:lnTo>
                  <a:lnTo>
                    <a:pt x="771100" y="15248"/>
                  </a:lnTo>
                  <a:lnTo>
                    <a:pt x="725909" y="6858"/>
                  </a:lnTo>
                  <a:lnTo>
                    <a:pt x="679655" y="1735"/>
                  </a:lnTo>
                  <a:lnTo>
                    <a:pt x="632460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2019" y="3375659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0" y="632459"/>
                  </a:moveTo>
                  <a:lnTo>
                    <a:pt x="1734" y="585264"/>
                  </a:lnTo>
                  <a:lnTo>
                    <a:pt x="6857" y="539010"/>
                  </a:lnTo>
                  <a:lnTo>
                    <a:pt x="15245" y="493819"/>
                  </a:lnTo>
                  <a:lnTo>
                    <a:pt x="26777" y="449814"/>
                  </a:lnTo>
                  <a:lnTo>
                    <a:pt x="41330" y="407117"/>
                  </a:lnTo>
                  <a:lnTo>
                    <a:pt x="58781" y="365851"/>
                  </a:lnTo>
                  <a:lnTo>
                    <a:pt x="79010" y="326138"/>
                  </a:lnTo>
                  <a:lnTo>
                    <a:pt x="101892" y="288100"/>
                  </a:lnTo>
                  <a:lnTo>
                    <a:pt x="127306" y="251859"/>
                  </a:lnTo>
                  <a:lnTo>
                    <a:pt x="155130" y="217539"/>
                  </a:lnTo>
                  <a:lnTo>
                    <a:pt x="185242" y="185261"/>
                  </a:lnTo>
                  <a:lnTo>
                    <a:pt x="217518" y="155148"/>
                  </a:lnTo>
                  <a:lnTo>
                    <a:pt x="251837" y="127321"/>
                  </a:lnTo>
                  <a:lnTo>
                    <a:pt x="288077" y="101905"/>
                  </a:lnTo>
                  <a:lnTo>
                    <a:pt x="326115" y="79020"/>
                  </a:lnTo>
                  <a:lnTo>
                    <a:pt x="365829" y="58790"/>
                  </a:lnTo>
                  <a:lnTo>
                    <a:pt x="407097" y="41336"/>
                  </a:lnTo>
                  <a:lnTo>
                    <a:pt x="449796" y="26781"/>
                  </a:lnTo>
                  <a:lnTo>
                    <a:pt x="493804" y="15248"/>
                  </a:lnTo>
                  <a:lnTo>
                    <a:pt x="538999" y="6858"/>
                  </a:lnTo>
                  <a:lnTo>
                    <a:pt x="585258" y="1735"/>
                  </a:lnTo>
                  <a:lnTo>
                    <a:pt x="632460" y="0"/>
                  </a:lnTo>
                  <a:lnTo>
                    <a:pt x="679655" y="1735"/>
                  </a:lnTo>
                  <a:lnTo>
                    <a:pt x="725909" y="6858"/>
                  </a:lnTo>
                  <a:lnTo>
                    <a:pt x="771100" y="15248"/>
                  </a:lnTo>
                  <a:lnTo>
                    <a:pt x="815105" y="26781"/>
                  </a:lnTo>
                  <a:lnTo>
                    <a:pt x="857802" y="41336"/>
                  </a:lnTo>
                  <a:lnTo>
                    <a:pt x="899068" y="58790"/>
                  </a:lnTo>
                  <a:lnTo>
                    <a:pt x="938781" y="79020"/>
                  </a:lnTo>
                  <a:lnTo>
                    <a:pt x="976819" y="101905"/>
                  </a:lnTo>
                  <a:lnTo>
                    <a:pt x="1013060" y="127321"/>
                  </a:lnTo>
                  <a:lnTo>
                    <a:pt x="1047380" y="155148"/>
                  </a:lnTo>
                  <a:lnTo>
                    <a:pt x="1079658" y="185261"/>
                  </a:lnTo>
                  <a:lnTo>
                    <a:pt x="1109771" y="217539"/>
                  </a:lnTo>
                  <a:lnTo>
                    <a:pt x="1137598" y="251859"/>
                  </a:lnTo>
                  <a:lnTo>
                    <a:pt x="1163014" y="288100"/>
                  </a:lnTo>
                  <a:lnTo>
                    <a:pt x="1185899" y="326138"/>
                  </a:lnTo>
                  <a:lnTo>
                    <a:pt x="1206129" y="365851"/>
                  </a:lnTo>
                  <a:lnTo>
                    <a:pt x="1223583" y="407117"/>
                  </a:lnTo>
                  <a:lnTo>
                    <a:pt x="1238138" y="449814"/>
                  </a:lnTo>
                  <a:lnTo>
                    <a:pt x="1249671" y="493819"/>
                  </a:lnTo>
                  <a:lnTo>
                    <a:pt x="1258061" y="539010"/>
                  </a:lnTo>
                  <a:lnTo>
                    <a:pt x="1263184" y="585264"/>
                  </a:lnTo>
                  <a:lnTo>
                    <a:pt x="1264920" y="632459"/>
                  </a:lnTo>
                  <a:lnTo>
                    <a:pt x="1263184" y="679655"/>
                  </a:lnTo>
                  <a:lnTo>
                    <a:pt x="1258061" y="725909"/>
                  </a:lnTo>
                  <a:lnTo>
                    <a:pt x="1249671" y="771100"/>
                  </a:lnTo>
                  <a:lnTo>
                    <a:pt x="1238138" y="815105"/>
                  </a:lnTo>
                  <a:lnTo>
                    <a:pt x="1223583" y="857802"/>
                  </a:lnTo>
                  <a:lnTo>
                    <a:pt x="1206129" y="899068"/>
                  </a:lnTo>
                  <a:lnTo>
                    <a:pt x="1185899" y="938781"/>
                  </a:lnTo>
                  <a:lnTo>
                    <a:pt x="1163014" y="976819"/>
                  </a:lnTo>
                  <a:lnTo>
                    <a:pt x="1137598" y="1013060"/>
                  </a:lnTo>
                  <a:lnTo>
                    <a:pt x="1109771" y="1047380"/>
                  </a:lnTo>
                  <a:lnTo>
                    <a:pt x="1079658" y="1079658"/>
                  </a:lnTo>
                  <a:lnTo>
                    <a:pt x="1047380" y="1109771"/>
                  </a:lnTo>
                  <a:lnTo>
                    <a:pt x="1013060" y="1137598"/>
                  </a:lnTo>
                  <a:lnTo>
                    <a:pt x="976819" y="1163014"/>
                  </a:lnTo>
                  <a:lnTo>
                    <a:pt x="938781" y="1185899"/>
                  </a:lnTo>
                  <a:lnTo>
                    <a:pt x="899068" y="1206129"/>
                  </a:lnTo>
                  <a:lnTo>
                    <a:pt x="857802" y="1223583"/>
                  </a:lnTo>
                  <a:lnTo>
                    <a:pt x="815105" y="1238138"/>
                  </a:lnTo>
                  <a:lnTo>
                    <a:pt x="771100" y="1249671"/>
                  </a:lnTo>
                  <a:lnTo>
                    <a:pt x="725909" y="1258061"/>
                  </a:lnTo>
                  <a:lnTo>
                    <a:pt x="679655" y="1263184"/>
                  </a:lnTo>
                  <a:lnTo>
                    <a:pt x="632460" y="1264920"/>
                  </a:lnTo>
                  <a:lnTo>
                    <a:pt x="585258" y="1263184"/>
                  </a:lnTo>
                  <a:lnTo>
                    <a:pt x="538999" y="1258061"/>
                  </a:lnTo>
                  <a:lnTo>
                    <a:pt x="493804" y="1249671"/>
                  </a:lnTo>
                  <a:lnTo>
                    <a:pt x="449796" y="1238138"/>
                  </a:lnTo>
                  <a:lnTo>
                    <a:pt x="407097" y="1223583"/>
                  </a:lnTo>
                  <a:lnTo>
                    <a:pt x="365829" y="1206129"/>
                  </a:lnTo>
                  <a:lnTo>
                    <a:pt x="326115" y="1185899"/>
                  </a:lnTo>
                  <a:lnTo>
                    <a:pt x="288077" y="1163014"/>
                  </a:lnTo>
                  <a:lnTo>
                    <a:pt x="251837" y="1137598"/>
                  </a:lnTo>
                  <a:lnTo>
                    <a:pt x="217518" y="1109771"/>
                  </a:lnTo>
                  <a:lnTo>
                    <a:pt x="185242" y="1079658"/>
                  </a:lnTo>
                  <a:lnTo>
                    <a:pt x="155130" y="1047380"/>
                  </a:lnTo>
                  <a:lnTo>
                    <a:pt x="127306" y="1013060"/>
                  </a:lnTo>
                  <a:lnTo>
                    <a:pt x="101892" y="976819"/>
                  </a:lnTo>
                  <a:lnTo>
                    <a:pt x="79010" y="938781"/>
                  </a:lnTo>
                  <a:lnTo>
                    <a:pt x="58781" y="899068"/>
                  </a:lnTo>
                  <a:lnTo>
                    <a:pt x="41330" y="857802"/>
                  </a:lnTo>
                  <a:lnTo>
                    <a:pt x="26777" y="815105"/>
                  </a:lnTo>
                  <a:lnTo>
                    <a:pt x="15245" y="771100"/>
                  </a:lnTo>
                  <a:lnTo>
                    <a:pt x="6857" y="725909"/>
                  </a:lnTo>
                  <a:lnTo>
                    <a:pt x="1734" y="679655"/>
                  </a:lnTo>
                  <a:lnTo>
                    <a:pt x="0" y="63245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6322" y="3810063"/>
              <a:ext cx="418465" cy="400050"/>
            </a:xfrm>
            <a:custGeom>
              <a:avLst/>
              <a:gdLst/>
              <a:ahLst/>
              <a:cxnLst/>
              <a:rect l="l" t="t" r="r" b="b"/>
              <a:pathLst>
                <a:path w="418464" h="400050">
                  <a:moveTo>
                    <a:pt x="239560" y="204482"/>
                  </a:moveTo>
                  <a:lnTo>
                    <a:pt x="235496" y="200393"/>
                  </a:lnTo>
                  <a:lnTo>
                    <a:pt x="103746" y="200393"/>
                  </a:lnTo>
                  <a:lnTo>
                    <a:pt x="99669" y="204482"/>
                  </a:lnTo>
                  <a:lnTo>
                    <a:pt x="99669" y="214515"/>
                  </a:lnTo>
                  <a:lnTo>
                    <a:pt x="103746" y="218592"/>
                  </a:lnTo>
                  <a:lnTo>
                    <a:pt x="235496" y="218592"/>
                  </a:lnTo>
                  <a:lnTo>
                    <a:pt x="239560" y="214515"/>
                  </a:lnTo>
                  <a:lnTo>
                    <a:pt x="239560" y="204482"/>
                  </a:lnTo>
                  <a:close/>
                </a:path>
                <a:path w="418464" h="400050">
                  <a:moveTo>
                    <a:pt x="266433" y="149974"/>
                  </a:moveTo>
                  <a:lnTo>
                    <a:pt x="262369" y="145897"/>
                  </a:lnTo>
                  <a:lnTo>
                    <a:pt x="103746" y="145897"/>
                  </a:lnTo>
                  <a:lnTo>
                    <a:pt x="99669" y="149974"/>
                  </a:lnTo>
                  <a:lnTo>
                    <a:pt x="99682" y="160020"/>
                  </a:lnTo>
                  <a:lnTo>
                    <a:pt x="103746" y="164096"/>
                  </a:lnTo>
                  <a:lnTo>
                    <a:pt x="262369" y="164096"/>
                  </a:lnTo>
                  <a:lnTo>
                    <a:pt x="266433" y="160020"/>
                  </a:lnTo>
                  <a:lnTo>
                    <a:pt x="266433" y="149974"/>
                  </a:lnTo>
                  <a:close/>
                </a:path>
                <a:path w="418464" h="400050">
                  <a:moveTo>
                    <a:pt x="302285" y="95465"/>
                  </a:moveTo>
                  <a:lnTo>
                    <a:pt x="298221" y="91401"/>
                  </a:lnTo>
                  <a:lnTo>
                    <a:pt x="103746" y="91401"/>
                  </a:lnTo>
                  <a:lnTo>
                    <a:pt x="99669" y="95465"/>
                  </a:lnTo>
                  <a:lnTo>
                    <a:pt x="99682" y="105524"/>
                  </a:lnTo>
                  <a:lnTo>
                    <a:pt x="103746" y="109588"/>
                  </a:lnTo>
                  <a:lnTo>
                    <a:pt x="298221" y="109588"/>
                  </a:lnTo>
                  <a:lnTo>
                    <a:pt x="302272" y="105524"/>
                  </a:lnTo>
                  <a:lnTo>
                    <a:pt x="302285" y="95465"/>
                  </a:lnTo>
                  <a:close/>
                </a:path>
                <a:path w="418464" h="400050">
                  <a:moveTo>
                    <a:pt x="378079" y="118135"/>
                  </a:moveTo>
                  <a:lnTo>
                    <a:pt x="370624" y="119583"/>
                  </a:lnTo>
                  <a:lnTo>
                    <a:pt x="340918" y="139319"/>
                  </a:lnTo>
                  <a:lnTo>
                    <a:pt x="321221" y="169087"/>
                  </a:lnTo>
                  <a:lnTo>
                    <a:pt x="319798" y="176415"/>
                  </a:lnTo>
                  <a:lnTo>
                    <a:pt x="378079" y="118135"/>
                  </a:lnTo>
                  <a:close/>
                </a:path>
                <a:path w="418464" h="400050">
                  <a:moveTo>
                    <a:pt x="417855" y="78371"/>
                  </a:moveTo>
                  <a:lnTo>
                    <a:pt x="415353" y="77711"/>
                  </a:lnTo>
                  <a:lnTo>
                    <a:pt x="372846" y="81305"/>
                  </a:lnTo>
                  <a:lnTo>
                    <a:pt x="333336" y="99364"/>
                  </a:lnTo>
                  <a:lnTo>
                    <a:pt x="333336" y="61595"/>
                  </a:lnTo>
                  <a:lnTo>
                    <a:pt x="333336" y="47472"/>
                  </a:lnTo>
                  <a:lnTo>
                    <a:pt x="329285" y="43395"/>
                  </a:lnTo>
                  <a:lnTo>
                    <a:pt x="255231" y="43395"/>
                  </a:lnTo>
                  <a:lnTo>
                    <a:pt x="229298" y="21666"/>
                  </a:lnTo>
                  <a:lnTo>
                    <a:pt x="226923" y="19685"/>
                  </a:lnTo>
                  <a:lnTo>
                    <a:pt x="226923" y="43395"/>
                  </a:lnTo>
                  <a:lnTo>
                    <a:pt x="175018" y="43395"/>
                  </a:lnTo>
                  <a:lnTo>
                    <a:pt x="200964" y="21666"/>
                  </a:lnTo>
                  <a:lnTo>
                    <a:pt x="226923" y="43395"/>
                  </a:lnTo>
                  <a:lnTo>
                    <a:pt x="226923" y="19685"/>
                  </a:lnTo>
                  <a:lnTo>
                    <a:pt x="203415" y="0"/>
                  </a:lnTo>
                  <a:lnTo>
                    <a:pt x="198513" y="0"/>
                  </a:lnTo>
                  <a:lnTo>
                    <a:pt x="146735" y="43395"/>
                  </a:lnTo>
                  <a:lnTo>
                    <a:pt x="72707" y="43395"/>
                  </a:lnTo>
                  <a:lnTo>
                    <a:pt x="68656" y="47472"/>
                  </a:lnTo>
                  <a:lnTo>
                    <a:pt x="68656" y="108737"/>
                  </a:lnTo>
                  <a:lnTo>
                    <a:pt x="68643" y="132473"/>
                  </a:lnTo>
                  <a:lnTo>
                    <a:pt x="68643" y="208483"/>
                  </a:lnTo>
                  <a:lnTo>
                    <a:pt x="46482" y="189928"/>
                  </a:lnTo>
                  <a:lnTo>
                    <a:pt x="23241" y="170472"/>
                  </a:lnTo>
                  <a:lnTo>
                    <a:pt x="68643" y="132473"/>
                  </a:lnTo>
                  <a:lnTo>
                    <a:pt x="68643" y="108750"/>
                  </a:lnTo>
                  <a:lnTo>
                    <a:pt x="1181" y="165214"/>
                  </a:lnTo>
                  <a:lnTo>
                    <a:pt x="0" y="167779"/>
                  </a:lnTo>
                  <a:lnTo>
                    <a:pt x="0" y="390791"/>
                  </a:lnTo>
                  <a:lnTo>
                    <a:pt x="177" y="391172"/>
                  </a:lnTo>
                  <a:lnTo>
                    <a:pt x="393" y="392811"/>
                  </a:lnTo>
                  <a:lnTo>
                    <a:pt x="838" y="394055"/>
                  </a:lnTo>
                  <a:lnTo>
                    <a:pt x="1778" y="395490"/>
                  </a:lnTo>
                  <a:lnTo>
                    <a:pt x="1854" y="395859"/>
                  </a:lnTo>
                  <a:lnTo>
                    <a:pt x="2171" y="396240"/>
                  </a:lnTo>
                  <a:lnTo>
                    <a:pt x="3073" y="397154"/>
                  </a:lnTo>
                  <a:lnTo>
                    <a:pt x="3924" y="397776"/>
                  </a:lnTo>
                  <a:lnTo>
                    <a:pt x="5054" y="398373"/>
                  </a:lnTo>
                  <a:lnTo>
                    <a:pt x="5181" y="398526"/>
                  </a:lnTo>
                  <a:lnTo>
                    <a:pt x="6502" y="399122"/>
                  </a:lnTo>
                  <a:lnTo>
                    <a:pt x="7734" y="399440"/>
                  </a:lnTo>
                  <a:lnTo>
                    <a:pt x="96774" y="399440"/>
                  </a:lnTo>
                  <a:lnTo>
                    <a:pt x="114973" y="381241"/>
                  </a:lnTo>
                  <a:lnTo>
                    <a:pt x="34074" y="381241"/>
                  </a:lnTo>
                  <a:lnTo>
                    <a:pt x="46469" y="370878"/>
                  </a:lnTo>
                  <a:lnTo>
                    <a:pt x="140398" y="292265"/>
                  </a:lnTo>
                  <a:lnTo>
                    <a:pt x="174980" y="321233"/>
                  </a:lnTo>
                  <a:lnTo>
                    <a:pt x="187896" y="308317"/>
                  </a:lnTo>
                  <a:lnTo>
                    <a:pt x="168719" y="292265"/>
                  </a:lnTo>
                  <a:lnTo>
                    <a:pt x="126225" y="256692"/>
                  </a:lnTo>
                  <a:lnTo>
                    <a:pt x="126225" y="280416"/>
                  </a:lnTo>
                  <a:lnTo>
                    <a:pt x="18148" y="370878"/>
                  </a:lnTo>
                  <a:lnTo>
                    <a:pt x="18148" y="189928"/>
                  </a:lnTo>
                  <a:lnTo>
                    <a:pt x="126225" y="280416"/>
                  </a:lnTo>
                  <a:lnTo>
                    <a:pt x="126225" y="256692"/>
                  </a:lnTo>
                  <a:lnTo>
                    <a:pt x="86804" y="223685"/>
                  </a:lnTo>
                  <a:lnTo>
                    <a:pt x="86804" y="208483"/>
                  </a:lnTo>
                  <a:lnTo>
                    <a:pt x="86804" y="132473"/>
                  </a:lnTo>
                  <a:lnTo>
                    <a:pt x="86804" y="61595"/>
                  </a:lnTo>
                  <a:lnTo>
                    <a:pt x="315175" y="61595"/>
                  </a:lnTo>
                  <a:lnTo>
                    <a:pt x="315175" y="114515"/>
                  </a:lnTo>
                  <a:lnTo>
                    <a:pt x="293471" y="144145"/>
                  </a:lnTo>
                  <a:lnTo>
                    <a:pt x="281546" y="177596"/>
                  </a:lnTo>
                  <a:lnTo>
                    <a:pt x="279387" y="212686"/>
                  </a:lnTo>
                  <a:lnTo>
                    <a:pt x="280136" y="216077"/>
                  </a:lnTo>
                  <a:lnTo>
                    <a:pt x="297980" y="198234"/>
                  </a:lnTo>
                  <a:lnTo>
                    <a:pt x="304914" y="162458"/>
                  </a:lnTo>
                  <a:lnTo>
                    <a:pt x="328472" y="126873"/>
                  </a:lnTo>
                  <a:lnTo>
                    <a:pt x="363994" y="103263"/>
                  </a:lnTo>
                  <a:lnTo>
                    <a:pt x="400431" y="95783"/>
                  </a:lnTo>
                  <a:lnTo>
                    <a:pt x="417855" y="78371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2782823" y="1796795"/>
            <a:ext cx="2085339" cy="2211705"/>
          </a:xfrm>
          <a:custGeom>
            <a:avLst/>
            <a:gdLst/>
            <a:ahLst/>
            <a:cxnLst/>
            <a:rect l="l" t="t" r="r" b="b"/>
            <a:pathLst>
              <a:path w="2085339" h="2211704">
                <a:moveTo>
                  <a:pt x="0" y="202691"/>
                </a:moveTo>
                <a:lnTo>
                  <a:pt x="5356" y="156234"/>
                </a:lnTo>
                <a:lnTo>
                  <a:pt x="20611" y="113577"/>
                </a:lnTo>
                <a:lnTo>
                  <a:pt x="44547" y="75942"/>
                </a:lnTo>
                <a:lnTo>
                  <a:pt x="75942" y="44547"/>
                </a:lnTo>
                <a:lnTo>
                  <a:pt x="113577" y="20611"/>
                </a:lnTo>
                <a:lnTo>
                  <a:pt x="156234" y="5356"/>
                </a:lnTo>
                <a:lnTo>
                  <a:pt x="202692" y="0"/>
                </a:lnTo>
                <a:lnTo>
                  <a:pt x="1882139" y="0"/>
                </a:lnTo>
                <a:lnTo>
                  <a:pt x="1928597" y="5356"/>
                </a:lnTo>
                <a:lnTo>
                  <a:pt x="1971254" y="20611"/>
                </a:lnTo>
                <a:lnTo>
                  <a:pt x="2008889" y="44547"/>
                </a:lnTo>
                <a:lnTo>
                  <a:pt x="2040284" y="75942"/>
                </a:lnTo>
                <a:lnTo>
                  <a:pt x="2064220" y="113577"/>
                </a:lnTo>
                <a:lnTo>
                  <a:pt x="2079475" y="156234"/>
                </a:lnTo>
                <a:lnTo>
                  <a:pt x="2084831" y="202691"/>
                </a:lnTo>
                <a:lnTo>
                  <a:pt x="2084831" y="2008631"/>
                </a:lnTo>
                <a:lnTo>
                  <a:pt x="2079475" y="2055089"/>
                </a:lnTo>
                <a:lnTo>
                  <a:pt x="2064220" y="2097746"/>
                </a:lnTo>
                <a:lnTo>
                  <a:pt x="2040284" y="2135381"/>
                </a:lnTo>
                <a:lnTo>
                  <a:pt x="2008889" y="2166776"/>
                </a:lnTo>
                <a:lnTo>
                  <a:pt x="1971254" y="2190712"/>
                </a:lnTo>
                <a:lnTo>
                  <a:pt x="1928597" y="2205967"/>
                </a:lnTo>
                <a:lnTo>
                  <a:pt x="1882139" y="2211323"/>
                </a:lnTo>
                <a:lnTo>
                  <a:pt x="202692" y="2211323"/>
                </a:lnTo>
                <a:lnTo>
                  <a:pt x="156234" y="2205967"/>
                </a:lnTo>
                <a:lnTo>
                  <a:pt x="113577" y="2190712"/>
                </a:lnTo>
                <a:lnTo>
                  <a:pt x="75942" y="2166776"/>
                </a:lnTo>
                <a:lnTo>
                  <a:pt x="44547" y="2135381"/>
                </a:lnTo>
                <a:lnTo>
                  <a:pt x="20611" y="2097746"/>
                </a:lnTo>
                <a:lnTo>
                  <a:pt x="5356" y="2055089"/>
                </a:lnTo>
                <a:lnTo>
                  <a:pt x="0" y="2008631"/>
                </a:lnTo>
                <a:lnTo>
                  <a:pt x="0" y="202691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16655" y="1874646"/>
            <a:ext cx="1215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Plugins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186429" y="3369309"/>
            <a:ext cx="1277620" cy="1277620"/>
            <a:chOff x="3186429" y="3369309"/>
            <a:chExt cx="1277620" cy="1277620"/>
          </a:xfrm>
        </p:grpSpPr>
        <p:sp>
          <p:nvSpPr>
            <p:cNvPr id="28" name="object 28"/>
            <p:cNvSpPr/>
            <p:nvPr/>
          </p:nvSpPr>
          <p:spPr>
            <a:xfrm>
              <a:off x="3192779" y="3375659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632459" y="0"/>
                  </a:moveTo>
                  <a:lnTo>
                    <a:pt x="585264" y="1735"/>
                  </a:lnTo>
                  <a:lnTo>
                    <a:pt x="539010" y="6858"/>
                  </a:lnTo>
                  <a:lnTo>
                    <a:pt x="493819" y="15248"/>
                  </a:lnTo>
                  <a:lnTo>
                    <a:pt x="449814" y="26781"/>
                  </a:lnTo>
                  <a:lnTo>
                    <a:pt x="407117" y="41336"/>
                  </a:lnTo>
                  <a:lnTo>
                    <a:pt x="365851" y="58790"/>
                  </a:lnTo>
                  <a:lnTo>
                    <a:pt x="326138" y="79020"/>
                  </a:lnTo>
                  <a:lnTo>
                    <a:pt x="288100" y="101905"/>
                  </a:lnTo>
                  <a:lnTo>
                    <a:pt x="251859" y="127321"/>
                  </a:lnTo>
                  <a:lnTo>
                    <a:pt x="217539" y="155148"/>
                  </a:lnTo>
                  <a:lnTo>
                    <a:pt x="185261" y="185261"/>
                  </a:lnTo>
                  <a:lnTo>
                    <a:pt x="155148" y="217539"/>
                  </a:lnTo>
                  <a:lnTo>
                    <a:pt x="127321" y="251859"/>
                  </a:lnTo>
                  <a:lnTo>
                    <a:pt x="101905" y="288100"/>
                  </a:lnTo>
                  <a:lnTo>
                    <a:pt x="79020" y="326138"/>
                  </a:lnTo>
                  <a:lnTo>
                    <a:pt x="58790" y="365851"/>
                  </a:lnTo>
                  <a:lnTo>
                    <a:pt x="41336" y="407117"/>
                  </a:lnTo>
                  <a:lnTo>
                    <a:pt x="26781" y="449814"/>
                  </a:lnTo>
                  <a:lnTo>
                    <a:pt x="15248" y="493819"/>
                  </a:lnTo>
                  <a:lnTo>
                    <a:pt x="6858" y="539010"/>
                  </a:lnTo>
                  <a:lnTo>
                    <a:pt x="1735" y="585264"/>
                  </a:lnTo>
                  <a:lnTo>
                    <a:pt x="0" y="632459"/>
                  </a:lnTo>
                  <a:lnTo>
                    <a:pt x="1735" y="679655"/>
                  </a:lnTo>
                  <a:lnTo>
                    <a:pt x="6858" y="725909"/>
                  </a:lnTo>
                  <a:lnTo>
                    <a:pt x="15248" y="771100"/>
                  </a:lnTo>
                  <a:lnTo>
                    <a:pt x="26781" y="815105"/>
                  </a:lnTo>
                  <a:lnTo>
                    <a:pt x="41336" y="857802"/>
                  </a:lnTo>
                  <a:lnTo>
                    <a:pt x="58790" y="899068"/>
                  </a:lnTo>
                  <a:lnTo>
                    <a:pt x="79020" y="938781"/>
                  </a:lnTo>
                  <a:lnTo>
                    <a:pt x="101905" y="976819"/>
                  </a:lnTo>
                  <a:lnTo>
                    <a:pt x="127321" y="1013060"/>
                  </a:lnTo>
                  <a:lnTo>
                    <a:pt x="155148" y="1047380"/>
                  </a:lnTo>
                  <a:lnTo>
                    <a:pt x="185261" y="1079658"/>
                  </a:lnTo>
                  <a:lnTo>
                    <a:pt x="217539" y="1109771"/>
                  </a:lnTo>
                  <a:lnTo>
                    <a:pt x="251859" y="1137598"/>
                  </a:lnTo>
                  <a:lnTo>
                    <a:pt x="288100" y="1163014"/>
                  </a:lnTo>
                  <a:lnTo>
                    <a:pt x="326138" y="1185899"/>
                  </a:lnTo>
                  <a:lnTo>
                    <a:pt x="365851" y="1206129"/>
                  </a:lnTo>
                  <a:lnTo>
                    <a:pt x="407117" y="1223583"/>
                  </a:lnTo>
                  <a:lnTo>
                    <a:pt x="449814" y="1238138"/>
                  </a:lnTo>
                  <a:lnTo>
                    <a:pt x="493819" y="1249671"/>
                  </a:lnTo>
                  <a:lnTo>
                    <a:pt x="539010" y="1258061"/>
                  </a:lnTo>
                  <a:lnTo>
                    <a:pt x="585264" y="1263184"/>
                  </a:lnTo>
                  <a:lnTo>
                    <a:pt x="632459" y="1264920"/>
                  </a:lnTo>
                  <a:lnTo>
                    <a:pt x="679655" y="1263184"/>
                  </a:lnTo>
                  <a:lnTo>
                    <a:pt x="725909" y="1258061"/>
                  </a:lnTo>
                  <a:lnTo>
                    <a:pt x="771100" y="1249671"/>
                  </a:lnTo>
                  <a:lnTo>
                    <a:pt x="815105" y="1238138"/>
                  </a:lnTo>
                  <a:lnTo>
                    <a:pt x="857802" y="1223583"/>
                  </a:lnTo>
                  <a:lnTo>
                    <a:pt x="899068" y="1206129"/>
                  </a:lnTo>
                  <a:lnTo>
                    <a:pt x="938781" y="1185899"/>
                  </a:lnTo>
                  <a:lnTo>
                    <a:pt x="976819" y="1163014"/>
                  </a:lnTo>
                  <a:lnTo>
                    <a:pt x="1013060" y="1137598"/>
                  </a:lnTo>
                  <a:lnTo>
                    <a:pt x="1047380" y="1109771"/>
                  </a:lnTo>
                  <a:lnTo>
                    <a:pt x="1079658" y="1079658"/>
                  </a:lnTo>
                  <a:lnTo>
                    <a:pt x="1109771" y="1047380"/>
                  </a:lnTo>
                  <a:lnTo>
                    <a:pt x="1137598" y="1013060"/>
                  </a:lnTo>
                  <a:lnTo>
                    <a:pt x="1163014" y="976819"/>
                  </a:lnTo>
                  <a:lnTo>
                    <a:pt x="1185899" y="938781"/>
                  </a:lnTo>
                  <a:lnTo>
                    <a:pt x="1206129" y="899068"/>
                  </a:lnTo>
                  <a:lnTo>
                    <a:pt x="1223583" y="857802"/>
                  </a:lnTo>
                  <a:lnTo>
                    <a:pt x="1238138" y="815105"/>
                  </a:lnTo>
                  <a:lnTo>
                    <a:pt x="1249671" y="771100"/>
                  </a:lnTo>
                  <a:lnTo>
                    <a:pt x="1258061" y="725909"/>
                  </a:lnTo>
                  <a:lnTo>
                    <a:pt x="1263184" y="679655"/>
                  </a:lnTo>
                  <a:lnTo>
                    <a:pt x="1264920" y="632459"/>
                  </a:lnTo>
                  <a:lnTo>
                    <a:pt x="1263184" y="585264"/>
                  </a:lnTo>
                  <a:lnTo>
                    <a:pt x="1258061" y="539010"/>
                  </a:lnTo>
                  <a:lnTo>
                    <a:pt x="1249671" y="493819"/>
                  </a:lnTo>
                  <a:lnTo>
                    <a:pt x="1238138" y="449814"/>
                  </a:lnTo>
                  <a:lnTo>
                    <a:pt x="1223583" y="407117"/>
                  </a:lnTo>
                  <a:lnTo>
                    <a:pt x="1206129" y="365851"/>
                  </a:lnTo>
                  <a:lnTo>
                    <a:pt x="1185899" y="326138"/>
                  </a:lnTo>
                  <a:lnTo>
                    <a:pt x="1163014" y="288100"/>
                  </a:lnTo>
                  <a:lnTo>
                    <a:pt x="1137598" y="251859"/>
                  </a:lnTo>
                  <a:lnTo>
                    <a:pt x="1109771" y="217539"/>
                  </a:lnTo>
                  <a:lnTo>
                    <a:pt x="1079658" y="185261"/>
                  </a:lnTo>
                  <a:lnTo>
                    <a:pt x="1047380" y="155148"/>
                  </a:lnTo>
                  <a:lnTo>
                    <a:pt x="1013060" y="127321"/>
                  </a:lnTo>
                  <a:lnTo>
                    <a:pt x="976819" y="101905"/>
                  </a:lnTo>
                  <a:lnTo>
                    <a:pt x="938781" y="79020"/>
                  </a:lnTo>
                  <a:lnTo>
                    <a:pt x="899068" y="58790"/>
                  </a:lnTo>
                  <a:lnTo>
                    <a:pt x="857802" y="41336"/>
                  </a:lnTo>
                  <a:lnTo>
                    <a:pt x="815105" y="26781"/>
                  </a:lnTo>
                  <a:lnTo>
                    <a:pt x="771100" y="15248"/>
                  </a:lnTo>
                  <a:lnTo>
                    <a:pt x="725909" y="6858"/>
                  </a:lnTo>
                  <a:lnTo>
                    <a:pt x="679655" y="1735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92779" y="3375659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0" y="632459"/>
                  </a:moveTo>
                  <a:lnTo>
                    <a:pt x="1735" y="585264"/>
                  </a:lnTo>
                  <a:lnTo>
                    <a:pt x="6858" y="539010"/>
                  </a:lnTo>
                  <a:lnTo>
                    <a:pt x="15248" y="493819"/>
                  </a:lnTo>
                  <a:lnTo>
                    <a:pt x="26781" y="449814"/>
                  </a:lnTo>
                  <a:lnTo>
                    <a:pt x="41336" y="407117"/>
                  </a:lnTo>
                  <a:lnTo>
                    <a:pt x="58790" y="365851"/>
                  </a:lnTo>
                  <a:lnTo>
                    <a:pt x="79020" y="326138"/>
                  </a:lnTo>
                  <a:lnTo>
                    <a:pt x="101905" y="288100"/>
                  </a:lnTo>
                  <a:lnTo>
                    <a:pt x="127321" y="251859"/>
                  </a:lnTo>
                  <a:lnTo>
                    <a:pt x="155148" y="217539"/>
                  </a:lnTo>
                  <a:lnTo>
                    <a:pt x="185261" y="185261"/>
                  </a:lnTo>
                  <a:lnTo>
                    <a:pt x="217539" y="155148"/>
                  </a:lnTo>
                  <a:lnTo>
                    <a:pt x="251859" y="127321"/>
                  </a:lnTo>
                  <a:lnTo>
                    <a:pt x="288100" y="101905"/>
                  </a:lnTo>
                  <a:lnTo>
                    <a:pt x="326138" y="79020"/>
                  </a:lnTo>
                  <a:lnTo>
                    <a:pt x="365851" y="58790"/>
                  </a:lnTo>
                  <a:lnTo>
                    <a:pt x="407117" y="41336"/>
                  </a:lnTo>
                  <a:lnTo>
                    <a:pt x="449814" y="26781"/>
                  </a:lnTo>
                  <a:lnTo>
                    <a:pt x="493819" y="15248"/>
                  </a:lnTo>
                  <a:lnTo>
                    <a:pt x="539010" y="6858"/>
                  </a:lnTo>
                  <a:lnTo>
                    <a:pt x="585264" y="1735"/>
                  </a:lnTo>
                  <a:lnTo>
                    <a:pt x="632459" y="0"/>
                  </a:lnTo>
                  <a:lnTo>
                    <a:pt x="679655" y="1735"/>
                  </a:lnTo>
                  <a:lnTo>
                    <a:pt x="725909" y="6858"/>
                  </a:lnTo>
                  <a:lnTo>
                    <a:pt x="771100" y="15248"/>
                  </a:lnTo>
                  <a:lnTo>
                    <a:pt x="815105" y="26781"/>
                  </a:lnTo>
                  <a:lnTo>
                    <a:pt x="857802" y="41336"/>
                  </a:lnTo>
                  <a:lnTo>
                    <a:pt x="899068" y="58790"/>
                  </a:lnTo>
                  <a:lnTo>
                    <a:pt x="938781" y="79020"/>
                  </a:lnTo>
                  <a:lnTo>
                    <a:pt x="976819" y="101905"/>
                  </a:lnTo>
                  <a:lnTo>
                    <a:pt x="1013060" y="127321"/>
                  </a:lnTo>
                  <a:lnTo>
                    <a:pt x="1047380" y="155148"/>
                  </a:lnTo>
                  <a:lnTo>
                    <a:pt x="1079658" y="185261"/>
                  </a:lnTo>
                  <a:lnTo>
                    <a:pt x="1109771" y="217539"/>
                  </a:lnTo>
                  <a:lnTo>
                    <a:pt x="1137598" y="251859"/>
                  </a:lnTo>
                  <a:lnTo>
                    <a:pt x="1163014" y="288100"/>
                  </a:lnTo>
                  <a:lnTo>
                    <a:pt x="1185899" y="326138"/>
                  </a:lnTo>
                  <a:lnTo>
                    <a:pt x="1206129" y="365851"/>
                  </a:lnTo>
                  <a:lnTo>
                    <a:pt x="1223583" y="407117"/>
                  </a:lnTo>
                  <a:lnTo>
                    <a:pt x="1238138" y="449814"/>
                  </a:lnTo>
                  <a:lnTo>
                    <a:pt x="1249671" y="493819"/>
                  </a:lnTo>
                  <a:lnTo>
                    <a:pt x="1258061" y="539010"/>
                  </a:lnTo>
                  <a:lnTo>
                    <a:pt x="1263184" y="585264"/>
                  </a:lnTo>
                  <a:lnTo>
                    <a:pt x="1264920" y="632459"/>
                  </a:lnTo>
                  <a:lnTo>
                    <a:pt x="1263184" y="679655"/>
                  </a:lnTo>
                  <a:lnTo>
                    <a:pt x="1258061" y="725909"/>
                  </a:lnTo>
                  <a:lnTo>
                    <a:pt x="1249671" y="771100"/>
                  </a:lnTo>
                  <a:lnTo>
                    <a:pt x="1238138" y="815105"/>
                  </a:lnTo>
                  <a:lnTo>
                    <a:pt x="1223583" y="857802"/>
                  </a:lnTo>
                  <a:lnTo>
                    <a:pt x="1206129" y="899068"/>
                  </a:lnTo>
                  <a:lnTo>
                    <a:pt x="1185899" y="938781"/>
                  </a:lnTo>
                  <a:lnTo>
                    <a:pt x="1163014" y="976819"/>
                  </a:lnTo>
                  <a:lnTo>
                    <a:pt x="1137598" y="1013060"/>
                  </a:lnTo>
                  <a:lnTo>
                    <a:pt x="1109771" y="1047380"/>
                  </a:lnTo>
                  <a:lnTo>
                    <a:pt x="1079658" y="1079658"/>
                  </a:lnTo>
                  <a:lnTo>
                    <a:pt x="1047380" y="1109771"/>
                  </a:lnTo>
                  <a:lnTo>
                    <a:pt x="1013060" y="1137598"/>
                  </a:lnTo>
                  <a:lnTo>
                    <a:pt x="976819" y="1163014"/>
                  </a:lnTo>
                  <a:lnTo>
                    <a:pt x="938781" y="1185899"/>
                  </a:lnTo>
                  <a:lnTo>
                    <a:pt x="899068" y="1206129"/>
                  </a:lnTo>
                  <a:lnTo>
                    <a:pt x="857802" y="1223583"/>
                  </a:lnTo>
                  <a:lnTo>
                    <a:pt x="815105" y="1238138"/>
                  </a:lnTo>
                  <a:lnTo>
                    <a:pt x="771100" y="1249671"/>
                  </a:lnTo>
                  <a:lnTo>
                    <a:pt x="725909" y="1258061"/>
                  </a:lnTo>
                  <a:lnTo>
                    <a:pt x="679655" y="1263184"/>
                  </a:lnTo>
                  <a:lnTo>
                    <a:pt x="632459" y="1264920"/>
                  </a:lnTo>
                  <a:lnTo>
                    <a:pt x="585264" y="1263184"/>
                  </a:lnTo>
                  <a:lnTo>
                    <a:pt x="539010" y="1258061"/>
                  </a:lnTo>
                  <a:lnTo>
                    <a:pt x="493819" y="1249671"/>
                  </a:lnTo>
                  <a:lnTo>
                    <a:pt x="449814" y="1238138"/>
                  </a:lnTo>
                  <a:lnTo>
                    <a:pt x="407117" y="1223583"/>
                  </a:lnTo>
                  <a:lnTo>
                    <a:pt x="365851" y="1206129"/>
                  </a:lnTo>
                  <a:lnTo>
                    <a:pt x="326138" y="1185899"/>
                  </a:lnTo>
                  <a:lnTo>
                    <a:pt x="288100" y="1163014"/>
                  </a:lnTo>
                  <a:lnTo>
                    <a:pt x="251859" y="1137598"/>
                  </a:lnTo>
                  <a:lnTo>
                    <a:pt x="217539" y="1109771"/>
                  </a:lnTo>
                  <a:lnTo>
                    <a:pt x="185261" y="1079658"/>
                  </a:lnTo>
                  <a:lnTo>
                    <a:pt x="155148" y="1047380"/>
                  </a:lnTo>
                  <a:lnTo>
                    <a:pt x="127321" y="1013060"/>
                  </a:lnTo>
                  <a:lnTo>
                    <a:pt x="101905" y="976819"/>
                  </a:lnTo>
                  <a:lnTo>
                    <a:pt x="79020" y="938781"/>
                  </a:lnTo>
                  <a:lnTo>
                    <a:pt x="58790" y="899068"/>
                  </a:lnTo>
                  <a:lnTo>
                    <a:pt x="41336" y="857802"/>
                  </a:lnTo>
                  <a:lnTo>
                    <a:pt x="26781" y="815105"/>
                  </a:lnTo>
                  <a:lnTo>
                    <a:pt x="15248" y="771100"/>
                  </a:lnTo>
                  <a:lnTo>
                    <a:pt x="6858" y="725909"/>
                  </a:lnTo>
                  <a:lnTo>
                    <a:pt x="1735" y="679655"/>
                  </a:lnTo>
                  <a:lnTo>
                    <a:pt x="0" y="63245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31239" y="3815179"/>
              <a:ext cx="341630" cy="342900"/>
            </a:xfrm>
            <a:custGeom>
              <a:avLst/>
              <a:gdLst/>
              <a:ahLst/>
              <a:cxnLst/>
              <a:rect l="l" t="t" r="r" b="b"/>
              <a:pathLst>
                <a:path w="341629" h="342900">
                  <a:moveTo>
                    <a:pt x="120918" y="0"/>
                  </a:moveTo>
                  <a:lnTo>
                    <a:pt x="104592" y="5541"/>
                  </a:lnTo>
                  <a:lnTo>
                    <a:pt x="91006" y="15508"/>
                  </a:lnTo>
                  <a:lnTo>
                    <a:pt x="81010" y="29054"/>
                  </a:lnTo>
                  <a:lnTo>
                    <a:pt x="75457" y="45331"/>
                  </a:lnTo>
                  <a:lnTo>
                    <a:pt x="4176" y="45331"/>
                  </a:lnTo>
                  <a:lnTo>
                    <a:pt x="0" y="49492"/>
                  </a:lnTo>
                  <a:lnTo>
                    <a:pt x="0" y="59767"/>
                  </a:lnTo>
                  <a:lnTo>
                    <a:pt x="4176" y="63928"/>
                  </a:lnTo>
                  <a:lnTo>
                    <a:pt x="75457" y="63928"/>
                  </a:lnTo>
                  <a:lnTo>
                    <a:pt x="83546" y="84563"/>
                  </a:lnTo>
                  <a:lnTo>
                    <a:pt x="98427" y="99969"/>
                  </a:lnTo>
                  <a:lnTo>
                    <a:pt x="118017" y="108687"/>
                  </a:lnTo>
                  <a:lnTo>
                    <a:pt x="140232" y="109259"/>
                  </a:lnTo>
                  <a:lnTo>
                    <a:pt x="156558" y="103718"/>
                  </a:lnTo>
                  <a:lnTo>
                    <a:pt x="170145" y="93751"/>
                  </a:lnTo>
                  <a:lnTo>
                    <a:pt x="171567" y="91824"/>
                  </a:lnTo>
                  <a:lnTo>
                    <a:pt x="130579" y="91824"/>
                  </a:lnTo>
                  <a:lnTo>
                    <a:pt x="116057" y="88901"/>
                  </a:lnTo>
                  <a:lnTo>
                    <a:pt x="104198" y="80930"/>
                  </a:lnTo>
                  <a:lnTo>
                    <a:pt x="96203" y="69107"/>
                  </a:lnTo>
                  <a:lnTo>
                    <a:pt x="93271" y="54629"/>
                  </a:lnTo>
                  <a:lnTo>
                    <a:pt x="96203" y="40151"/>
                  </a:lnTo>
                  <a:lnTo>
                    <a:pt x="104198" y="28329"/>
                  </a:lnTo>
                  <a:lnTo>
                    <a:pt x="116057" y="20357"/>
                  </a:lnTo>
                  <a:lnTo>
                    <a:pt x="130579" y="17435"/>
                  </a:lnTo>
                  <a:lnTo>
                    <a:pt x="170593" y="17435"/>
                  </a:lnTo>
                  <a:lnTo>
                    <a:pt x="162724" y="9289"/>
                  </a:lnTo>
                  <a:lnTo>
                    <a:pt x="143133" y="572"/>
                  </a:lnTo>
                  <a:lnTo>
                    <a:pt x="120918" y="0"/>
                  </a:lnTo>
                  <a:close/>
                </a:path>
                <a:path w="341629" h="342900">
                  <a:moveTo>
                    <a:pt x="170593" y="17435"/>
                  </a:moveTo>
                  <a:lnTo>
                    <a:pt x="130579" y="17435"/>
                  </a:lnTo>
                  <a:lnTo>
                    <a:pt x="145101" y="20357"/>
                  </a:lnTo>
                  <a:lnTo>
                    <a:pt x="156959" y="28329"/>
                  </a:lnTo>
                  <a:lnTo>
                    <a:pt x="164955" y="40151"/>
                  </a:lnTo>
                  <a:lnTo>
                    <a:pt x="167886" y="54629"/>
                  </a:lnTo>
                  <a:lnTo>
                    <a:pt x="164955" y="69107"/>
                  </a:lnTo>
                  <a:lnTo>
                    <a:pt x="156959" y="80930"/>
                  </a:lnTo>
                  <a:lnTo>
                    <a:pt x="145101" y="88901"/>
                  </a:lnTo>
                  <a:lnTo>
                    <a:pt x="130579" y="91824"/>
                  </a:lnTo>
                  <a:lnTo>
                    <a:pt x="171567" y="91824"/>
                  </a:lnTo>
                  <a:lnTo>
                    <a:pt x="180143" y="80205"/>
                  </a:lnTo>
                  <a:lnTo>
                    <a:pt x="185701" y="63928"/>
                  </a:lnTo>
                  <a:lnTo>
                    <a:pt x="323023" y="63928"/>
                  </a:lnTo>
                  <a:lnTo>
                    <a:pt x="341621" y="45331"/>
                  </a:lnTo>
                  <a:lnTo>
                    <a:pt x="185701" y="45331"/>
                  </a:lnTo>
                  <a:lnTo>
                    <a:pt x="177607" y="24695"/>
                  </a:lnTo>
                  <a:lnTo>
                    <a:pt x="170593" y="17435"/>
                  </a:lnTo>
                  <a:close/>
                </a:path>
                <a:path w="341629" h="342900">
                  <a:moveTo>
                    <a:pt x="245401" y="141548"/>
                  </a:moveTo>
                  <a:lnTo>
                    <a:pt x="235168" y="145021"/>
                  </a:lnTo>
                  <a:lnTo>
                    <a:pt x="221582" y="154988"/>
                  </a:lnTo>
                  <a:lnTo>
                    <a:pt x="211587" y="168534"/>
                  </a:lnTo>
                  <a:lnTo>
                    <a:pt x="208052" y="178896"/>
                  </a:lnTo>
                  <a:lnTo>
                    <a:pt x="245401" y="141548"/>
                  </a:lnTo>
                  <a:close/>
                </a:path>
                <a:path w="341629" h="342900">
                  <a:moveTo>
                    <a:pt x="202136" y="184811"/>
                  </a:moveTo>
                  <a:lnTo>
                    <a:pt x="4176" y="184811"/>
                  </a:lnTo>
                  <a:lnTo>
                    <a:pt x="0" y="188972"/>
                  </a:lnTo>
                  <a:lnTo>
                    <a:pt x="0" y="199247"/>
                  </a:lnTo>
                  <a:lnTo>
                    <a:pt x="4176" y="203408"/>
                  </a:lnTo>
                  <a:lnTo>
                    <a:pt x="183538" y="203408"/>
                  </a:lnTo>
                  <a:lnTo>
                    <a:pt x="202136" y="184811"/>
                  </a:lnTo>
                  <a:close/>
                </a:path>
                <a:path w="341629" h="342900">
                  <a:moveTo>
                    <a:pt x="96523" y="290421"/>
                  </a:moveTo>
                  <a:lnTo>
                    <a:pt x="91006" y="294469"/>
                  </a:lnTo>
                  <a:lnTo>
                    <a:pt x="86870" y="300073"/>
                  </a:lnTo>
                  <a:lnTo>
                    <a:pt x="96523" y="290421"/>
                  </a:lnTo>
                  <a:close/>
                </a:path>
                <a:path w="341629" h="342900">
                  <a:moveTo>
                    <a:pt x="62652" y="324291"/>
                  </a:moveTo>
                  <a:lnTo>
                    <a:pt x="4176" y="324291"/>
                  </a:lnTo>
                  <a:lnTo>
                    <a:pt x="0" y="328452"/>
                  </a:lnTo>
                  <a:lnTo>
                    <a:pt x="0" y="338727"/>
                  </a:lnTo>
                  <a:lnTo>
                    <a:pt x="4176" y="342888"/>
                  </a:lnTo>
                  <a:lnTo>
                    <a:pt x="44054" y="342889"/>
                  </a:lnTo>
                  <a:lnTo>
                    <a:pt x="62652" y="324291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5053584" y="1796795"/>
            <a:ext cx="2085339" cy="2211705"/>
          </a:xfrm>
          <a:custGeom>
            <a:avLst/>
            <a:gdLst/>
            <a:ahLst/>
            <a:cxnLst/>
            <a:rect l="l" t="t" r="r" b="b"/>
            <a:pathLst>
              <a:path w="2085340" h="2211704">
                <a:moveTo>
                  <a:pt x="0" y="202691"/>
                </a:moveTo>
                <a:lnTo>
                  <a:pt x="5356" y="156234"/>
                </a:lnTo>
                <a:lnTo>
                  <a:pt x="20611" y="113577"/>
                </a:lnTo>
                <a:lnTo>
                  <a:pt x="44547" y="75942"/>
                </a:lnTo>
                <a:lnTo>
                  <a:pt x="75942" y="44547"/>
                </a:lnTo>
                <a:lnTo>
                  <a:pt x="113577" y="20611"/>
                </a:lnTo>
                <a:lnTo>
                  <a:pt x="156234" y="5356"/>
                </a:lnTo>
                <a:lnTo>
                  <a:pt x="202691" y="0"/>
                </a:lnTo>
                <a:lnTo>
                  <a:pt x="1882139" y="0"/>
                </a:lnTo>
                <a:lnTo>
                  <a:pt x="1928597" y="5356"/>
                </a:lnTo>
                <a:lnTo>
                  <a:pt x="1971254" y="20611"/>
                </a:lnTo>
                <a:lnTo>
                  <a:pt x="2008889" y="44547"/>
                </a:lnTo>
                <a:lnTo>
                  <a:pt x="2040284" y="75942"/>
                </a:lnTo>
                <a:lnTo>
                  <a:pt x="2064220" y="113577"/>
                </a:lnTo>
                <a:lnTo>
                  <a:pt x="2079475" y="156234"/>
                </a:lnTo>
                <a:lnTo>
                  <a:pt x="2084832" y="202691"/>
                </a:lnTo>
                <a:lnTo>
                  <a:pt x="2084832" y="2008631"/>
                </a:lnTo>
                <a:lnTo>
                  <a:pt x="2079475" y="2055089"/>
                </a:lnTo>
                <a:lnTo>
                  <a:pt x="2064220" y="2097746"/>
                </a:lnTo>
                <a:lnTo>
                  <a:pt x="2040284" y="2135381"/>
                </a:lnTo>
                <a:lnTo>
                  <a:pt x="2008889" y="2166776"/>
                </a:lnTo>
                <a:lnTo>
                  <a:pt x="1971254" y="2190712"/>
                </a:lnTo>
                <a:lnTo>
                  <a:pt x="1928597" y="2205967"/>
                </a:lnTo>
                <a:lnTo>
                  <a:pt x="1882139" y="2211323"/>
                </a:lnTo>
                <a:lnTo>
                  <a:pt x="202691" y="2211323"/>
                </a:lnTo>
                <a:lnTo>
                  <a:pt x="156234" y="2205967"/>
                </a:lnTo>
                <a:lnTo>
                  <a:pt x="113577" y="2190712"/>
                </a:lnTo>
                <a:lnTo>
                  <a:pt x="75942" y="2166776"/>
                </a:lnTo>
                <a:lnTo>
                  <a:pt x="44547" y="2135381"/>
                </a:lnTo>
                <a:lnTo>
                  <a:pt x="20611" y="2097746"/>
                </a:lnTo>
                <a:lnTo>
                  <a:pt x="5356" y="2055089"/>
                </a:lnTo>
                <a:lnTo>
                  <a:pt x="0" y="2008631"/>
                </a:lnTo>
                <a:lnTo>
                  <a:pt x="0" y="20269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194808" y="1874646"/>
            <a:ext cx="1800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Plugins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457190" y="3369309"/>
            <a:ext cx="1277620" cy="1277620"/>
            <a:chOff x="5457190" y="3369309"/>
            <a:chExt cx="1277620" cy="1277620"/>
          </a:xfrm>
        </p:grpSpPr>
        <p:sp>
          <p:nvSpPr>
            <p:cNvPr id="34" name="object 34"/>
            <p:cNvSpPr/>
            <p:nvPr/>
          </p:nvSpPr>
          <p:spPr>
            <a:xfrm>
              <a:off x="5463540" y="3375659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632460" y="0"/>
                  </a:moveTo>
                  <a:lnTo>
                    <a:pt x="585264" y="1735"/>
                  </a:lnTo>
                  <a:lnTo>
                    <a:pt x="539010" y="6858"/>
                  </a:lnTo>
                  <a:lnTo>
                    <a:pt x="493819" y="15248"/>
                  </a:lnTo>
                  <a:lnTo>
                    <a:pt x="449814" y="26781"/>
                  </a:lnTo>
                  <a:lnTo>
                    <a:pt x="407117" y="41336"/>
                  </a:lnTo>
                  <a:lnTo>
                    <a:pt x="365851" y="58790"/>
                  </a:lnTo>
                  <a:lnTo>
                    <a:pt x="326138" y="79020"/>
                  </a:lnTo>
                  <a:lnTo>
                    <a:pt x="288100" y="101905"/>
                  </a:lnTo>
                  <a:lnTo>
                    <a:pt x="251859" y="127321"/>
                  </a:lnTo>
                  <a:lnTo>
                    <a:pt x="217539" y="155148"/>
                  </a:lnTo>
                  <a:lnTo>
                    <a:pt x="185261" y="185261"/>
                  </a:lnTo>
                  <a:lnTo>
                    <a:pt x="155148" y="217539"/>
                  </a:lnTo>
                  <a:lnTo>
                    <a:pt x="127321" y="251859"/>
                  </a:lnTo>
                  <a:lnTo>
                    <a:pt x="101905" y="288100"/>
                  </a:lnTo>
                  <a:lnTo>
                    <a:pt x="79020" y="326138"/>
                  </a:lnTo>
                  <a:lnTo>
                    <a:pt x="58790" y="365851"/>
                  </a:lnTo>
                  <a:lnTo>
                    <a:pt x="41336" y="407117"/>
                  </a:lnTo>
                  <a:lnTo>
                    <a:pt x="26781" y="449814"/>
                  </a:lnTo>
                  <a:lnTo>
                    <a:pt x="15248" y="493819"/>
                  </a:lnTo>
                  <a:lnTo>
                    <a:pt x="6858" y="539010"/>
                  </a:lnTo>
                  <a:lnTo>
                    <a:pt x="1735" y="585264"/>
                  </a:lnTo>
                  <a:lnTo>
                    <a:pt x="0" y="632459"/>
                  </a:lnTo>
                  <a:lnTo>
                    <a:pt x="1735" y="679655"/>
                  </a:lnTo>
                  <a:lnTo>
                    <a:pt x="6858" y="725909"/>
                  </a:lnTo>
                  <a:lnTo>
                    <a:pt x="15248" y="771100"/>
                  </a:lnTo>
                  <a:lnTo>
                    <a:pt x="26781" y="815105"/>
                  </a:lnTo>
                  <a:lnTo>
                    <a:pt x="41336" y="857802"/>
                  </a:lnTo>
                  <a:lnTo>
                    <a:pt x="58790" y="899068"/>
                  </a:lnTo>
                  <a:lnTo>
                    <a:pt x="79020" y="938781"/>
                  </a:lnTo>
                  <a:lnTo>
                    <a:pt x="101905" y="976819"/>
                  </a:lnTo>
                  <a:lnTo>
                    <a:pt x="127321" y="1013060"/>
                  </a:lnTo>
                  <a:lnTo>
                    <a:pt x="155148" y="1047380"/>
                  </a:lnTo>
                  <a:lnTo>
                    <a:pt x="185261" y="1079658"/>
                  </a:lnTo>
                  <a:lnTo>
                    <a:pt x="217539" y="1109771"/>
                  </a:lnTo>
                  <a:lnTo>
                    <a:pt x="251859" y="1137598"/>
                  </a:lnTo>
                  <a:lnTo>
                    <a:pt x="288100" y="1163014"/>
                  </a:lnTo>
                  <a:lnTo>
                    <a:pt x="326138" y="1185899"/>
                  </a:lnTo>
                  <a:lnTo>
                    <a:pt x="365851" y="1206129"/>
                  </a:lnTo>
                  <a:lnTo>
                    <a:pt x="407117" y="1223583"/>
                  </a:lnTo>
                  <a:lnTo>
                    <a:pt x="449814" y="1238138"/>
                  </a:lnTo>
                  <a:lnTo>
                    <a:pt x="493819" y="1249671"/>
                  </a:lnTo>
                  <a:lnTo>
                    <a:pt x="539010" y="1258061"/>
                  </a:lnTo>
                  <a:lnTo>
                    <a:pt x="585264" y="1263184"/>
                  </a:lnTo>
                  <a:lnTo>
                    <a:pt x="632460" y="1264920"/>
                  </a:lnTo>
                  <a:lnTo>
                    <a:pt x="679655" y="1263184"/>
                  </a:lnTo>
                  <a:lnTo>
                    <a:pt x="725909" y="1258061"/>
                  </a:lnTo>
                  <a:lnTo>
                    <a:pt x="771100" y="1249671"/>
                  </a:lnTo>
                  <a:lnTo>
                    <a:pt x="815105" y="1238138"/>
                  </a:lnTo>
                  <a:lnTo>
                    <a:pt x="857802" y="1223583"/>
                  </a:lnTo>
                  <a:lnTo>
                    <a:pt x="899068" y="1206129"/>
                  </a:lnTo>
                  <a:lnTo>
                    <a:pt x="938781" y="1185899"/>
                  </a:lnTo>
                  <a:lnTo>
                    <a:pt x="976819" y="1163014"/>
                  </a:lnTo>
                  <a:lnTo>
                    <a:pt x="1013060" y="1137598"/>
                  </a:lnTo>
                  <a:lnTo>
                    <a:pt x="1047380" y="1109771"/>
                  </a:lnTo>
                  <a:lnTo>
                    <a:pt x="1079658" y="1079658"/>
                  </a:lnTo>
                  <a:lnTo>
                    <a:pt x="1109771" y="1047380"/>
                  </a:lnTo>
                  <a:lnTo>
                    <a:pt x="1137598" y="1013060"/>
                  </a:lnTo>
                  <a:lnTo>
                    <a:pt x="1163014" y="976819"/>
                  </a:lnTo>
                  <a:lnTo>
                    <a:pt x="1185899" y="938781"/>
                  </a:lnTo>
                  <a:lnTo>
                    <a:pt x="1206129" y="899068"/>
                  </a:lnTo>
                  <a:lnTo>
                    <a:pt x="1223583" y="857802"/>
                  </a:lnTo>
                  <a:lnTo>
                    <a:pt x="1238138" y="815105"/>
                  </a:lnTo>
                  <a:lnTo>
                    <a:pt x="1249671" y="771100"/>
                  </a:lnTo>
                  <a:lnTo>
                    <a:pt x="1258061" y="725909"/>
                  </a:lnTo>
                  <a:lnTo>
                    <a:pt x="1263184" y="679655"/>
                  </a:lnTo>
                  <a:lnTo>
                    <a:pt x="1264919" y="632459"/>
                  </a:lnTo>
                  <a:lnTo>
                    <a:pt x="1263184" y="585264"/>
                  </a:lnTo>
                  <a:lnTo>
                    <a:pt x="1258061" y="539010"/>
                  </a:lnTo>
                  <a:lnTo>
                    <a:pt x="1249671" y="493819"/>
                  </a:lnTo>
                  <a:lnTo>
                    <a:pt x="1238138" y="449814"/>
                  </a:lnTo>
                  <a:lnTo>
                    <a:pt x="1223583" y="407117"/>
                  </a:lnTo>
                  <a:lnTo>
                    <a:pt x="1206129" y="365851"/>
                  </a:lnTo>
                  <a:lnTo>
                    <a:pt x="1185899" y="326138"/>
                  </a:lnTo>
                  <a:lnTo>
                    <a:pt x="1163014" y="288100"/>
                  </a:lnTo>
                  <a:lnTo>
                    <a:pt x="1137598" y="251859"/>
                  </a:lnTo>
                  <a:lnTo>
                    <a:pt x="1109771" y="217539"/>
                  </a:lnTo>
                  <a:lnTo>
                    <a:pt x="1079658" y="185261"/>
                  </a:lnTo>
                  <a:lnTo>
                    <a:pt x="1047380" y="155148"/>
                  </a:lnTo>
                  <a:lnTo>
                    <a:pt x="1013060" y="127321"/>
                  </a:lnTo>
                  <a:lnTo>
                    <a:pt x="976819" y="101905"/>
                  </a:lnTo>
                  <a:lnTo>
                    <a:pt x="938781" y="79020"/>
                  </a:lnTo>
                  <a:lnTo>
                    <a:pt x="899068" y="58790"/>
                  </a:lnTo>
                  <a:lnTo>
                    <a:pt x="857802" y="41336"/>
                  </a:lnTo>
                  <a:lnTo>
                    <a:pt x="815105" y="26781"/>
                  </a:lnTo>
                  <a:lnTo>
                    <a:pt x="771100" y="15248"/>
                  </a:lnTo>
                  <a:lnTo>
                    <a:pt x="725909" y="6858"/>
                  </a:lnTo>
                  <a:lnTo>
                    <a:pt x="679655" y="1735"/>
                  </a:lnTo>
                  <a:lnTo>
                    <a:pt x="632460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63540" y="3375659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0" y="632459"/>
                  </a:moveTo>
                  <a:lnTo>
                    <a:pt x="1735" y="585264"/>
                  </a:lnTo>
                  <a:lnTo>
                    <a:pt x="6858" y="539010"/>
                  </a:lnTo>
                  <a:lnTo>
                    <a:pt x="15248" y="493819"/>
                  </a:lnTo>
                  <a:lnTo>
                    <a:pt x="26781" y="449814"/>
                  </a:lnTo>
                  <a:lnTo>
                    <a:pt x="41336" y="407117"/>
                  </a:lnTo>
                  <a:lnTo>
                    <a:pt x="58790" y="365851"/>
                  </a:lnTo>
                  <a:lnTo>
                    <a:pt x="79020" y="326138"/>
                  </a:lnTo>
                  <a:lnTo>
                    <a:pt x="101905" y="288100"/>
                  </a:lnTo>
                  <a:lnTo>
                    <a:pt x="127321" y="251859"/>
                  </a:lnTo>
                  <a:lnTo>
                    <a:pt x="155148" y="217539"/>
                  </a:lnTo>
                  <a:lnTo>
                    <a:pt x="185261" y="185261"/>
                  </a:lnTo>
                  <a:lnTo>
                    <a:pt x="217539" y="155148"/>
                  </a:lnTo>
                  <a:lnTo>
                    <a:pt x="251859" y="127321"/>
                  </a:lnTo>
                  <a:lnTo>
                    <a:pt x="288100" y="101905"/>
                  </a:lnTo>
                  <a:lnTo>
                    <a:pt x="326138" y="79020"/>
                  </a:lnTo>
                  <a:lnTo>
                    <a:pt x="365851" y="58790"/>
                  </a:lnTo>
                  <a:lnTo>
                    <a:pt x="407117" y="41336"/>
                  </a:lnTo>
                  <a:lnTo>
                    <a:pt x="449814" y="26781"/>
                  </a:lnTo>
                  <a:lnTo>
                    <a:pt x="493819" y="15248"/>
                  </a:lnTo>
                  <a:lnTo>
                    <a:pt x="539010" y="6858"/>
                  </a:lnTo>
                  <a:lnTo>
                    <a:pt x="585264" y="1735"/>
                  </a:lnTo>
                  <a:lnTo>
                    <a:pt x="632460" y="0"/>
                  </a:lnTo>
                  <a:lnTo>
                    <a:pt x="679655" y="1735"/>
                  </a:lnTo>
                  <a:lnTo>
                    <a:pt x="725909" y="6858"/>
                  </a:lnTo>
                  <a:lnTo>
                    <a:pt x="771100" y="15248"/>
                  </a:lnTo>
                  <a:lnTo>
                    <a:pt x="815105" y="26781"/>
                  </a:lnTo>
                  <a:lnTo>
                    <a:pt x="857802" y="41336"/>
                  </a:lnTo>
                  <a:lnTo>
                    <a:pt x="899068" y="58790"/>
                  </a:lnTo>
                  <a:lnTo>
                    <a:pt x="938781" y="79020"/>
                  </a:lnTo>
                  <a:lnTo>
                    <a:pt x="976819" y="101905"/>
                  </a:lnTo>
                  <a:lnTo>
                    <a:pt x="1013060" y="127321"/>
                  </a:lnTo>
                  <a:lnTo>
                    <a:pt x="1047380" y="155148"/>
                  </a:lnTo>
                  <a:lnTo>
                    <a:pt x="1079658" y="185261"/>
                  </a:lnTo>
                  <a:lnTo>
                    <a:pt x="1109771" y="217539"/>
                  </a:lnTo>
                  <a:lnTo>
                    <a:pt x="1137598" y="251859"/>
                  </a:lnTo>
                  <a:lnTo>
                    <a:pt x="1163014" y="288100"/>
                  </a:lnTo>
                  <a:lnTo>
                    <a:pt x="1185899" y="326138"/>
                  </a:lnTo>
                  <a:lnTo>
                    <a:pt x="1206129" y="365851"/>
                  </a:lnTo>
                  <a:lnTo>
                    <a:pt x="1223583" y="407117"/>
                  </a:lnTo>
                  <a:lnTo>
                    <a:pt x="1238138" y="449814"/>
                  </a:lnTo>
                  <a:lnTo>
                    <a:pt x="1249671" y="493819"/>
                  </a:lnTo>
                  <a:lnTo>
                    <a:pt x="1258061" y="539010"/>
                  </a:lnTo>
                  <a:lnTo>
                    <a:pt x="1263184" y="585264"/>
                  </a:lnTo>
                  <a:lnTo>
                    <a:pt x="1264919" y="632459"/>
                  </a:lnTo>
                  <a:lnTo>
                    <a:pt x="1263184" y="679655"/>
                  </a:lnTo>
                  <a:lnTo>
                    <a:pt x="1258061" y="725909"/>
                  </a:lnTo>
                  <a:lnTo>
                    <a:pt x="1249671" y="771100"/>
                  </a:lnTo>
                  <a:lnTo>
                    <a:pt x="1238138" y="815105"/>
                  </a:lnTo>
                  <a:lnTo>
                    <a:pt x="1223583" y="857802"/>
                  </a:lnTo>
                  <a:lnTo>
                    <a:pt x="1206129" y="899068"/>
                  </a:lnTo>
                  <a:lnTo>
                    <a:pt x="1185899" y="938781"/>
                  </a:lnTo>
                  <a:lnTo>
                    <a:pt x="1163014" y="976819"/>
                  </a:lnTo>
                  <a:lnTo>
                    <a:pt x="1137598" y="1013060"/>
                  </a:lnTo>
                  <a:lnTo>
                    <a:pt x="1109771" y="1047380"/>
                  </a:lnTo>
                  <a:lnTo>
                    <a:pt x="1079658" y="1079658"/>
                  </a:lnTo>
                  <a:lnTo>
                    <a:pt x="1047380" y="1109771"/>
                  </a:lnTo>
                  <a:lnTo>
                    <a:pt x="1013060" y="1137598"/>
                  </a:lnTo>
                  <a:lnTo>
                    <a:pt x="976819" y="1163014"/>
                  </a:lnTo>
                  <a:lnTo>
                    <a:pt x="938781" y="1185899"/>
                  </a:lnTo>
                  <a:lnTo>
                    <a:pt x="899068" y="1206129"/>
                  </a:lnTo>
                  <a:lnTo>
                    <a:pt x="857802" y="1223583"/>
                  </a:lnTo>
                  <a:lnTo>
                    <a:pt x="815105" y="1238138"/>
                  </a:lnTo>
                  <a:lnTo>
                    <a:pt x="771100" y="1249671"/>
                  </a:lnTo>
                  <a:lnTo>
                    <a:pt x="725909" y="1258061"/>
                  </a:lnTo>
                  <a:lnTo>
                    <a:pt x="679655" y="1263184"/>
                  </a:lnTo>
                  <a:lnTo>
                    <a:pt x="632460" y="1264920"/>
                  </a:lnTo>
                  <a:lnTo>
                    <a:pt x="585264" y="1263184"/>
                  </a:lnTo>
                  <a:lnTo>
                    <a:pt x="539010" y="1258061"/>
                  </a:lnTo>
                  <a:lnTo>
                    <a:pt x="493819" y="1249671"/>
                  </a:lnTo>
                  <a:lnTo>
                    <a:pt x="449814" y="1238138"/>
                  </a:lnTo>
                  <a:lnTo>
                    <a:pt x="407117" y="1223583"/>
                  </a:lnTo>
                  <a:lnTo>
                    <a:pt x="365851" y="1206129"/>
                  </a:lnTo>
                  <a:lnTo>
                    <a:pt x="326138" y="1185899"/>
                  </a:lnTo>
                  <a:lnTo>
                    <a:pt x="288100" y="1163014"/>
                  </a:lnTo>
                  <a:lnTo>
                    <a:pt x="251859" y="1137598"/>
                  </a:lnTo>
                  <a:lnTo>
                    <a:pt x="217539" y="1109771"/>
                  </a:lnTo>
                  <a:lnTo>
                    <a:pt x="185261" y="1079658"/>
                  </a:lnTo>
                  <a:lnTo>
                    <a:pt x="155148" y="1047380"/>
                  </a:lnTo>
                  <a:lnTo>
                    <a:pt x="127321" y="1013060"/>
                  </a:lnTo>
                  <a:lnTo>
                    <a:pt x="101905" y="976819"/>
                  </a:lnTo>
                  <a:lnTo>
                    <a:pt x="79020" y="938781"/>
                  </a:lnTo>
                  <a:lnTo>
                    <a:pt x="58790" y="899068"/>
                  </a:lnTo>
                  <a:lnTo>
                    <a:pt x="41336" y="857802"/>
                  </a:lnTo>
                  <a:lnTo>
                    <a:pt x="26781" y="815105"/>
                  </a:lnTo>
                  <a:lnTo>
                    <a:pt x="15248" y="771100"/>
                  </a:lnTo>
                  <a:lnTo>
                    <a:pt x="6858" y="725909"/>
                  </a:lnTo>
                  <a:lnTo>
                    <a:pt x="1735" y="679655"/>
                  </a:lnTo>
                  <a:lnTo>
                    <a:pt x="0" y="63245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13209" y="3725290"/>
              <a:ext cx="568960" cy="568325"/>
            </a:xfrm>
            <a:custGeom>
              <a:avLst/>
              <a:gdLst/>
              <a:ahLst/>
              <a:cxnLst/>
              <a:rect l="l" t="t" r="r" b="b"/>
              <a:pathLst>
                <a:path w="568960" h="568325">
                  <a:moveTo>
                    <a:pt x="224205" y="260007"/>
                  </a:moveTo>
                  <a:lnTo>
                    <a:pt x="220560" y="256374"/>
                  </a:lnTo>
                  <a:lnTo>
                    <a:pt x="211594" y="256374"/>
                  </a:lnTo>
                  <a:lnTo>
                    <a:pt x="207962" y="260007"/>
                  </a:lnTo>
                  <a:lnTo>
                    <a:pt x="207962" y="307911"/>
                  </a:lnTo>
                  <a:lnTo>
                    <a:pt x="211594" y="311543"/>
                  </a:lnTo>
                  <a:lnTo>
                    <a:pt x="220560" y="311543"/>
                  </a:lnTo>
                  <a:lnTo>
                    <a:pt x="224205" y="307911"/>
                  </a:lnTo>
                  <a:lnTo>
                    <a:pt x="224205" y="260007"/>
                  </a:lnTo>
                  <a:close/>
                </a:path>
                <a:path w="568960" h="568325">
                  <a:moveTo>
                    <a:pt x="360680" y="260007"/>
                  </a:moveTo>
                  <a:lnTo>
                    <a:pt x="357035" y="256374"/>
                  </a:lnTo>
                  <a:lnTo>
                    <a:pt x="348068" y="256374"/>
                  </a:lnTo>
                  <a:lnTo>
                    <a:pt x="344424" y="260007"/>
                  </a:lnTo>
                  <a:lnTo>
                    <a:pt x="344424" y="307911"/>
                  </a:lnTo>
                  <a:lnTo>
                    <a:pt x="348068" y="311543"/>
                  </a:lnTo>
                  <a:lnTo>
                    <a:pt x="357035" y="311543"/>
                  </a:lnTo>
                  <a:lnTo>
                    <a:pt x="360680" y="307911"/>
                  </a:lnTo>
                  <a:lnTo>
                    <a:pt x="360680" y="260007"/>
                  </a:lnTo>
                  <a:close/>
                </a:path>
                <a:path w="568960" h="568325">
                  <a:moveTo>
                    <a:pt x="487553" y="277685"/>
                  </a:moveTo>
                  <a:lnTo>
                    <a:pt x="481088" y="232803"/>
                  </a:lnTo>
                  <a:lnTo>
                    <a:pt x="471284" y="207264"/>
                  </a:lnTo>
                  <a:lnTo>
                    <a:pt x="471284" y="286702"/>
                  </a:lnTo>
                  <a:lnTo>
                    <a:pt x="464286" y="334568"/>
                  </a:lnTo>
                  <a:lnTo>
                    <a:pt x="445516" y="378460"/>
                  </a:lnTo>
                  <a:lnTo>
                    <a:pt x="416280" y="416204"/>
                  </a:lnTo>
                  <a:lnTo>
                    <a:pt x="377825" y="445617"/>
                  </a:lnTo>
                  <a:lnTo>
                    <a:pt x="331431" y="464553"/>
                  </a:lnTo>
                  <a:lnTo>
                    <a:pt x="331431" y="418630"/>
                  </a:lnTo>
                  <a:lnTo>
                    <a:pt x="331431" y="406044"/>
                  </a:lnTo>
                  <a:lnTo>
                    <a:pt x="327787" y="402412"/>
                  </a:lnTo>
                  <a:lnTo>
                    <a:pt x="240830" y="402412"/>
                  </a:lnTo>
                  <a:lnTo>
                    <a:pt x="237197" y="406044"/>
                  </a:lnTo>
                  <a:lnTo>
                    <a:pt x="237197" y="464553"/>
                  </a:lnTo>
                  <a:lnTo>
                    <a:pt x="191020" y="445693"/>
                  </a:lnTo>
                  <a:lnTo>
                    <a:pt x="152095" y="415912"/>
                  </a:lnTo>
                  <a:lnTo>
                    <a:pt x="122262" y="377024"/>
                  </a:lnTo>
                  <a:lnTo>
                    <a:pt x="103378" y="330911"/>
                  </a:lnTo>
                  <a:lnTo>
                    <a:pt x="97345" y="281228"/>
                  </a:lnTo>
                  <a:lnTo>
                    <a:pt x="104343" y="233349"/>
                  </a:lnTo>
                  <a:lnTo>
                    <a:pt x="123101" y="189458"/>
                  </a:lnTo>
                  <a:lnTo>
                    <a:pt x="152349" y="151714"/>
                  </a:lnTo>
                  <a:lnTo>
                    <a:pt x="190804" y="122301"/>
                  </a:lnTo>
                  <a:lnTo>
                    <a:pt x="237197" y="103365"/>
                  </a:lnTo>
                  <a:lnTo>
                    <a:pt x="237197" y="161874"/>
                  </a:lnTo>
                  <a:lnTo>
                    <a:pt x="240830" y="165506"/>
                  </a:lnTo>
                  <a:lnTo>
                    <a:pt x="327787" y="165506"/>
                  </a:lnTo>
                  <a:lnTo>
                    <a:pt x="331431" y="161874"/>
                  </a:lnTo>
                  <a:lnTo>
                    <a:pt x="331431" y="149288"/>
                  </a:lnTo>
                  <a:lnTo>
                    <a:pt x="331431" y="103365"/>
                  </a:lnTo>
                  <a:lnTo>
                    <a:pt x="377596" y="122224"/>
                  </a:lnTo>
                  <a:lnTo>
                    <a:pt x="416534" y="152019"/>
                  </a:lnTo>
                  <a:lnTo>
                    <a:pt x="446366" y="190893"/>
                  </a:lnTo>
                  <a:lnTo>
                    <a:pt x="465239" y="237007"/>
                  </a:lnTo>
                  <a:lnTo>
                    <a:pt x="471284" y="286702"/>
                  </a:lnTo>
                  <a:lnTo>
                    <a:pt x="471284" y="207264"/>
                  </a:lnTo>
                  <a:lnTo>
                    <a:pt x="465099" y="191135"/>
                  </a:lnTo>
                  <a:lnTo>
                    <a:pt x="440537" y="154101"/>
                  </a:lnTo>
                  <a:lnTo>
                    <a:pt x="408355" y="123139"/>
                  </a:lnTo>
                  <a:lnTo>
                    <a:pt x="375577" y="103365"/>
                  </a:lnTo>
                  <a:lnTo>
                    <a:pt x="369493" y="99695"/>
                  </a:lnTo>
                  <a:lnTo>
                    <a:pt x="324929" y="85191"/>
                  </a:lnTo>
                  <a:lnTo>
                    <a:pt x="322541" y="84721"/>
                  </a:lnTo>
                  <a:lnTo>
                    <a:pt x="320065" y="85344"/>
                  </a:lnTo>
                  <a:lnTo>
                    <a:pt x="316306" y="88417"/>
                  </a:lnTo>
                  <a:lnTo>
                    <a:pt x="315201" y="90716"/>
                  </a:lnTo>
                  <a:lnTo>
                    <a:pt x="315188" y="149288"/>
                  </a:lnTo>
                  <a:lnTo>
                    <a:pt x="253441" y="149288"/>
                  </a:lnTo>
                  <a:lnTo>
                    <a:pt x="253441" y="103365"/>
                  </a:lnTo>
                  <a:lnTo>
                    <a:pt x="246087" y="84721"/>
                  </a:lnTo>
                  <a:lnTo>
                    <a:pt x="243700" y="85191"/>
                  </a:lnTo>
                  <a:lnTo>
                    <a:pt x="198069" y="100228"/>
                  </a:lnTo>
                  <a:lnTo>
                    <a:pt x="158013" y="124968"/>
                  </a:lnTo>
                  <a:lnTo>
                    <a:pt x="124917" y="158026"/>
                  </a:lnTo>
                  <a:lnTo>
                    <a:pt x="100139" y="198031"/>
                  </a:lnTo>
                  <a:lnTo>
                    <a:pt x="85090" y="243598"/>
                  </a:lnTo>
                  <a:lnTo>
                    <a:pt x="81076" y="290245"/>
                  </a:lnTo>
                  <a:lnTo>
                    <a:pt x="87541" y="335114"/>
                  </a:lnTo>
                  <a:lnTo>
                    <a:pt x="103530" y="376783"/>
                  </a:lnTo>
                  <a:lnTo>
                    <a:pt x="128092" y="413816"/>
                  </a:lnTo>
                  <a:lnTo>
                    <a:pt x="160274" y="444779"/>
                  </a:lnTo>
                  <a:lnTo>
                    <a:pt x="199136" y="468223"/>
                  </a:lnTo>
                  <a:lnTo>
                    <a:pt x="243700" y="482727"/>
                  </a:lnTo>
                  <a:lnTo>
                    <a:pt x="246087" y="483196"/>
                  </a:lnTo>
                  <a:lnTo>
                    <a:pt x="248564" y="482574"/>
                  </a:lnTo>
                  <a:lnTo>
                    <a:pt x="252323" y="479501"/>
                  </a:lnTo>
                  <a:lnTo>
                    <a:pt x="253428" y="477202"/>
                  </a:lnTo>
                  <a:lnTo>
                    <a:pt x="253453" y="464553"/>
                  </a:lnTo>
                  <a:lnTo>
                    <a:pt x="253453" y="418630"/>
                  </a:lnTo>
                  <a:lnTo>
                    <a:pt x="315188" y="418630"/>
                  </a:lnTo>
                  <a:lnTo>
                    <a:pt x="315188" y="479259"/>
                  </a:lnTo>
                  <a:lnTo>
                    <a:pt x="318820" y="482892"/>
                  </a:lnTo>
                  <a:lnTo>
                    <a:pt x="323303" y="482892"/>
                  </a:lnTo>
                  <a:lnTo>
                    <a:pt x="324929" y="482727"/>
                  </a:lnTo>
                  <a:lnTo>
                    <a:pt x="370560" y="467690"/>
                  </a:lnTo>
                  <a:lnTo>
                    <a:pt x="410616" y="442950"/>
                  </a:lnTo>
                  <a:lnTo>
                    <a:pt x="443712" y="409892"/>
                  </a:lnTo>
                  <a:lnTo>
                    <a:pt x="468490" y="369887"/>
                  </a:lnTo>
                  <a:lnTo>
                    <a:pt x="483539" y="324319"/>
                  </a:lnTo>
                  <a:lnTo>
                    <a:pt x="487553" y="277685"/>
                  </a:lnTo>
                  <a:close/>
                </a:path>
                <a:path w="568960" h="568325">
                  <a:moveTo>
                    <a:pt x="568629" y="40563"/>
                  </a:moveTo>
                  <a:lnTo>
                    <a:pt x="565442" y="24777"/>
                  </a:lnTo>
                  <a:lnTo>
                    <a:pt x="559663" y="16230"/>
                  </a:lnTo>
                  <a:lnTo>
                    <a:pt x="556729" y="11887"/>
                  </a:lnTo>
                  <a:lnTo>
                    <a:pt x="552386" y="8966"/>
                  </a:lnTo>
                  <a:lnTo>
                    <a:pt x="552386" y="40563"/>
                  </a:lnTo>
                  <a:lnTo>
                    <a:pt x="552386" y="527354"/>
                  </a:lnTo>
                  <a:lnTo>
                    <a:pt x="550468" y="536829"/>
                  </a:lnTo>
                  <a:lnTo>
                    <a:pt x="545249" y="544563"/>
                  </a:lnTo>
                  <a:lnTo>
                    <a:pt x="537502" y="549783"/>
                  </a:lnTo>
                  <a:lnTo>
                    <a:pt x="528015" y="551688"/>
                  </a:lnTo>
                  <a:lnTo>
                    <a:pt x="40614" y="551688"/>
                  </a:lnTo>
                  <a:lnTo>
                    <a:pt x="31127" y="549783"/>
                  </a:lnTo>
                  <a:lnTo>
                    <a:pt x="23380" y="544563"/>
                  </a:lnTo>
                  <a:lnTo>
                    <a:pt x="18161" y="536829"/>
                  </a:lnTo>
                  <a:lnTo>
                    <a:pt x="16243" y="527354"/>
                  </a:lnTo>
                  <a:lnTo>
                    <a:pt x="16243" y="40563"/>
                  </a:lnTo>
                  <a:lnTo>
                    <a:pt x="18161" y="31089"/>
                  </a:lnTo>
                  <a:lnTo>
                    <a:pt x="23380" y="23355"/>
                  </a:lnTo>
                  <a:lnTo>
                    <a:pt x="31127" y="18148"/>
                  </a:lnTo>
                  <a:lnTo>
                    <a:pt x="40614" y="16230"/>
                  </a:lnTo>
                  <a:lnTo>
                    <a:pt x="528015" y="16230"/>
                  </a:lnTo>
                  <a:lnTo>
                    <a:pt x="537502" y="18148"/>
                  </a:lnTo>
                  <a:lnTo>
                    <a:pt x="545249" y="23355"/>
                  </a:lnTo>
                  <a:lnTo>
                    <a:pt x="550468" y="31089"/>
                  </a:lnTo>
                  <a:lnTo>
                    <a:pt x="552386" y="40563"/>
                  </a:lnTo>
                  <a:lnTo>
                    <a:pt x="552386" y="8966"/>
                  </a:lnTo>
                  <a:lnTo>
                    <a:pt x="543826" y="3187"/>
                  </a:lnTo>
                  <a:lnTo>
                    <a:pt x="528015" y="0"/>
                  </a:lnTo>
                  <a:lnTo>
                    <a:pt x="40614" y="0"/>
                  </a:lnTo>
                  <a:lnTo>
                    <a:pt x="24803" y="3187"/>
                  </a:lnTo>
                  <a:lnTo>
                    <a:pt x="11887" y="11887"/>
                  </a:lnTo>
                  <a:lnTo>
                    <a:pt x="3187" y="24777"/>
                  </a:lnTo>
                  <a:lnTo>
                    <a:pt x="0" y="40563"/>
                  </a:lnTo>
                  <a:lnTo>
                    <a:pt x="0" y="527354"/>
                  </a:lnTo>
                  <a:lnTo>
                    <a:pt x="3187" y="543140"/>
                  </a:lnTo>
                  <a:lnTo>
                    <a:pt x="11887" y="556031"/>
                  </a:lnTo>
                  <a:lnTo>
                    <a:pt x="24803" y="564730"/>
                  </a:lnTo>
                  <a:lnTo>
                    <a:pt x="40614" y="567918"/>
                  </a:lnTo>
                  <a:lnTo>
                    <a:pt x="528015" y="567918"/>
                  </a:lnTo>
                  <a:lnTo>
                    <a:pt x="543826" y="564730"/>
                  </a:lnTo>
                  <a:lnTo>
                    <a:pt x="556742" y="556031"/>
                  </a:lnTo>
                  <a:lnTo>
                    <a:pt x="559663" y="551688"/>
                  </a:lnTo>
                  <a:lnTo>
                    <a:pt x="565442" y="543140"/>
                  </a:lnTo>
                  <a:lnTo>
                    <a:pt x="568629" y="527354"/>
                  </a:lnTo>
                  <a:lnTo>
                    <a:pt x="568629" y="4056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7324343" y="1796795"/>
            <a:ext cx="2085339" cy="2211705"/>
          </a:xfrm>
          <a:custGeom>
            <a:avLst/>
            <a:gdLst/>
            <a:ahLst/>
            <a:cxnLst/>
            <a:rect l="l" t="t" r="r" b="b"/>
            <a:pathLst>
              <a:path w="2085340" h="2211704">
                <a:moveTo>
                  <a:pt x="0" y="202691"/>
                </a:moveTo>
                <a:lnTo>
                  <a:pt x="5356" y="156234"/>
                </a:lnTo>
                <a:lnTo>
                  <a:pt x="20611" y="113577"/>
                </a:lnTo>
                <a:lnTo>
                  <a:pt x="44547" y="75942"/>
                </a:lnTo>
                <a:lnTo>
                  <a:pt x="75942" y="44547"/>
                </a:lnTo>
                <a:lnTo>
                  <a:pt x="113577" y="20611"/>
                </a:lnTo>
                <a:lnTo>
                  <a:pt x="156234" y="5356"/>
                </a:lnTo>
                <a:lnTo>
                  <a:pt x="202691" y="0"/>
                </a:lnTo>
                <a:lnTo>
                  <a:pt x="1882139" y="0"/>
                </a:lnTo>
                <a:lnTo>
                  <a:pt x="1928597" y="5356"/>
                </a:lnTo>
                <a:lnTo>
                  <a:pt x="1971254" y="20611"/>
                </a:lnTo>
                <a:lnTo>
                  <a:pt x="2008889" y="44547"/>
                </a:lnTo>
                <a:lnTo>
                  <a:pt x="2040284" y="75942"/>
                </a:lnTo>
                <a:lnTo>
                  <a:pt x="2064220" y="113577"/>
                </a:lnTo>
                <a:lnTo>
                  <a:pt x="2079475" y="156234"/>
                </a:lnTo>
                <a:lnTo>
                  <a:pt x="2084831" y="202691"/>
                </a:lnTo>
                <a:lnTo>
                  <a:pt x="2084831" y="2008631"/>
                </a:lnTo>
                <a:lnTo>
                  <a:pt x="2079475" y="2055089"/>
                </a:lnTo>
                <a:lnTo>
                  <a:pt x="2064220" y="2097746"/>
                </a:lnTo>
                <a:lnTo>
                  <a:pt x="2040284" y="2135381"/>
                </a:lnTo>
                <a:lnTo>
                  <a:pt x="2008889" y="2166776"/>
                </a:lnTo>
                <a:lnTo>
                  <a:pt x="1971254" y="2190712"/>
                </a:lnTo>
                <a:lnTo>
                  <a:pt x="1928597" y="2205967"/>
                </a:lnTo>
                <a:lnTo>
                  <a:pt x="1882139" y="2211323"/>
                </a:lnTo>
                <a:lnTo>
                  <a:pt x="202691" y="2211323"/>
                </a:lnTo>
                <a:lnTo>
                  <a:pt x="156234" y="2205967"/>
                </a:lnTo>
                <a:lnTo>
                  <a:pt x="113577" y="2190712"/>
                </a:lnTo>
                <a:lnTo>
                  <a:pt x="75942" y="2166776"/>
                </a:lnTo>
                <a:lnTo>
                  <a:pt x="44547" y="2135381"/>
                </a:lnTo>
                <a:lnTo>
                  <a:pt x="20611" y="2097746"/>
                </a:lnTo>
                <a:lnTo>
                  <a:pt x="5356" y="2055089"/>
                </a:lnTo>
                <a:lnTo>
                  <a:pt x="0" y="2008631"/>
                </a:lnTo>
                <a:lnTo>
                  <a:pt x="0" y="202691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550911" y="1874646"/>
            <a:ext cx="1635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Inventory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Plugins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727950" y="3369309"/>
            <a:ext cx="1277620" cy="1277620"/>
            <a:chOff x="7727950" y="3369309"/>
            <a:chExt cx="1277620" cy="1277620"/>
          </a:xfrm>
        </p:grpSpPr>
        <p:sp>
          <p:nvSpPr>
            <p:cNvPr id="40" name="object 40"/>
            <p:cNvSpPr/>
            <p:nvPr/>
          </p:nvSpPr>
          <p:spPr>
            <a:xfrm>
              <a:off x="7734300" y="3375659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632459" y="0"/>
                  </a:moveTo>
                  <a:lnTo>
                    <a:pt x="585264" y="1735"/>
                  </a:lnTo>
                  <a:lnTo>
                    <a:pt x="539010" y="6858"/>
                  </a:lnTo>
                  <a:lnTo>
                    <a:pt x="493819" y="15248"/>
                  </a:lnTo>
                  <a:lnTo>
                    <a:pt x="449814" y="26781"/>
                  </a:lnTo>
                  <a:lnTo>
                    <a:pt x="407117" y="41336"/>
                  </a:lnTo>
                  <a:lnTo>
                    <a:pt x="365851" y="58790"/>
                  </a:lnTo>
                  <a:lnTo>
                    <a:pt x="326138" y="79020"/>
                  </a:lnTo>
                  <a:lnTo>
                    <a:pt x="288100" y="101905"/>
                  </a:lnTo>
                  <a:lnTo>
                    <a:pt x="251859" y="127321"/>
                  </a:lnTo>
                  <a:lnTo>
                    <a:pt x="217539" y="155148"/>
                  </a:lnTo>
                  <a:lnTo>
                    <a:pt x="185261" y="185261"/>
                  </a:lnTo>
                  <a:lnTo>
                    <a:pt x="155148" y="217539"/>
                  </a:lnTo>
                  <a:lnTo>
                    <a:pt x="127321" y="251859"/>
                  </a:lnTo>
                  <a:lnTo>
                    <a:pt x="101905" y="288100"/>
                  </a:lnTo>
                  <a:lnTo>
                    <a:pt x="79020" y="326138"/>
                  </a:lnTo>
                  <a:lnTo>
                    <a:pt x="58790" y="365851"/>
                  </a:lnTo>
                  <a:lnTo>
                    <a:pt x="41336" y="407117"/>
                  </a:lnTo>
                  <a:lnTo>
                    <a:pt x="26781" y="449814"/>
                  </a:lnTo>
                  <a:lnTo>
                    <a:pt x="15248" y="493819"/>
                  </a:lnTo>
                  <a:lnTo>
                    <a:pt x="6858" y="539010"/>
                  </a:lnTo>
                  <a:lnTo>
                    <a:pt x="1735" y="585264"/>
                  </a:lnTo>
                  <a:lnTo>
                    <a:pt x="0" y="632459"/>
                  </a:lnTo>
                  <a:lnTo>
                    <a:pt x="1735" y="679655"/>
                  </a:lnTo>
                  <a:lnTo>
                    <a:pt x="6858" y="725909"/>
                  </a:lnTo>
                  <a:lnTo>
                    <a:pt x="15248" y="771100"/>
                  </a:lnTo>
                  <a:lnTo>
                    <a:pt x="26781" y="815105"/>
                  </a:lnTo>
                  <a:lnTo>
                    <a:pt x="41336" y="857802"/>
                  </a:lnTo>
                  <a:lnTo>
                    <a:pt x="58790" y="899068"/>
                  </a:lnTo>
                  <a:lnTo>
                    <a:pt x="79020" y="938781"/>
                  </a:lnTo>
                  <a:lnTo>
                    <a:pt x="101905" y="976819"/>
                  </a:lnTo>
                  <a:lnTo>
                    <a:pt x="127321" y="1013060"/>
                  </a:lnTo>
                  <a:lnTo>
                    <a:pt x="155148" y="1047380"/>
                  </a:lnTo>
                  <a:lnTo>
                    <a:pt x="185261" y="1079658"/>
                  </a:lnTo>
                  <a:lnTo>
                    <a:pt x="217539" y="1109771"/>
                  </a:lnTo>
                  <a:lnTo>
                    <a:pt x="251859" y="1137598"/>
                  </a:lnTo>
                  <a:lnTo>
                    <a:pt x="288100" y="1163014"/>
                  </a:lnTo>
                  <a:lnTo>
                    <a:pt x="326138" y="1185899"/>
                  </a:lnTo>
                  <a:lnTo>
                    <a:pt x="365851" y="1206129"/>
                  </a:lnTo>
                  <a:lnTo>
                    <a:pt x="407117" y="1223583"/>
                  </a:lnTo>
                  <a:lnTo>
                    <a:pt x="449814" y="1238138"/>
                  </a:lnTo>
                  <a:lnTo>
                    <a:pt x="493819" y="1249671"/>
                  </a:lnTo>
                  <a:lnTo>
                    <a:pt x="539010" y="1258061"/>
                  </a:lnTo>
                  <a:lnTo>
                    <a:pt x="585264" y="1263184"/>
                  </a:lnTo>
                  <a:lnTo>
                    <a:pt x="632459" y="1264920"/>
                  </a:lnTo>
                  <a:lnTo>
                    <a:pt x="679655" y="1263184"/>
                  </a:lnTo>
                  <a:lnTo>
                    <a:pt x="725909" y="1258061"/>
                  </a:lnTo>
                  <a:lnTo>
                    <a:pt x="771100" y="1249671"/>
                  </a:lnTo>
                  <a:lnTo>
                    <a:pt x="815105" y="1238138"/>
                  </a:lnTo>
                  <a:lnTo>
                    <a:pt x="857802" y="1223583"/>
                  </a:lnTo>
                  <a:lnTo>
                    <a:pt x="899068" y="1206129"/>
                  </a:lnTo>
                  <a:lnTo>
                    <a:pt x="938781" y="1185899"/>
                  </a:lnTo>
                  <a:lnTo>
                    <a:pt x="976819" y="1163014"/>
                  </a:lnTo>
                  <a:lnTo>
                    <a:pt x="1013060" y="1137598"/>
                  </a:lnTo>
                  <a:lnTo>
                    <a:pt x="1047380" y="1109771"/>
                  </a:lnTo>
                  <a:lnTo>
                    <a:pt x="1079658" y="1079658"/>
                  </a:lnTo>
                  <a:lnTo>
                    <a:pt x="1109771" y="1047380"/>
                  </a:lnTo>
                  <a:lnTo>
                    <a:pt x="1137598" y="1013060"/>
                  </a:lnTo>
                  <a:lnTo>
                    <a:pt x="1163014" y="976819"/>
                  </a:lnTo>
                  <a:lnTo>
                    <a:pt x="1185899" y="938781"/>
                  </a:lnTo>
                  <a:lnTo>
                    <a:pt x="1206129" y="899068"/>
                  </a:lnTo>
                  <a:lnTo>
                    <a:pt x="1223583" y="857802"/>
                  </a:lnTo>
                  <a:lnTo>
                    <a:pt x="1238138" y="815105"/>
                  </a:lnTo>
                  <a:lnTo>
                    <a:pt x="1249671" y="771100"/>
                  </a:lnTo>
                  <a:lnTo>
                    <a:pt x="1258061" y="725909"/>
                  </a:lnTo>
                  <a:lnTo>
                    <a:pt x="1263184" y="679655"/>
                  </a:lnTo>
                  <a:lnTo>
                    <a:pt x="1264920" y="632459"/>
                  </a:lnTo>
                  <a:lnTo>
                    <a:pt x="1263184" y="585264"/>
                  </a:lnTo>
                  <a:lnTo>
                    <a:pt x="1258061" y="539010"/>
                  </a:lnTo>
                  <a:lnTo>
                    <a:pt x="1249671" y="493819"/>
                  </a:lnTo>
                  <a:lnTo>
                    <a:pt x="1238138" y="449814"/>
                  </a:lnTo>
                  <a:lnTo>
                    <a:pt x="1223583" y="407117"/>
                  </a:lnTo>
                  <a:lnTo>
                    <a:pt x="1206129" y="365851"/>
                  </a:lnTo>
                  <a:lnTo>
                    <a:pt x="1185899" y="326138"/>
                  </a:lnTo>
                  <a:lnTo>
                    <a:pt x="1163014" y="288100"/>
                  </a:lnTo>
                  <a:lnTo>
                    <a:pt x="1137598" y="251859"/>
                  </a:lnTo>
                  <a:lnTo>
                    <a:pt x="1109771" y="217539"/>
                  </a:lnTo>
                  <a:lnTo>
                    <a:pt x="1079658" y="185261"/>
                  </a:lnTo>
                  <a:lnTo>
                    <a:pt x="1047380" y="155148"/>
                  </a:lnTo>
                  <a:lnTo>
                    <a:pt x="1013060" y="127321"/>
                  </a:lnTo>
                  <a:lnTo>
                    <a:pt x="976819" y="101905"/>
                  </a:lnTo>
                  <a:lnTo>
                    <a:pt x="938781" y="79020"/>
                  </a:lnTo>
                  <a:lnTo>
                    <a:pt x="899068" y="58790"/>
                  </a:lnTo>
                  <a:lnTo>
                    <a:pt x="857802" y="41336"/>
                  </a:lnTo>
                  <a:lnTo>
                    <a:pt x="815105" y="26781"/>
                  </a:lnTo>
                  <a:lnTo>
                    <a:pt x="771100" y="15248"/>
                  </a:lnTo>
                  <a:lnTo>
                    <a:pt x="725909" y="6858"/>
                  </a:lnTo>
                  <a:lnTo>
                    <a:pt x="679655" y="1735"/>
                  </a:lnTo>
                  <a:lnTo>
                    <a:pt x="632459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34300" y="3375659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0" y="632459"/>
                  </a:moveTo>
                  <a:lnTo>
                    <a:pt x="1735" y="585264"/>
                  </a:lnTo>
                  <a:lnTo>
                    <a:pt x="6858" y="539010"/>
                  </a:lnTo>
                  <a:lnTo>
                    <a:pt x="15248" y="493819"/>
                  </a:lnTo>
                  <a:lnTo>
                    <a:pt x="26781" y="449814"/>
                  </a:lnTo>
                  <a:lnTo>
                    <a:pt x="41336" y="407117"/>
                  </a:lnTo>
                  <a:lnTo>
                    <a:pt x="58790" y="365851"/>
                  </a:lnTo>
                  <a:lnTo>
                    <a:pt x="79020" y="326138"/>
                  </a:lnTo>
                  <a:lnTo>
                    <a:pt x="101905" y="288100"/>
                  </a:lnTo>
                  <a:lnTo>
                    <a:pt x="127321" y="251859"/>
                  </a:lnTo>
                  <a:lnTo>
                    <a:pt x="155148" y="217539"/>
                  </a:lnTo>
                  <a:lnTo>
                    <a:pt x="185261" y="185261"/>
                  </a:lnTo>
                  <a:lnTo>
                    <a:pt x="217539" y="155148"/>
                  </a:lnTo>
                  <a:lnTo>
                    <a:pt x="251859" y="127321"/>
                  </a:lnTo>
                  <a:lnTo>
                    <a:pt x="288100" y="101905"/>
                  </a:lnTo>
                  <a:lnTo>
                    <a:pt x="326138" y="79020"/>
                  </a:lnTo>
                  <a:lnTo>
                    <a:pt x="365851" y="58790"/>
                  </a:lnTo>
                  <a:lnTo>
                    <a:pt x="407117" y="41336"/>
                  </a:lnTo>
                  <a:lnTo>
                    <a:pt x="449814" y="26781"/>
                  </a:lnTo>
                  <a:lnTo>
                    <a:pt x="493819" y="15248"/>
                  </a:lnTo>
                  <a:lnTo>
                    <a:pt x="539010" y="6858"/>
                  </a:lnTo>
                  <a:lnTo>
                    <a:pt x="585264" y="1735"/>
                  </a:lnTo>
                  <a:lnTo>
                    <a:pt x="632459" y="0"/>
                  </a:lnTo>
                  <a:lnTo>
                    <a:pt x="679655" y="1735"/>
                  </a:lnTo>
                  <a:lnTo>
                    <a:pt x="725909" y="6858"/>
                  </a:lnTo>
                  <a:lnTo>
                    <a:pt x="771100" y="15248"/>
                  </a:lnTo>
                  <a:lnTo>
                    <a:pt x="815105" y="26781"/>
                  </a:lnTo>
                  <a:lnTo>
                    <a:pt x="857802" y="41336"/>
                  </a:lnTo>
                  <a:lnTo>
                    <a:pt x="899068" y="58790"/>
                  </a:lnTo>
                  <a:lnTo>
                    <a:pt x="938781" y="79020"/>
                  </a:lnTo>
                  <a:lnTo>
                    <a:pt x="976819" y="101905"/>
                  </a:lnTo>
                  <a:lnTo>
                    <a:pt x="1013060" y="127321"/>
                  </a:lnTo>
                  <a:lnTo>
                    <a:pt x="1047380" y="155148"/>
                  </a:lnTo>
                  <a:lnTo>
                    <a:pt x="1079658" y="185261"/>
                  </a:lnTo>
                  <a:lnTo>
                    <a:pt x="1109771" y="217539"/>
                  </a:lnTo>
                  <a:lnTo>
                    <a:pt x="1137598" y="251859"/>
                  </a:lnTo>
                  <a:lnTo>
                    <a:pt x="1163014" y="288100"/>
                  </a:lnTo>
                  <a:lnTo>
                    <a:pt x="1185899" y="326138"/>
                  </a:lnTo>
                  <a:lnTo>
                    <a:pt x="1206129" y="365851"/>
                  </a:lnTo>
                  <a:lnTo>
                    <a:pt x="1223583" y="407117"/>
                  </a:lnTo>
                  <a:lnTo>
                    <a:pt x="1238138" y="449814"/>
                  </a:lnTo>
                  <a:lnTo>
                    <a:pt x="1249671" y="493819"/>
                  </a:lnTo>
                  <a:lnTo>
                    <a:pt x="1258061" y="539010"/>
                  </a:lnTo>
                  <a:lnTo>
                    <a:pt x="1263184" y="585264"/>
                  </a:lnTo>
                  <a:lnTo>
                    <a:pt x="1264920" y="632459"/>
                  </a:lnTo>
                  <a:lnTo>
                    <a:pt x="1263184" y="679655"/>
                  </a:lnTo>
                  <a:lnTo>
                    <a:pt x="1258061" y="725909"/>
                  </a:lnTo>
                  <a:lnTo>
                    <a:pt x="1249671" y="771100"/>
                  </a:lnTo>
                  <a:lnTo>
                    <a:pt x="1238138" y="815105"/>
                  </a:lnTo>
                  <a:lnTo>
                    <a:pt x="1223583" y="857802"/>
                  </a:lnTo>
                  <a:lnTo>
                    <a:pt x="1206129" y="899068"/>
                  </a:lnTo>
                  <a:lnTo>
                    <a:pt x="1185899" y="938781"/>
                  </a:lnTo>
                  <a:lnTo>
                    <a:pt x="1163014" y="976819"/>
                  </a:lnTo>
                  <a:lnTo>
                    <a:pt x="1137598" y="1013060"/>
                  </a:lnTo>
                  <a:lnTo>
                    <a:pt x="1109771" y="1047380"/>
                  </a:lnTo>
                  <a:lnTo>
                    <a:pt x="1079658" y="1079658"/>
                  </a:lnTo>
                  <a:lnTo>
                    <a:pt x="1047380" y="1109771"/>
                  </a:lnTo>
                  <a:lnTo>
                    <a:pt x="1013060" y="1137598"/>
                  </a:lnTo>
                  <a:lnTo>
                    <a:pt x="976819" y="1163014"/>
                  </a:lnTo>
                  <a:lnTo>
                    <a:pt x="938781" y="1185899"/>
                  </a:lnTo>
                  <a:lnTo>
                    <a:pt x="899068" y="1206129"/>
                  </a:lnTo>
                  <a:lnTo>
                    <a:pt x="857802" y="1223583"/>
                  </a:lnTo>
                  <a:lnTo>
                    <a:pt x="815105" y="1238138"/>
                  </a:lnTo>
                  <a:lnTo>
                    <a:pt x="771100" y="1249671"/>
                  </a:lnTo>
                  <a:lnTo>
                    <a:pt x="725909" y="1258061"/>
                  </a:lnTo>
                  <a:lnTo>
                    <a:pt x="679655" y="1263184"/>
                  </a:lnTo>
                  <a:lnTo>
                    <a:pt x="632459" y="1264920"/>
                  </a:lnTo>
                  <a:lnTo>
                    <a:pt x="585264" y="1263184"/>
                  </a:lnTo>
                  <a:lnTo>
                    <a:pt x="539010" y="1258061"/>
                  </a:lnTo>
                  <a:lnTo>
                    <a:pt x="493819" y="1249671"/>
                  </a:lnTo>
                  <a:lnTo>
                    <a:pt x="449814" y="1238138"/>
                  </a:lnTo>
                  <a:lnTo>
                    <a:pt x="407117" y="1223583"/>
                  </a:lnTo>
                  <a:lnTo>
                    <a:pt x="365851" y="1206129"/>
                  </a:lnTo>
                  <a:lnTo>
                    <a:pt x="326138" y="1185899"/>
                  </a:lnTo>
                  <a:lnTo>
                    <a:pt x="288100" y="1163014"/>
                  </a:lnTo>
                  <a:lnTo>
                    <a:pt x="251859" y="1137598"/>
                  </a:lnTo>
                  <a:lnTo>
                    <a:pt x="217539" y="1109771"/>
                  </a:lnTo>
                  <a:lnTo>
                    <a:pt x="185261" y="1079658"/>
                  </a:lnTo>
                  <a:lnTo>
                    <a:pt x="155148" y="1047380"/>
                  </a:lnTo>
                  <a:lnTo>
                    <a:pt x="127321" y="1013060"/>
                  </a:lnTo>
                  <a:lnTo>
                    <a:pt x="101905" y="976819"/>
                  </a:lnTo>
                  <a:lnTo>
                    <a:pt x="79020" y="938781"/>
                  </a:lnTo>
                  <a:lnTo>
                    <a:pt x="58790" y="899068"/>
                  </a:lnTo>
                  <a:lnTo>
                    <a:pt x="41336" y="857802"/>
                  </a:lnTo>
                  <a:lnTo>
                    <a:pt x="26781" y="815105"/>
                  </a:lnTo>
                  <a:lnTo>
                    <a:pt x="15248" y="771100"/>
                  </a:lnTo>
                  <a:lnTo>
                    <a:pt x="6858" y="725909"/>
                  </a:lnTo>
                  <a:lnTo>
                    <a:pt x="1735" y="679655"/>
                  </a:lnTo>
                  <a:lnTo>
                    <a:pt x="0" y="63245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452059" y="4059467"/>
              <a:ext cx="154940" cy="161290"/>
            </a:xfrm>
            <a:custGeom>
              <a:avLst/>
              <a:gdLst/>
              <a:ahLst/>
              <a:cxnLst/>
              <a:rect l="l" t="t" r="r" b="b"/>
              <a:pathLst>
                <a:path w="154940" h="161289">
                  <a:moveTo>
                    <a:pt x="96444" y="0"/>
                  </a:moveTo>
                  <a:lnTo>
                    <a:pt x="96444" y="45417"/>
                  </a:lnTo>
                  <a:lnTo>
                    <a:pt x="77337" y="32700"/>
                  </a:lnTo>
                  <a:lnTo>
                    <a:pt x="58230" y="45417"/>
                  </a:lnTo>
                  <a:lnTo>
                    <a:pt x="58230" y="0"/>
                  </a:lnTo>
                  <a:lnTo>
                    <a:pt x="96444" y="0"/>
                  </a:lnTo>
                  <a:close/>
                </a:path>
                <a:path w="154940" h="161289">
                  <a:moveTo>
                    <a:pt x="39123" y="116268"/>
                  </a:moveTo>
                  <a:lnTo>
                    <a:pt x="39123" y="160777"/>
                  </a:lnTo>
                  <a:lnTo>
                    <a:pt x="19106" y="148060"/>
                  </a:lnTo>
                  <a:lnTo>
                    <a:pt x="0" y="160777"/>
                  </a:lnTo>
                  <a:lnTo>
                    <a:pt x="0" y="116268"/>
                  </a:lnTo>
                  <a:lnTo>
                    <a:pt x="39123" y="116268"/>
                  </a:lnTo>
                  <a:close/>
                </a:path>
                <a:path w="154940" h="161289">
                  <a:moveTo>
                    <a:pt x="154674" y="116268"/>
                  </a:moveTo>
                  <a:lnTo>
                    <a:pt x="154675" y="160777"/>
                  </a:lnTo>
                  <a:lnTo>
                    <a:pt x="135568" y="148060"/>
                  </a:lnTo>
                  <a:lnTo>
                    <a:pt x="115551" y="160777"/>
                  </a:lnTo>
                  <a:lnTo>
                    <a:pt x="115551" y="116268"/>
                  </a:lnTo>
                  <a:lnTo>
                    <a:pt x="154674" y="116268"/>
                  </a:lnTo>
                  <a:close/>
                </a:path>
              </a:pathLst>
            </a:custGeom>
            <a:ln w="13637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5173" y="3721101"/>
              <a:ext cx="157393" cy="15170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086294" y="3727920"/>
              <a:ext cx="558800" cy="563245"/>
            </a:xfrm>
            <a:custGeom>
              <a:avLst/>
              <a:gdLst/>
              <a:ahLst/>
              <a:cxnLst/>
              <a:rect l="l" t="t" r="r" b="b"/>
              <a:pathLst>
                <a:path w="558800" h="563245">
                  <a:moveTo>
                    <a:pt x="291156" y="563174"/>
                  </a:moveTo>
                  <a:lnTo>
                    <a:pt x="32755" y="563174"/>
                  </a:lnTo>
                  <a:lnTo>
                    <a:pt x="0" y="530473"/>
                  </a:lnTo>
                  <a:lnTo>
                    <a:pt x="0" y="33608"/>
                  </a:lnTo>
                  <a:lnTo>
                    <a:pt x="2573" y="20693"/>
                  </a:lnTo>
                  <a:lnTo>
                    <a:pt x="9667" y="9991"/>
                  </a:lnTo>
                  <a:lnTo>
                    <a:pt x="20343" y="2696"/>
                  </a:lnTo>
                  <a:lnTo>
                    <a:pt x="33664" y="0"/>
                  </a:lnTo>
                  <a:lnTo>
                    <a:pt x="286606" y="0"/>
                  </a:lnTo>
                  <a:lnTo>
                    <a:pt x="420355" y="119902"/>
                  </a:lnTo>
                  <a:lnTo>
                    <a:pt x="430363" y="143519"/>
                  </a:lnTo>
                  <a:lnTo>
                    <a:pt x="430363" y="296121"/>
                  </a:lnTo>
                </a:path>
                <a:path w="558800" h="563245">
                  <a:moveTo>
                    <a:pt x="291156" y="488691"/>
                  </a:moveTo>
                  <a:lnTo>
                    <a:pt x="175605" y="488691"/>
                  </a:lnTo>
                </a:path>
                <a:path w="558800" h="563245">
                  <a:moveTo>
                    <a:pt x="291156" y="447816"/>
                  </a:moveTo>
                  <a:lnTo>
                    <a:pt x="175605" y="447816"/>
                  </a:lnTo>
                </a:path>
                <a:path w="558800" h="563245">
                  <a:moveTo>
                    <a:pt x="348477" y="370606"/>
                  </a:moveTo>
                  <a:lnTo>
                    <a:pt x="175605" y="370606"/>
                  </a:lnTo>
                </a:path>
                <a:path w="558800" h="563245">
                  <a:moveTo>
                    <a:pt x="303894" y="329730"/>
                  </a:moveTo>
                  <a:lnTo>
                    <a:pt x="175604" y="329730"/>
                  </a:lnTo>
                </a:path>
                <a:path w="558800" h="563245">
                  <a:moveTo>
                    <a:pt x="353936" y="252521"/>
                  </a:moveTo>
                  <a:lnTo>
                    <a:pt x="175604" y="252521"/>
                  </a:lnTo>
                </a:path>
                <a:path w="558800" h="563245">
                  <a:moveTo>
                    <a:pt x="303894" y="211645"/>
                  </a:moveTo>
                  <a:lnTo>
                    <a:pt x="175604" y="211645"/>
                  </a:lnTo>
                </a:path>
                <a:path w="558800" h="563245">
                  <a:moveTo>
                    <a:pt x="74611" y="133527"/>
                  </a:moveTo>
                  <a:lnTo>
                    <a:pt x="219277" y="133527"/>
                  </a:lnTo>
                </a:path>
                <a:path w="558800" h="563245">
                  <a:moveTo>
                    <a:pt x="219277" y="74484"/>
                  </a:moveTo>
                  <a:lnTo>
                    <a:pt x="74611" y="74484"/>
                  </a:lnTo>
                </a:path>
                <a:path w="558800" h="563245">
                  <a:moveTo>
                    <a:pt x="74611" y="311563"/>
                  </a:moveTo>
                  <a:lnTo>
                    <a:pt x="133751" y="311563"/>
                  </a:lnTo>
                  <a:lnTo>
                    <a:pt x="133751" y="370606"/>
                  </a:lnTo>
                  <a:lnTo>
                    <a:pt x="74611" y="370606"/>
                  </a:lnTo>
                  <a:lnTo>
                    <a:pt x="74611" y="311563"/>
                  </a:lnTo>
                  <a:close/>
                </a:path>
                <a:path w="558800" h="563245">
                  <a:moveTo>
                    <a:pt x="74611" y="429649"/>
                  </a:moveTo>
                  <a:lnTo>
                    <a:pt x="133751" y="429649"/>
                  </a:lnTo>
                  <a:lnTo>
                    <a:pt x="133751" y="488691"/>
                  </a:lnTo>
                  <a:lnTo>
                    <a:pt x="74611" y="488691"/>
                  </a:lnTo>
                  <a:lnTo>
                    <a:pt x="74611" y="429649"/>
                  </a:lnTo>
                  <a:close/>
                </a:path>
                <a:path w="558800" h="563245">
                  <a:moveTo>
                    <a:pt x="74611" y="229812"/>
                  </a:moveTo>
                  <a:lnTo>
                    <a:pt x="90078" y="244345"/>
                  </a:lnTo>
                  <a:lnTo>
                    <a:pt x="133751" y="200745"/>
                  </a:lnTo>
                </a:path>
                <a:path w="558800" h="563245">
                  <a:moveTo>
                    <a:pt x="443101" y="447816"/>
                  </a:moveTo>
                  <a:lnTo>
                    <a:pt x="558653" y="447816"/>
                  </a:lnTo>
                  <a:lnTo>
                    <a:pt x="558653" y="563174"/>
                  </a:lnTo>
                  <a:lnTo>
                    <a:pt x="443101" y="563174"/>
                  </a:lnTo>
                  <a:lnTo>
                    <a:pt x="443101" y="447816"/>
                  </a:lnTo>
                  <a:close/>
                </a:path>
                <a:path w="558800" h="563245">
                  <a:moveTo>
                    <a:pt x="384871" y="331547"/>
                  </a:moveTo>
                  <a:lnTo>
                    <a:pt x="500422" y="331547"/>
                  </a:lnTo>
                  <a:lnTo>
                    <a:pt x="500422" y="446907"/>
                  </a:lnTo>
                  <a:lnTo>
                    <a:pt x="384871" y="446907"/>
                  </a:lnTo>
                  <a:lnTo>
                    <a:pt x="384871" y="331547"/>
                  </a:lnTo>
                  <a:close/>
                </a:path>
                <a:path w="558800" h="563245">
                  <a:moveTo>
                    <a:pt x="327550" y="447816"/>
                  </a:moveTo>
                  <a:lnTo>
                    <a:pt x="443101" y="447816"/>
                  </a:lnTo>
                  <a:lnTo>
                    <a:pt x="443101" y="563174"/>
                  </a:lnTo>
                  <a:lnTo>
                    <a:pt x="327550" y="563174"/>
                  </a:lnTo>
                  <a:lnTo>
                    <a:pt x="327550" y="447816"/>
                  </a:lnTo>
                  <a:close/>
                </a:path>
              </a:pathLst>
            </a:custGeom>
            <a:ln w="13637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9595104" y="1796795"/>
            <a:ext cx="2083435" cy="2211705"/>
          </a:xfrm>
          <a:custGeom>
            <a:avLst/>
            <a:gdLst/>
            <a:ahLst/>
            <a:cxnLst/>
            <a:rect l="l" t="t" r="r" b="b"/>
            <a:pathLst>
              <a:path w="2083434" h="2211704">
                <a:moveTo>
                  <a:pt x="0" y="202564"/>
                </a:moveTo>
                <a:lnTo>
                  <a:pt x="5349" y="156114"/>
                </a:lnTo>
                <a:lnTo>
                  <a:pt x="20586" y="113476"/>
                </a:lnTo>
                <a:lnTo>
                  <a:pt x="44497" y="75865"/>
                </a:lnTo>
                <a:lnTo>
                  <a:pt x="75865" y="44497"/>
                </a:lnTo>
                <a:lnTo>
                  <a:pt x="113476" y="20586"/>
                </a:lnTo>
                <a:lnTo>
                  <a:pt x="156114" y="5349"/>
                </a:lnTo>
                <a:lnTo>
                  <a:pt x="202565" y="0"/>
                </a:lnTo>
                <a:lnTo>
                  <a:pt x="1880743" y="0"/>
                </a:lnTo>
                <a:lnTo>
                  <a:pt x="1927193" y="5349"/>
                </a:lnTo>
                <a:lnTo>
                  <a:pt x="1969831" y="20586"/>
                </a:lnTo>
                <a:lnTo>
                  <a:pt x="2007442" y="44497"/>
                </a:lnTo>
                <a:lnTo>
                  <a:pt x="2038810" y="75865"/>
                </a:lnTo>
                <a:lnTo>
                  <a:pt x="2062721" y="113476"/>
                </a:lnTo>
                <a:lnTo>
                  <a:pt x="2077958" y="156114"/>
                </a:lnTo>
                <a:lnTo>
                  <a:pt x="2083307" y="202564"/>
                </a:lnTo>
                <a:lnTo>
                  <a:pt x="2083307" y="2008758"/>
                </a:lnTo>
                <a:lnTo>
                  <a:pt x="2077958" y="2055209"/>
                </a:lnTo>
                <a:lnTo>
                  <a:pt x="2062721" y="2097847"/>
                </a:lnTo>
                <a:lnTo>
                  <a:pt x="2038810" y="2135458"/>
                </a:lnTo>
                <a:lnTo>
                  <a:pt x="2007442" y="2166826"/>
                </a:lnTo>
                <a:lnTo>
                  <a:pt x="1969831" y="2190737"/>
                </a:lnTo>
                <a:lnTo>
                  <a:pt x="1927193" y="2205974"/>
                </a:lnTo>
                <a:lnTo>
                  <a:pt x="1880743" y="2211323"/>
                </a:lnTo>
                <a:lnTo>
                  <a:pt x="202565" y="2211323"/>
                </a:lnTo>
                <a:lnTo>
                  <a:pt x="156114" y="2205974"/>
                </a:lnTo>
                <a:lnTo>
                  <a:pt x="113476" y="2190737"/>
                </a:lnTo>
                <a:lnTo>
                  <a:pt x="75865" y="2166826"/>
                </a:lnTo>
                <a:lnTo>
                  <a:pt x="44497" y="2135458"/>
                </a:lnTo>
                <a:lnTo>
                  <a:pt x="20586" y="2097847"/>
                </a:lnTo>
                <a:lnTo>
                  <a:pt x="5349" y="2055209"/>
                </a:lnTo>
                <a:lnTo>
                  <a:pt x="0" y="2008758"/>
                </a:lnTo>
                <a:lnTo>
                  <a:pt x="0" y="20256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885680" y="1874646"/>
            <a:ext cx="1504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Callback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Plugins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9998709" y="3369309"/>
            <a:ext cx="1277620" cy="1277620"/>
            <a:chOff x="9998709" y="3369309"/>
            <a:chExt cx="1277620" cy="1277620"/>
          </a:xfrm>
        </p:grpSpPr>
        <p:sp>
          <p:nvSpPr>
            <p:cNvPr id="48" name="object 48"/>
            <p:cNvSpPr/>
            <p:nvPr/>
          </p:nvSpPr>
          <p:spPr>
            <a:xfrm>
              <a:off x="10005059" y="3375659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632460" y="0"/>
                  </a:moveTo>
                  <a:lnTo>
                    <a:pt x="585264" y="1735"/>
                  </a:lnTo>
                  <a:lnTo>
                    <a:pt x="539010" y="6858"/>
                  </a:lnTo>
                  <a:lnTo>
                    <a:pt x="493819" y="15248"/>
                  </a:lnTo>
                  <a:lnTo>
                    <a:pt x="449814" y="26781"/>
                  </a:lnTo>
                  <a:lnTo>
                    <a:pt x="407117" y="41336"/>
                  </a:lnTo>
                  <a:lnTo>
                    <a:pt x="365851" y="58790"/>
                  </a:lnTo>
                  <a:lnTo>
                    <a:pt x="326138" y="79020"/>
                  </a:lnTo>
                  <a:lnTo>
                    <a:pt x="288100" y="101905"/>
                  </a:lnTo>
                  <a:lnTo>
                    <a:pt x="251859" y="127321"/>
                  </a:lnTo>
                  <a:lnTo>
                    <a:pt x="217539" y="155148"/>
                  </a:lnTo>
                  <a:lnTo>
                    <a:pt x="185261" y="185261"/>
                  </a:lnTo>
                  <a:lnTo>
                    <a:pt x="155148" y="217539"/>
                  </a:lnTo>
                  <a:lnTo>
                    <a:pt x="127321" y="251859"/>
                  </a:lnTo>
                  <a:lnTo>
                    <a:pt x="101905" y="288100"/>
                  </a:lnTo>
                  <a:lnTo>
                    <a:pt x="79020" y="326138"/>
                  </a:lnTo>
                  <a:lnTo>
                    <a:pt x="58790" y="365851"/>
                  </a:lnTo>
                  <a:lnTo>
                    <a:pt x="41336" y="407117"/>
                  </a:lnTo>
                  <a:lnTo>
                    <a:pt x="26781" y="449814"/>
                  </a:lnTo>
                  <a:lnTo>
                    <a:pt x="15248" y="493819"/>
                  </a:lnTo>
                  <a:lnTo>
                    <a:pt x="6858" y="539010"/>
                  </a:lnTo>
                  <a:lnTo>
                    <a:pt x="1735" y="585264"/>
                  </a:lnTo>
                  <a:lnTo>
                    <a:pt x="0" y="632459"/>
                  </a:lnTo>
                  <a:lnTo>
                    <a:pt x="1735" y="679655"/>
                  </a:lnTo>
                  <a:lnTo>
                    <a:pt x="6858" y="725909"/>
                  </a:lnTo>
                  <a:lnTo>
                    <a:pt x="15248" y="771100"/>
                  </a:lnTo>
                  <a:lnTo>
                    <a:pt x="26781" y="815105"/>
                  </a:lnTo>
                  <a:lnTo>
                    <a:pt x="41336" y="857802"/>
                  </a:lnTo>
                  <a:lnTo>
                    <a:pt x="58790" y="899068"/>
                  </a:lnTo>
                  <a:lnTo>
                    <a:pt x="79020" y="938781"/>
                  </a:lnTo>
                  <a:lnTo>
                    <a:pt x="101905" y="976819"/>
                  </a:lnTo>
                  <a:lnTo>
                    <a:pt x="127321" y="1013060"/>
                  </a:lnTo>
                  <a:lnTo>
                    <a:pt x="155148" y="1047380"/>
                  </a:lnTo>
                  <a:lnTo>
                    <a:pt x="185261" y="1079658"/>
                  </a:lnTo>
                  <a:lnTo>
                    <a:pt x="217539" y="1109771"/>
                  </a:lnTo>
                  <a:lnTo>
                    <a:pt x="251859" y="1137598"/>
                  </a:lnTo>
                  <a:lnTo>
                    <a:pt x="288100" y="1163014"/>
                  </a:lnTo>
                  <a:lnTo>
                    <a:pt x="326138" y="1185899"/>
                  </a:lnTo>
                  <a:lnTo>
                    <a:pt x="365851" y="1206129"/>
                  </a:lnTo>
                  <a:lnTo>
                    <a:pt x="407117" y="1223583"/>
                  </a:lnTo>
                  <a:lnTo>
                    <a:pt x="449814" y="1238138"/>
                  </a:lnTo>
                  <a:lnTo>
                    <a:pt x="493819" y="1249671"/>
                  </a:lnTo>
                  <a:lnTo>
                    <a:pt x="539010" y="1258061"/>
                  </a:lnTo>
                  <a:lnTo>
                    <a:pt x="585264" y="1263184"/>
                  </a:lnTo>
                  <a:lnTo>
                    <a:pt x="632460" y="1264920"/>
                  </a:lnTo>
                  <a:lnTo>
                    <a:pt x="679655" y="1263184"/>
                  </a:lnTo>
                  <a:lnTo>
                    <a:pt x="725909" y="1258061"/>
                  </a:lnTo>
                  <a:lnTo>
                    <a:pt x="771100" y="1249671"/>
                  </a:lnTo>
                  <a:lnTo>
                    <a:pt x="815105" y="1238138"/>
                  </a:lnTo>
                  <a:lnTo>
                    <a:pt x="857802" y="1223583"/>
                  </a:lnTo>
                  <a:lnTo>
                    <a:pt x="899068" y="1206129"/>
                  </a:lnTo>
                  <a:lnTo>
                    <a:pt x="938781" y="1185899"/>
                  </a:lnTo>
                  <a:lnTo>
                    <a:pt x="976819" y="1163014"/>
                  </a:lnTo>
                  <a:lnTo>
                    <a:pt x="1013060" y="1137598"/>
                  </a:lnTo>
                  <a:lnTo>
                    <a:pt x="1047380" y="1109771"/>
                  </a:lnTo>
                  <a:lnTo>
                    <a:pt x="1079658" y="1079658"/>
                  </a:lnTo>
                  <a:lnTo>
                    <a:pt x="1109771" y="1047380"/>
                  </a:lnTo>
                  <a:lnTo>
                    <a:pt x="1137598" y="1013060"/>
                  </a:lnTo>
                  <a:lnTo>
                    <a:pt x="1163014" y="976819"/>
                  </a:lnTo>
                  <a:lnTo>
                    <a:pt x="1185899" y="938781"/>
                  </a:lnTo>
                  <a:lnTo>
                    <a:pt x="1206129" y="899068"/>
                  </a:lnTo>
                  <a:lnTo>
                    <a:pt x="1223583" y="857802"/>
                  </a:lnTo>
                  <a:lnTo>
                    <a:pt x="1238138" y="815105"/>
                  </a:lnTo>
                  <a:lnTo>
                    <a:pt x="1249671" y="771100"/>
                  </a:lnTo>
                  <a:lnTo>
                    <a:pt x="1258061" y="725909"/>
                  </a:lnTo>
                  <a:lnTo>
                    <a:pt x="1263184" y="679655"/>
                  </a:lnTo>
                  <a:lnTo>
                    <a:pt x="1264920" y="632459"/>
                  </a:lnTo>
                  <a:lnTo>
                    <a:pt x="1263184" y="585264"/>
                  </a:lnTo>
                  <a:lnTo>
                    <a:pt x="1258061" y="539010"/>
                  </a:lnTo>
                  <a:lnTo>
                    <a:pt x="1249671" y="493819"/>
                  </a:lnTo>
                  <a:lnTo>
                    <a:pt x="1238138" y="449814"/>
                  </a:lnTo>
                  <a:lnTo>
                    <a:pt x="1223583" y="407117"/>
                  </a:lnTo>
                  <a:lnTo>
                    <a:pt x="1206129" y="365851"/>
                  </a:lnTo>
                  <a:lnTo>
                    <a:pt x="1185899" y="326138"/>
                  </a:lnTo>
                  <a:lnTo>
                    <a:pt x="1163014" y="288100"/>
                  </a:lnTo>
                  <a:lnTo>
                    <a:pt x="1137598" y="251859"/>
                  </a:lnTo>
                  <a:lnTo>
                    <a:pt x="1109771" y="217539"/>
                  </a:lnTo>
                  <a:lnTo>
                    <a:pt x="1079658" y="185261"/>
                  </a:lnTo>
                  <a:lnTo>
                    <a:pt x="1047380" y="155148"/>
                  </a:lnTo>
                  <a:lnTo>
                    <a:pt x="1013060" y="127321"/>
                  </a:lnTo>
                  <a:lnTo>
                    <a:pt x="976819" y="101905"/>
                  </a:lnTo>
                  <a:lnTo>
                    <a:pt x="938781" y="79020"/>
                  </a:lnTo>
                  <a:lnTo>
                    <a:pt x="899068" y="58790"/>
                  </a:lnTo>
                  <a:lnTo>
                    <a:pt x="857802" y="41336"/>
                  </a:lnTo>
                  <a:lnTo>
                    <a:pt x="815105" y="26781"/>
                  </a:lnTo>
                  <a:lnTo>
                    <a:pt x="771100" y="15248"/>
                  </a:lnTo>
                  <a:lnTo>
                    <a:pt x="725909" y="6858"/>
                  </a:lnTo>
                  <a:lnTo>
                    <a:pt x="679655" y="1735"/>
                  </a:lnTo>
                  <a:lnTo>
                    <a:pt x="632460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005059" y="3375659"/>
              <a:ext cx="1264920" cy="1264920"/>
            </a:xfrm>
            <a:custGeom>
              <a:avLst/>
              <a:gdLst/>
              <a:ahLst/>
              <a:cxnLst/>
              <a:rect l="l" t="t" r="r" b="b"/>
              <a:pathLst>
                <a:path w="1264920" h="1264920">
                  <a:moveTo>
                    <a:pt x="0" y="632459"/>
                  </a:moveTo>
                  <a:lnTo>
                    <a:pt x="1735" y="585264"/>
                  </a:lnTo>
                  <a:lnTo>
                    <a:pt x="6858" y="539010"/>
                  </a:lnTo>
                  <a:lnTo>
                    <a:pt x="15248" y="493819"/>
                  </a:lnTo>
                  <a:lnTo>
                    <a:pt x="26781" y="449814"/>
                  </a:lnTo>
                  <a:lnTo>
                    <a:pt x="41336" y="407117"/>
                  </a:lnTo>
                  <a:lnTo>
                    <a:pt x="58790" y="365851"/>
                  </a:lnTo>
                  <a:lnTo>
                    <a:pt x="79020" y="326138"/>
                  </a:lnTo>
                  <a:lnTo>
                    <a:pt x="101905" y="288100"/>
                  </a:lnTo>
                  <a:lnTo>
                    <a:pt x="127321" y="251859"/>
                  </a:lnTo>
                  <a:lnTo>
                    <a:pt x="155148" y="217539"/>
                  </a:lnTo>
                  <a:lnTo>
                    <a:pt x="185261" y="185261"/>
                  </a:lnTo>
                  <a:lnTo>
                    <a:pt x="217539" y="155148"/>
                  </a:lnTo>
                  <a:lnTo>
                    <a:pt x="251859" y="127321"/>
                  </a:lnTo>
                  <a:lnTo>
                    <a:pt x="288100" y="101905"/>
                  </a:lnTo>
                  <a:lnTo>
                    <a:pt x="326138" y="79020"/>
                  </a:lnTo>
                  <a:lnTo>
                    <a:pt x="365851" y="58790"/>
                  </a:lnTo>
                  <a:lnTo>
                    <a:pt x="407117" y="41336"/>
                  </a:lnTo>
                  <a:lnTo>
                    <a:pt x="449814" y="26781"/>
                  </a:lnTo>
                  <a:lnTo>
                    <a:pt x="493819" y="15248"/>
                  </a:lnTo>
                  <a:lnTo>
                    <a:pt x="539010" y="6858"/>
                  </a:lnTo>
                  <a:lnTo>
                    <a:pt x="585264" y="1735"/>
                  </a:lnTo>
                  <a:lnTo>
                    <a:pt x="632460" y="0"/>
                  </a:lnTo>
                  <a:lnTo>
                    <a:pt x="679655" y="1735"/>
                  </a:lnTo>
                  <a:lnTo>
                    <a:pt x="725909" y="6858"/>
                  </a:lnTo>
                  <a:lnTo>
                    <a:pt x="771100" y="15248"/>
                  </a:lnTo>
                  <a:lnTo>
                    <a:pt x="815105" y="26781"/>
                  </a:lnTo>
                  <a:lnTo>
                    <a:pt x="857802" y="41336"/>
                  </a:lnTo>
                  <a:lnTo>
                    <a:pt x="899068" y="58790"/>
                  </a:lnTo>
                  <a:lnTo>
                    <a:pt x="938781" y="79020"/>
                  </a:lnTo>
                  <a:lnTo>
                    <a:pt x="976819" y="101905"/>
                  </a:lnTo>
                  <a:lnTo>
                    <a:pt x="1013060" y="127321"/>
                  </a:lnTo>
                  <a:lnTo>
                    <a:pt x="1047380" y="155148"/>
                  </a:lnTo>
                  <a:lnTo>
                    <a:pt x="1079658" y="185261"/>
                  </a:lnTo>
                  <a:lnTo>
                    <a:pt x="1109771" y="217539"/>
                  </a:lnTo>
                  <a:lnTo>
                    <a:pt x="1137598" y="251859"/>
                  </a:lnTo>
                  <a:lnTo>
                    <a:pt x="1163014" y="288100"/>
                  </a:lnTo>
                  <a:lnTo>
                    <a:pt x="1185899" y="326138"/>
                  </a:lnTo>
                  <a:lnTo>
                    <a:pt x="1206129" y="365851"/>
                  </a:lnTo>
                  <a:lnTo>
                    <a:pt x="1223583" y="407117"/>
                  </a:lnTo>
                  <a:lnTo>
                    <a:pt x="1238138" y="449814"/>
                  </a:lnTo>
                  <a:lnTo>
                    <a:pt x="1249671" y="493819"/>
                  </a:lnTo>
                  <a:lnTo>
                    <a:pt x="1258061" y="539010"/>
                  </a:lnTo>
                  <a:lnTo>
                    <a:pt x="1263184" y="585264"/>
                  </a:lnTo>
                  <a:lnTo>
                    <a:pt x="1264920" y="632459"/>
                  </a:lnTo>
                  <a:lnTo>
                    <a:pt x="1263184" y="679655"/>
                  </a:lnTo>
                  <a:lnTo>
                    <a:pt x="1258061" y="725909"/>
                  </a:lnTo>
                  <a:lnTo>
                    <a:pt x="1249671" y="771100"/>
                  </a:lnTo>
                  <a:lnTo>
                    <a:pt x="1238138" y="815105"/>
                  </a:lnTo>
                  <a:lnTo>
                    <a:pt x="1223583" y="857802"/>
                  </a:lnTo>
                  <a:lnTo>
                    <a:pt x="1206129" y="899068"/>
                  </a:lnTo>
                  <a:lnTo>
                    <a:pt x="1185899" y="938781"/>
                  </a:lnTo>
                  <a:lnTo>
                    <a:pt x="1163014" y="976819"/>
                  </a:lnTo>
                  <a:lnTo>
                    <a:pt x="1137598" y="1013060"/>
                  </a:lnTo>
                  <a:lnTo>
                    <a:pt x="1109771" y="1047380"/>
                  </a:lnTo>
                  <a:lnTo>
                    <a:pt x="1079658" y="1079658"/>
                  </a:lnTo>
                  <a:lnTo>
                    <a:pt x="1047380" y="1109771"/>
                  </a:lnTo>
                  <a:lnTo>
                    <a:pt x="1013060" y="1137598"/>
                  </a:lnTo>
                  <a:lnTo>
                    <a:pt x="976819" y="1163014"/>
                  </a:lnTo>
                  <a:lnTo>
                    <a:pt x="938781" y="1185899"/>
                  </a:lnTo>
                  <a:lnTo>
                    <a:pt x="899068" y="1206129"/>
                  </a:lnTo>
                  <a:lnTo>
                    <a:pt x="857802" y="1223583"/>
                  </a:lnTo>
                  <a:lnTo>
                    <a:pt x="815105" y="1238138"/>
                  </a:lnTo>
                  <a:lnTo>
                    <a:pt x="771100" y="1249671"/>
                  </a:lnTo>
                  <a:lnTo>
                    <a:pt x="725909" y="1258061"/>
                  </a:lnTo>
                  <a:lnTo>
                    <a:pt x="679655" y="1263184"/>
                  </a:lnTo>
                  <a:lnTo>
                    <a:pt x="632460" y="1264920"/>
                  </a:lnTo>
                  <a:lnTo>
                    <a:pt x="585264" y="1263184"/>
                  </a:lnTo>
                  <a:lnTo>
                    <a:pt x="539010" y="1258061"/>
                  </a:lnTo>
                  <a:lnTo>
                    <a:pt x="493819" y="1249671"/>
                  </a:lnTo>
                  <a:lnTo>
                    <a:pt x="449814" y="1238138"/>
                  </a:lnTo>
                  <a:lnTo>
                    <a:pt x="407117" y="1223583"/>
                  </a:lnTo>
                  <a:lnTo>
                    <a:pt x="365851" y="1206129"/>
                  </a:lnTo>
                  <a:lnTo>
                    <a:pt x="326138" y="1185899"/>
                  </a:lnTo>
                  <a:lnTo>
                    <a:pt x="288100" y="1163014"/>
                  </a:lnTo>
                  <a:lnTo>
                    <a:pt x="251859" y="1137598"/>
                  </a:lnTo>
                  <a:lnTo>
                    <a:pt x="217539" y="1109771"/>
                  </a:lnTo>
                  <a:lnTo>
                    <a:pt x="185261" y="1079658"/>
                  </a:lnTo>
                  <a:lnTo>
                    <a:pt x="155148" y="1047380"/>
                  </a:lnTo>
                  <a:lnTo>
                    <a:pt x="127321" y="1013060"/>
                  </a:lnTo>
                  <a:lnTo>
                    <a:pt x="101905" y="976819"/>
                  </a:lnTo>
                  <a:lnTo>
                    <a:pt x="79020" y="938781"/>
                  </a:lnTo>
                  <a:lnTo>
                    <a:pt x="58790" y="899068"/>
                  </a:lnTo>
                  <a:lnTo>
                    <a:pt x="41336" y="857802"/>
                  </a:lnTo>
                  <a:lnTo>
                    <a:pt x="26781" y="815105"/>
                  </a:lnTo>
                  <a:lnTo>
                    <a:pt x="15248" y="771100"/>
                  </a:lnTo>
                  <a:lnTo>
                    <a:pt x="6858" y="725909"/>
                  </a:lnTo>
                  <a:lnTo>
                    <a:pt x="1735" y="679655"/>
                  </a:lnTo>
                  <a:lnTo>
                    <a:pt x="0" y="63245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386136" y="3750995"/>
              <a:ext cx="509905" cy="508634"/>
            </a:xfrm>
            <a:custGeom>
              <a:avLst/>
              <a:gdLst/>
              <a:ahLst/>
              <a:cxnLst/>
              <a:rect l="l" t="t" r="r" b="b"/>
              <a:pathLst>
                <a:path w="509904" h="508635">
                  <a:moveTo>
                    <a:pt x="419341" y="179552"/>
                  </a:moveTo>
                  <a:lnTo>
                    <a:pt x="411937" y="142963"/>
                  </a:lnTo>
                  <a:lnTo>
                    <a:pt x="391756" y="113055"/>
                  </a:lnTo>
                  <a:lnTo>
                    <a:pt x="361848" y="92862"/>
                  </a:lnTo>
                  <a:lnTo>
                    <a:pt x="345846" y="89636"/>
                  </a:lnTo>
                  <a:lnTo>
                    <a:pt x="360476" y="79883"/>
                  </a:lnTo>
                  <a:lnTo>
                    <a:pt x="361937" y="72580"/>
                  </a:lnTo>
                  <a:lnTo>
                    <a:pt x="354749" y="61772"/>
                  </a:lnTo>
                  <a:lnTo>
                    <a:pt x="347446" y="60299"/>
                  </a:lnTo>
                  <a:lnTo>
                    <a:pt x="307340" y="86995"/>
                  </a:lnTo>
                  <a:lnTo>
                    <a:pt x="305625" y="93446"/>
                  </a:lnTo>
                  <a:lnTo>
                    <a:pt x="325221" y="132638"/>
                  </a:lnTo>
                  <a:lnTo>
                    <a:pt x="329374" y="135013"/>
                  </a:lnTo>
                  <a:lnTo>
                    <a:pt x="333692" y="135013"/>
                  </a:lnTo>
                  <a:lnTo>
                    <a:pt x="335457" y="135013"/>
                  </a:lnTo>
                  <a:lnTo>
                    <a:pt x="337248" y="134620"/>
                  </a:lnTo>
                  <a:lnTo>
                    <a:pt x="344754" y="130873"/>
                  </a:lnTo>
                  <a:lnTo>
                    <a:pt x="347103" y="123799"/>
                  </a:lnTo>
                  <a:lnTo>
                    <a:pt x="341312" y="112242"/>
                  </a:lnTo>
                  <a:lnTo>
                    <a:pt x="352691" y="114541"/>
                  </a:lnTo>
                  <a:lnTo>
                    <a:pt x="375132" y="129679"/>
                  </a:lnTo>
                  <a:lnTo>
                    <a:pt x="390271" y="152107"/>
                  </a:lnTo>
                  <a:lnTo>
                    <a:pt x="395820" y="179552"/>
                  </a:lnTo>
                  <a:lnTo>
                    <a:pt x="390271" y="206997"/>
                  </a:lnTo>
                  <a:lnTo>
                    <a:pt x="375132" y="229425"/>
                  </a:lnTo>
                  <a:lnTo>
                    <a:pt x="352691" y="244563"/>
                  </a:lnTo>
                  <a:lnTo>
                    <a:pt x="325259" y="250113"/>
                  </a:lnTo>
                  <a:lnTo>
                    <a:pt x="297815" y="244563"/>
                  </a:lnTo>
                  <a:lnTo>
                    <a:pt x="275386" y="229425"/>
                  </a:lnTo>
                  <a:lnTo>
                    <a:pt x="260248" y="206997"/>
                  </a:lnTo>
                  <a:lnTo>
                    <a:pt x="254698" y="179552"/>
                  </a:lnTo>
                  <a:lnTo>
                    <a:pt x="254698" y="173050"/>
                  </a:lnTo>
                  <a:lnTo>
                    <a:pt x="249428" y="167792"/>
                  </a:lnTo>
                  <a:lnTo>
                    <a:pt x="236435" y="167792"/>
                  </a:lnTo>
                  <a:lnTo>
                    <a:pt x="231178" y="173050"/>
                  </a:lnTo>
                  <a:lnTo>
                    <a:pt x="231178" y="179552"/>
                  </a:lnTo>
                  <a:lnTo>
                    <a:pt x="238582" y="216141"/>
                  </a:lnTo>
                  <a:lnTo>
                    <a:pt x="258762" y="246049"/>
                  </a:lnTo>
                  <a:lnTo>
                    <a:pt x="288671" y="266230"/>
                  </a:lnTo>
                  <a:lnTo>
                    <a:pt x="325259" y="273646"/>
                  </a:lnTo>
                  <a:lnTo>
                    <a:pt x="361848" y="266230"/>
                  </a:lnTo>
                  <a:lnTo>
                    <a:pt x="385724" y="250113"/>
                  </a:lnTo>
                  <a:lnTo>
                    <a:pt x="391756" y="246049"/>
                  </a:lnTo>
                  <a:lnTo>
                    <a:pt x="411937" y="216141"/>
                  </a:lnTo>
                  <a:lnTo>
                    <a:pt x="419341" y="179552"/>
                  </a:lnTo>
                  <a:close/>
                </a:path>
                <a:path w="509904" h="508635">
                  <a:moveTo>
                    <a:pt x="509384" y="406412"/>
                  </a:moveTo>
                  <a:lnTo>
                    <a:pt x="508927" y="399643"/>
                  </a:lnTo>
                  <a:lnTo>
                    <a:pt x="507250" y="396532"/>
                  </a:lnTo>
                  <a:lnTo>
                    <a:pt x="479590" y="375462"/>
                  </a:lnTo>
                  <a:lnTo>
                    <a:pt x="479590" y="405028"/>
                  </a:lnTo>
                  <a:lnTo>
                    <a:pt x="452628" y="432003"/>
                  </a:lnTo>
                  <a:lnTo>
                    <a:pt x="435851" y="415226"/>
                  </a:lnTo>
                  <a:lnTo>
                    <a:pt x="435851" y="448487"/>
                  </a:lnTo>
                  <a:lnTo>
                    <a:pt x="420052" y="462724"/>
                  </a:lnTo>
                  <a:lnTo>
                    <a:pt x="368300" y="484047"/>
                  </a:lnTo>
                  <a:lnTo>
                    <a:pt x="349072" y="484657"/>
                  </a:lnTo>
                  <a:lnTo>
                    <a:pt x="314794" y="479729"/>
                  </a:lnTo>
                  <a:lnTo>
                    <a:pt x="267169" y="463283"/>
                  </a:lnTo>
                  <a:lnTo>
                    <a:pt x="208394" y="429272"/>
                  </a:lnTo>
                  <a:lnTo>
                    <a:pt x="140677" y="371627"/>
                  </a:lnTo>
                  <a:lnTo>
                    <a:pt x="92290" y="319201"/>
                  </a:lnTo>
                  <a:lnTo>
                    <a:pt x="57505" y="271754"/>
                  </a:lnTo>
                  <a:lnTo>
                    <a:pt x="35229" y="227304"/>
                  </a:lnTo>
                  <a:lnTo>
                    <a:pt x="24663" y="184137"/>
                  </a:lnTo>
                  <a:lnTo>
                    <a:pt x="24917" y="140500"/>
                  </a:lnTo>
                  <a:lnTo>
                    <a:pt x="28752" y="120815"/>
                  </a:lnTo>
                  <a:lnTo>
                    <a:pt x="35598" y="104330"/>
                  </a:lnTo>
                  <a:lnTo>
                    <a:pt x="45986" y="89077"/>
                  </a:lnTo>
                  <a:lnTo>
                    <a:pt x="60413" y="73050"/>
                  </a:lnTo>
                  <a:lnTo>
                    <a:pt x="158216" y="170853"/>
                  </a:lnTo>
                  <a:lnTo>
                    <a:pt x="148234" y="180835"/>
                  </a:lnTo>
                  <a:lnTo>
                    <a:pt x="138201" y="195973"/>
                  </a:lnTo>
                  <a:lnTo>
                    <a:pt x="134848" y="213207"/>
                  </a:lnTo>
                  <a:lnTo>
                    <a:pt x="138201" y="230441"/>
                  </a:lnTo>
                  <a:lnTo>
                    <a:pt x="148234" y="245579"/>
                  </a:lnTo>
                  <a:lnTo>
                    <a:pt x="261404" y="358762"/>
                  </a:lnTo>
                  <a:lnTo>
                    <a:pt x="293776" y="372173"/>
                  </a:lnTo>
                  <a:lnTo>
                    <a:pt x="302780" y="371297"/>
                  </a:lnTo>
                  <a:lnTo>
                    <a:pt x="311315" y="368706"/>
                  </a:lnTo>
                  <a:lnTo>
                    <a:pt x="319163" y="364502"/>
                  </a:lnTo>
                  <a:lnTo>
                    <a:pt x="326148" y="358762"/>
                  </a:lnTo>
                  <a:lnTo>
                    <a:pt x="336130" y="348767"/>
                  </a:lnTo>
                  <a:lnTo>
                    <a:pt x="435851" y="448487"/>
                  </a:lnTo>
                  <a:lnTo>
                    <a:pt x="435851" y="415226"/>
                  </a:lnTo>
                  <a:lnTo>
                    <a:pt x="369392" y="348767"/>
                  </a:lnTo>
                  <a:lnTo>
                    <a:pt x="352780" y="332143"/>
                  </a:lnTo>
                  <a:lnTo>
                    <a:pt x="366229" y="318668"/>
                  </a:lnTo>
                  <a:lnTo>
                    <a:pt x="479590" y="405028"/>
                  </a:lnTo>
                  <a:lnTo>
                    <a:pt x="479590" y="375462"/>
                  </a:lnTo>
                  <a:lnTo>
                    <a:pt x="405041" y="318668"/>
                  </a:lnTo>
                  <a:lnTo>
                    <a:pt x="367639" y="290169"/>
                  </a:lnTo>
                  <a:lnTo>
                    <a:pt x="361035" y="290614"/>
                  </a:lnTo>
                  <a:lnTo>
                    <a:pt x="323227" y="328422"/>
                  </a:lnTo>
                  <a:lnTo>
                    <a:pt x="305320" y="346341"/>
                  </a:lnTo>
                  <a:lnTo>
                    <a:pt x="299720" y="348653"/>
                  </a:lnTo>
                  <a:lnTo>
                    <a:pt x="287832" y="348653"/>
                  </a:lnTo>
                  <a:lnTo>
                    <a:pt x="282244" y="346341"/>
                  </a:lnTo>
                  <a:lnTo>
                    <a:pt x="164871" y="228942"/>
                  </a:lnTo>
                  <a:lnTo>
                    <a:pt x="159981" y="221589"/>
                  </a:lnTo>
                  <a:lnTo>
                    <a:pt x="158356" y="213207"/>
                  </a:lnTo>
                  <a:lnTo>
                    <a:pt x="159981" y="204825"/>
                  </a:lnTo>
                  <a:lnTo>
                    <a:pt x="164871" y="197472"/>
                  </a:lnTo>
                  <a:lnTo>
                    <a:pt x="180886" y="181457"/>
                  </a:lnTo>
                  <a:lnTo>
                    <a:pt x="187769" y="174574"/>
                  </a:lnTo>
                  <a:lnTo>
                    <a:pt x="208114" y="154216"/>
                  </a:lnTo>
                  <a:lnTo>
                    <a:pt x="216382" y="145948"/>
                  </a:lnTo>
                  <a:lnTo>
                    <a:pt x="216827" y="139382"/>
                  </a:lnTo>
                  <a:lnTo>
                    <a:pt x="188353" y="101777"/>
                  </a:lnTo>
                  <a:lnTo>
                    <a:pt x="188353" y="140728"/>
                  </a:lnTo>
                  <a:lnTo>
                    <a:pt x="174866" y="154216"/>
                  </a:lnTo>
                  <a:lnTo>
                    <a:pt x="93687" y="73037"/>
                  </a:lnTo>
                  <a:lnTo>
                    <a:pt x="77419" y="56769"/>
                  </a:lnTo>
                  <a:lnTo>
                    <a:pt x="104355" y="29819"/>
                  </a:lnTo>
                  <a:lnTo>
                    <a:pt x="188353" y="140728"/>
                  </a:lnTo>
                  <a:lnTo>
                    <a:pt x="188353" y="101777"/>
                  </a:lnTo>
                  <a:lnTo>
                    <a:pt x="133870" y="29819"/>
                  </a:lnTo>
                  <a:lnTo>
                    <a:pt x="112903" y="2146"/>
                  </a:lnTo>
                  <a:lnTo>
                    <a:pt x="109778" y="457"/>
                  </a:lnTo>
                  <a:lnTo>
                    <a:pt x="102997" y="0"/>
                  </a:lnTo>
                  <a:lnTo>
                    <a:pt x="99682" y="1231"/>
                  </a:lnTo>
                  <a:lnTo>
                    <a:pt x="53187" y="47726"/>
                  </a:lnTo>
                  <a:lnTo>
                    <a:pt x="51650" y="48818"/>
                  </a:lnTo>
                  <a:lnTo>
                    <a:pt x="17259" y="88976"/>
                  </a:lnTo>
                  <a:lnTo>
                    <a:pt x="1562" y="137769"/>
                  </a:lnTo>
                  <a:lnTo>
                    <a:pt x="0" y="168630"/>
                  </a:lnTo>
                  <a:lnTo>
                    <a:pt x="2971" y="198564"/>
                  </a:lnTo>
                  <a:lnTo>
                    <a:pt x="22923" y="257810"/>
                  </a:lnTo>
                  <a:lnTo>
                    <a:pt x="62217" y="319278"/>
                  </a:lnTo>
                  <a:lnTo>
                    <a:pt x="90043" y="352488"/>
                  </a:lnTo>
                  <a:lnTo>
                    <a:pt x="124053" y="388277"/>
                  </a:lnTo>
                  <a:lnTo>
                    <a:pt x="165811" y="426339"/>
                  </a:lnTo>
                  <a:lnTo>
                    <a:pt x="207911" y="457365"/>
                  </a:lnTo>
                  <a:lnTo>
                    <a:pt x="250215" y="481266"/>
                  </a:lnTo>
                  <a:lnTo>
                    <a:pt x="292544" y="497954"/>
                  </a:lnTo>
                  <a:lnTo>
                    <a:pt x="343547" y="507860"/>
                  </a:lnTo>
                  <a:lnTo>
                    <a:pt x="355587" y="508292"/>
                  </a:lnTo>
                  <a:lnTo>
                    <a:pt x="362331" y="508292"/>
                  </a:lnTo>
                  <a:lnTo>
                    <a:pt x="419404" y="491883"/>
                  </a:lnTo>
                  <a:lnTo>
                    <a:pt x="456209" y="461518"/>
                  </a:lnTo>
                  <a:lnTo>
                    <a:pt x="458355" y="459359"/>
                  </a:lnTo>
                  <a:lnTo>
                    <a:pt x="458635" y="459244"/>
                  </a:lnTo>
                  <a:lnTo>
                    <a:pt x="485889" y="432003"/>
                  </a:lnTo>
                  <a:lnTo>
                    <a:pt x="508139" y="409740"/>
                  </a:lnTo>
                  <a:lnTo>
                    <a:pt x="509384" y="40641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2289" y="1602181"/>
            <a:ext cx="602932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3105">
              <a:lnSpc>
                <a:spcPct val="100000"/>
              </a:lnSpc>
              <a:spcBef>
                <a:spcPts val="100"/>
              </a:spcBef>
            </a:pPr>
            <a:r>
              <a:rPr sz="6600" b="1" spc="-185" dirty="0">
                <a:solidFill>
                  <a:srgbClr val="FFFFFF"/>
                </a:solidFill>
                <a:latin typeface="Verdana"/>
                <a:cs typeface="Verdana"/>
              </a:rPr>
              <a:t>Modules</a:t>
            </a:r>
            <a:r>
              <a:rPr sz="6600" b="1" spc="-4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530" dirty="0">
                <a:solidFill>
                  <a:srgbClr val="FFFFFF"/>
                </a:solidFill>
                <a:latin typeface="Verdana"/>
                <a:cs typeface="Verdana"/>
              </a:rPr>
              <a:t>&amp;  </a:t>
            </a:r>
            <a:r>
              <a:rPr sz="6600" b="1" spc="-180" dirty="0">
                <a:solidFill>
                  <a:srgbClr val="FFFFFF"/>
                </a:solidFill>
                <a:latin typeface="Verdana"/>
                <a:cs typeface="Verdana"/>
              </a:rPr>
              <a:t>Plugins</a:t>
            </a:r>
            <a:r>
              <a:rPr sz="6600" b="1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68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600" b="1" spc="-9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600" b="1" spc="-250" dirty="0">
                <a:solidFill>
                  <a:srgbClr val="FFFFFF"/>
                </a:solidFill>
                <a:latin typeface="Verdana"/>
                <a:cs typeface="Verdana"/>
              </a:rPr>
              <a:t>dex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8200" y="1511553"/>
            <a:ext cx="6939280" cy="4987290"/>
            <a:chOff x="838200" y="1511553"/>
            <a:chExt cx="6939280" cy="4987290"/>
          </a:xfrm>
        </p:grpSpPr>
        <p:sp>
          <p:nvSpPr>
            <p:cNvPr id="3" name="object 3"/>
            <p:cNvSpPr/>
            <p:nvPr/>
          </p:nvSpPr>
          <p:spPr>
            <a:xfrm>
              <a:off x="1589531" y="1517903"/>
              <a:ext cx="5294630" cy="4974590"/>
            </a:xfrm>
            <a:custGeom>
              <a:avLst/>
              <a:gdLst/>
              <a:ahLst/>
              <a:cxnLst/>
              <a:rect l="l" t="t" r="r" b="b"/>
              <a:pathLst>
                <a:path w="5294630" h="4974590">
                  <a:moveTo>
                    <a:pt x="0" y="170687"/>
                  </a:moveTo>
                  <a:lnTo>
                    <a:pt x="6099" y="125324"/>
                  </a:lnTo>
                  <a:lnTo>
                    <a:pt x="23311" y="84553"/>
                  </a:lnTo>
                  <a:lnTo>
                    <a:pt x="50006" y="50006"/>
                  </a:lnTo>
                  <a:lnTo>
                    <a:pt x="84553" y="23311"/>
                  </a:lnTo>
                  <a:lnTo>
                    <a:pt x="125324" y="6099"/>
                  </a:lnTo>
                  <a:lnTo>
                    <a:pt x="170687" y="0"/>
                  </a:lnTo>
                  <a:lnTo>
                    <a:pt x="5123688" y="0"/>
                  </a:lnTo>
                  <a:lnTo>
                    <a:pt x="5169051" y="6099"/>
                  </a:lnTo>
                  <a:lnTo>
                    <a:pt x="5209822" y="23311"/>
                  </a:lnTo>
                  <a:lnTo>
                    <a:pt x="5244369" y="50006"/>
                  </a:lnTo>
                  <a:lnTo>
                    <a:pt x="5271064" y="84553"/>
                  </a:lnTo>
                  <a:lnTo>
                    <a:pt x="5288276" y="125324"/>
                  </a:lnTo>
                  <a:lnTo>
                    <a:pt x="5294376" y="170687"/>
                  </a:lnTo>
                  <a:lnTo>
                    <a:pt x="5294376" y="4803660"/>
                  </a:lnTo>
                  <a:lnTo>
                    <a:pt x="5288276" y="4849032"/>
                  </a:lnTo>
                  <a:lnTo>
                    <a:pt x="5271064" y="4889802"/>
                  </a:lnTo>
                  <a:lnTo>
                    <a:pt x="5244369" y="4924345"/>
                  </a:lnTo>
                  <a:lnTo>
                    <a:pt x="5209822" y="4951033"/>
                  </a:lnTo>
                  <a:lnTo>
                    <a:pt x="5169051" y="4968239"/>
                  </a:lnTo>
                  <a:lnTo>
                    <a:pt x="5123688" y="4974336"/>
                  </a:lnTo>
                  <a:lnTo>
                    <a:pt x="170687" y="4974336"/>
                  </a:lnTo>
                  <a:lnTo>
                    <a:pt x="125324" y="4968239"/>
                  </a:lnTo>
                  <a:lnTo>
                    <a:pt x="84553" y="4951033"/>
                  </a:lnTo>
                  <a:lnTo>
                    <a:pt x="50006" y="4924345"/>
                  </a:lnTo>
                  <a:lnTo>
                    <a:pt x="23311" y="4889802"/>
                  </a:lnTo>
                  <a:lnTo>
                    <a:pt x="6099" y="4849032"/>
                  </a:lnTo>
                  <a:lnTo>
                    <a:pt x="0" y="4803660"/>
                  </a:lnTo>
                  <a:lnTo>
                    <a:pt x="0" y="17068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8200" y="1956815"/>
              <a:ext cx="6932930" cy="3394075"/>
            </a:xfrm>
            <a:custGeom>
              <a:avLst/>
              <a:gdLst/>
              <a:ahLst/>
              <a:cxnLst/>
              <a:rect l="l" t="t" r="r" b="b"/>
              <a:pathLst>
                <a:path w="6932930" h="3394075">
                  <a:moveTo>
                    <a:pt x="1303020" y="44704"/>
                  </a:moveTo>
                  <a:lnTo>
                    <a:pt x="1299489" y="27330"/>
                  </a:lnTo>
                  <a:lnTo>
                    <a:pt x="1289900" y="13119"/>
                  </a:lnTo>
                  <a:lnTo>
                    <a:pt x="1275689" y="3530"/>
                  </a:lnTo>
                  <a:lnTo>
                    <a:pt x="1258316" y="0"/>
                  </a:lnTo>
                  <a:lnTo>
                    <a:pt x="44704" y="0"/>
                  </a:lnTo>
                  <a:lnTo>
                    <a:pt x="27292" y="3530"/>
                  </a:lnTo>
                  <a:lnTo>
                    <a:pt x="13081" y="13119"/>
                  </a:lnTo>
                  <a:lnTo>
                    <a:pt x="3505" y="27330"/>
                  </a:lnTo>
                  <a:lnTo>
                    <a:pt x="0" y="44704"/>
                  </a:lnTo>
                  <a:lnTo>
                    <a:pt x="0" y="3349244"/>
                  </a:lnTo>
                  <a:lnTo>
                    <a:pt x="3505" y="3366630"/>
                  </a:lnTo>
                  <a:lnTo>
                    <a:pt x="13081" y="3380841"/>
                  </a:lnTo>
                  <a:lnTo>
                    <a:pt x="27292" y="3390430"/>
                  </a:lnTo>
                  <a:lnTo>
                    <a:pt x="44704" y="3393948"/>
                  </a:lnTo>
                  <a:lnTo>
                    <a:pt x="1258316" y="3393948"/>
                  </a:lnTo>
                  <a:lnTo>
                    <a:pt x="1275689" y="3390430"/>
                  </a:lnTo>
                  <a:lnTo>
                    <a:pt x="1289900" y="3380841"/>
                  </a:lnTo>
                  <a:lnTo>
                    <a:pt x="1299489" y="3366630"/>
                  </a:lnTo>
                  <a:lnTo>
                    <a:pt x="1303020" y="3349244"/>
                  </a:lnTo>
                  <a:lnTo>
                    <a:pt x="1303020" y="44704"/>
                  </a:lnTo>
                  <a:close/>
                </a:path>
                <a:path w="6932930" h="3394075">
                  <a:moveTo>
                    <a:pt x="6932676" y="2049018"/>
                  </a:moveTo>
                  <a:lnTo>
                    <a:pt x="6931355" y="2000326"/>
                  </a:lnTo>
                  <a:lnTo>
                    <a:pt x="6927469" y="1952307"/>
                  </a:lnTo>
                  <a:lnTo>
                    <a:pt x="6921055" y="1905050"/>
                  </a:lnTo>
                  <a:lnTo>
                    <a:pt x="6912216" y="1858606"/>
                  </a:lnTo>
                  <a:lnTo>
                    <a:pt x="6900989" y="1813052"/>
                  </a:lnTo>
                  <a:lnTo>
                    <a:pt x="6887451" y="1768462"/>
                  </a:lnTo>
                  <a:lnTo>
                    <a:pt x="6871678" y="1724888"/>
                  </a:lnTo>
                  <a:lnTo>
                    <a:pt x="6853720" y="1682407"/>
                  </a:lnTo>
                  <a:lnTo>
                    <a:pt x="6833667" y="1641094"/>
                  </a:lnTo>
                  <a:lnTo>
                    <a:pt x="6811569" y="1601000"/>
                  </a:lnTo>
                  <a:lnTo>
                    <a:pt x="6787502" y="1562201"/>
                  </a:lnTo>
                  <a:lnTo>
                    <a:pt x="6761531" y="1524774"/>
                  </a:lnTo>
                  <a:lnTo>
                    <a:pt x="6733730" y="1488770"/>
                  </a:lnTo>
                  <a:lnTo>
                    <a:pt x="6704152" y="1454264"/>
                  </a:lnTo>
                  <a:lnTo>
                    <a:pt x="6672872" y="1421320"/>
                  </a:lnTo>
                  <a:lnTo>
                    <a:pt x="6639966" y="1390027"/>
                  </a:lnTo>
                  <a:lnTo>
                    <a:pt x="6605498" y="1360424"/>
                  </a:lnTo>
                  <a:lnTo>
                    <a:pt x="6569519" y="1332585"/>
                  </a:lnTo>
                  <a:lnTo>
                    <a:pt x="6532131" y="1306601"/>
                  </a:lnTo>
                  <a:lnTo>
                    <a:pt x="6493357" y="1282509"/>
                  </a:lnTo>
                  <a:lnTo>
                    <a:pt x="6453302" y="1260386"/>
                  </a:lnTo>
                  <a:lnTo>
                    <a:pt x="6412027" y="1240320"/>
                  </a:lnTo>
                  <a:lnTo>
                    <a:pt x="6369583" y="1222349"/>
                  </a:lnTo>
                  <a:lnTo>
                    <a:pt x="6326048" y="1206550"/>
                  </a:lnTo>
                  <a:lnTo>
                    <a:pt x="6281483" y="1193012"/>
                  </a:lnTo>
                  <a:lnTo>
                    <a:pt x="6235966" y="1181773"/>
                  </a:lnTo>
                  <a:lnTo>
                    <a:pt x="6189573" y="1172908"/>
                  </a:lnTo>
                  <a:lnTo>
                    <a:pt x="6142342" y="1166507"/>
                  </a:lnTo>
                  <a:lnTo>
                    <a:pt x="6094361" y="1162608"/>
                  </a:lnTo>
                  <a:lnTo>
                    <a:pt x="6045708" y="1161288"/>
                  </a:lnTo>
                  <a:lnTo>
                    <a:pt x="5997041" y="1162608"/>
                  </a:lnTo>
                  <a:lnTo>
                    <a:pt x="5949061" y="1166507"/>
                  </a:lnTo>
                  <a:lnTo>
                    <a:pt x="5901829" y="1172908"/>
                  </a:lnTo>
                  <a:lnTo>
                    <a:pt x="5855436" y="1181773"/>
                  </a:lnTo>
                  <a:lnTo>
                    <a:pt x="5809920" y="1193012"/>
                  </a:lnTo>
                  <a:lnTo>
                    <a:pt x="5765355" y="1206550"/>
                  </a:lnTo>
                  <a:lnTo>
                    <a:pt x="5721820" y="1222349"/>
                  </a:lnTo>
                  <a:lnTo>
                    <a:pt x="5679376" y="1240320"/>
                  </a:lnTo>
                  <a:lnTo>
                    <a:pt x="5638101" y="1260386"/>
                  </a:lnTo>
                  <a:lnTo>
                    <a:pt x="5598045" y="1282509"/>
                  </a:lnTo>
                  <a:lnTo>
                    <a:pt x="5559272" y="1306601"/>
                  </a:lnTo>
                  <a:lnTo>
                    <a:pt x="5521884" y="1332585"/>
                  </a:lnTo>
                  <a:lnTo>
                    <a:pt x="5485904" y="1360424"/>
                  </a:lnTo>
                  <a:lnTo>
                    <a:pt x="5451437" y="1390027"/>
                  </a:lnTo>
                  <a:lnTo>
                    <a:pt x="5418531" y="1421320"/>
                  </a:lnTo>
                  <a:lnTo>
                    <a:pt x="5387251" y="1454264"/>
                  </a:lnTo>
                  <a:lnTo>
                    <a:pt x="5357673" y="1488770"/>
                  </a:lnTo>
                  <a:lnTo>
                    <a:pt x="5329872" y="1524762"/>
                  </a:lnTo>
                  <a:lnTo>
                    <a:pt x="5303901" y="1562201"/>
                  </a:lnTo>
                  <a:lnTo>
                    <a:pt x="5279834" y="1601000"/>
                  </a:lnTo>
                  <a:lnTo>
                    <a:pt x="5257736" y="1641081"/>
                  </a:lnTo>
                  <a:lnTo>
                    <a:pt x="5237683" y="1682407"/>
                  </a:lnTo>
                  <a:lnTo>
                    <a:pt x="5219725" y="1724888"/>
                  </a:lnTo>
                  <a:lnTo>
                    <a:pt x="5203952" y="1768449"/>
                  </a:lnTo>
                  <a:lnTo>
                    <a:pt x="5190414" y="1813052"/>
                  </a:lnTo>
                  <a:lnTo>
                    <a:pt x="5179187" y="1858606"/>
                  </a:lnTo>
                  <a:lnTo>
                    <a:pt x="5170348" y="1905038"/>
                  </a:lnTo>
                  <a:lnTo>
                    <a:pt x="5163934" y="1952307"/>
                  </a:lnTo>
                  <a:lnTo>
                    <a:pt x="5160048" y="2000326"/>
                  </a:lnTo>
                  <a:lnTo>
                    <a:pt x="5158740" y="2049018"/>
                  </a:lnTo>
                  <a:lnTo>
                    <a:pt x="5160048" y="2097722"/>
                  </a:lnTo>
                  <a:lnTo>
                    <a:pt x="5163934" y="2145741"/>
                  </a:lnTo>
                  <a:lnTo>
                    <a:pt x="5170348" y="2193010"/>
                  </a:lnTo>
                  <a:lnTo>
                    <a:pt x="5179187" y="2239441"/>
                  </a:lnTo>
                  <a:lnTo>
                    <a:pt x="5190414" y="2284996"/>
                  </a:lnTo>
                  <a:lnTo>
                    <a:pt x="5203952" y="2329599"/>
                  </a:lnTo>
                  <a:lnTo>
                    <a:pt x="5219725" y="2373160"/>
                  </a:lnTo>
                  <a:lnTo>
                    <a:pt x="5237683" y="2415641"/>
                  </a:lnTo>
                  <a:lnTo>
                    <a:pt x="5257736" y="2456967"/>
                  </a:lnTo>
                  <a:lnTo>
                    <a:pt x="5279834" y="2497048"/>
                  </a:lnTo>
                  <a:lnTo>
                    <a:pt x="5303901" y="2535847"/>
                  </a:lnTo>
                  <a:lnTo>
                    <a:pt x="5329872" y="2573286"/>
                  </a:lnTo>
                  <a:lnTo>
                    <a:pt x="5357673" y="2609278"/>
                  </a:lnTo>
                  <a:lnTo>
                    <a:pt x="5387251" y="2643784"/>
                  </a:lnTo>
                  <a:lnTo>
                    <a:pt x="5418531" y="2676728"/>
                  </a:lnTo>
                  <a:lnTo>
                    <a:pt x="5451437" y="2708021"/>
                  </a:lnTo>
                  <a:lnTo>
                    <a:pt x="5485904" y="2737624"/>
                  </a:lnTo>
                  <a:lnTo>
                    <a:pt x="5521884" y="2765463"/>
                  </a:lnTo>
                  <a:lnTo>
                    <a:pt x="5559272" y="2791447"/>
                  </a:lnTo>
                  <a:lnTo>
                    <a:pt x="5598045" y="2815539"/>
                  </a:lnTo>
                  <a:lnTo>
                    <a:pt x="5638101" y="2837662"/>
                  </a:lnTo>
                  <a:lnTo>
                    <a:pt x="5679376" y="2857728"/>
                  </a:lnTo>
                  <a:lnTo>
                    <a:pt x="5721820" y="2875699"/>
                  </a:lnTo>
                  <a:lnTo>
                    <a:pt x="5765355" y="2891485"/>
                  </a:lnTo>
                  <a:lnTo>
                    <a:pt x="5809920" y="2905036"/>
                  </a:lnTo>
                  <a:lnTo>
                    <a:pt x="5855436" y="2916275"/>
                  </a:lnTo>
                  <a:lnTo>
                    <a:pt x="5901829" y="2925127"/>
                  </a:lnTo>
                  <a:lnTo>
                    <a:pt x="5949061" y="2931541"/>
                  </a:lnTo>
                  <a:lnTo>
                    <a:pt x="5997041" y="2935440"/>
                  </a:lnTo>
                  <a:lnTo>
                    <a:pt x="6045708" y="2936748"/>
                  </a:lnTo>
                  <a:lnTo>
                    <a:pt x="6094361" y="2935440"/>
                  </a:lnTo>
                  <a:lnTo>
                    <a:pt x="6142342" y="2931541"/>
                  </a:lnTo>
                  <a:lnTo>
                    <a:pt x="6189573" y="2925140"/>
                  </a:lnTo>
                  <a:lnTo>
                    <a:pt x="6235966" y="2916275"/>
                  </a:lnTo>
                  <a:lnTo>
                    <a:pt x="6281483" y="2905036"/>
                  </a:lnTo>
                  <a:lnTo>
                    <a:pt x="6326048" y="2891498"/>
                  </a:lnTo>
                  <a:lnTo>
                    <a:pt x="6369583" y="2875699"/>
                  </a:lnTo>
                  <a:lnTo>
                    <a:pt x="6412027" y="2857728"/>
                  </a:lnTo>
                  <a:lnTo>
                    <a:pt x="6453302" y="2837662"/>
                  </a:lnTo>
                  <a:lnTo>
                    <a:pt x="6493357" y="2815539"/>
                  </a:lnTo>
                  <a:lnTo>
                    <a:pt x="6532131" y="2791447"/>
                  </a:lnTo>
                  <a:lnTo>
                    <a:pt x="6569519" y="2765463"/>
                  </a:lnTo>
                  <a:lnTo>
                    <a:pt x="6605498" y="2737624"/>
                  </a:lnTo>
                  <a:lnTo>
                    <a:pt x="6639966" y="2708021"/>
                  </a:lnTo>
                  <a:lnTo>
                    <a:pt x="6672872" y="2676728"/>
                  </a:lnTo>
                  <a:lnTo>
                    <a:pt x="6704152" y="2643784"/>
                  </a:lnTo>
                  <a:lnTo>
                    <a:pt x="6733730" y="2609278"/>
                  </a:lnTo>
                  <a:lnTo>
                    <a:pt x="6761531" y="2573286"/>
                  </a:lnTo>
                  <a:lnTo>
                    <a:pt x="6787502" y="2535847"/>
                  </a:lnTo>
                  <a:lnTo>
                    <a:pt x="6811569" y="2497048"/>
                  </a:lnTo>
                  <a:lnTo>
                    <a:pt x="6833667" y="2456967"/>
                  </a:lnTo>
                  <a:lnTo>
                    <a:pt x="6853720" y="2415641"/>
                  </a:lnTo>
                  <a:lnTo>
                    <a:pt x="6871678" y="2373160"/>
                  </a:lnTo>
                  <a:lnTo>
                    <a:pt x="6887451" y="2329586"/>
                  </a:lnTo>
                  <a:lnTo>
                    <a:pt x="6900989" y="2284996"/>
                  </a:lnTo>
                  <a:lnTo>
                    <a:pt x="6912216" y="2239441"/>
                  </a:lnTo>
                  <a:lnTo>
                    <a:pt x="6921055" y="2192998"/>
                  </a:lnTo>
                  <a:lnTo>
                    <a:pt x="6927469" y="2145741"/>
                  </a:lnTo>
                  <a:lnTo>
                    <a:pt x="6931355" y="2097722"/>
                  </a:lnTo>
                  <a:lnTo>
                    <a:pt x="6932676" y="2049018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6940" y="3118103"/>
              <a:ext cx="1774189" cy="1775460"/>
            </a:xfrm>
            <a:custGeom>
              <a:avLst/>
              <a:gdLst/>
              <a:ahLst/>
              <a:cxnLst/>
              <a:rect l="l" t="t" r="r" b="b"/>
              <a:pathLst>
                <a:path w="1774190" h="1775460">
                  <a:moveTo>
                    <a:pt x="0" y="887730"/>
                  </a:moveTo>
                  <a:lnTo>
                    <a:pt x="1312" y="839028"/>
                  </a:lnTo>
                  <a:lnTo>
                    <a:pt x="5204" y="791012"/>
                  </a:lnTo>
                  <a:lnTo>
                    <a:pt x="11609" y="743750"/>
                  </a:lnTo>
                  <a:lnTo>
                    <a:pt x="20458" y="697309"/>
                  </a:lnTo>
                  <a:lnTo>
                    <a:pt x="31684" y="651756"/>
                  </a:lnTo>
                  <a:lnTo>
                    <a:pt x="45220" y="607161"/>
                  </a:lnTo>
                  <a:lnTo>
                    <a:pt x="60997" y="563590"/>
                  </a:lnTo>
                  <a:lnTo>
                    <a:pt x="78948" y="521112"/>
                  </a:lnTo>
                  <a:lnTo>
                    <a:pt x="99005" y="479793"/>
                  </a:lnTo>
                  <a:lnTo>
                    <a:pt x="121101" y="439702"/>
                  </a:lnTo>
                  <a:lnTo>
                    <a:pt x="145168" y="400906"/>
                  </a:lnTo>
                  <a:lnTo>
                    <a:pt x="171139" y="363474"/>
                  </a:lnTo>
                  <a:lnTo>
                    <a:pt x="198945" y="327472"/>
                  </a:lnTo>
                  <a:lnTo>
                    <a:pt x="228519" y="292969"/>
                  </a:lnTo>
                  <a:lnTo>
                    <a:pt x="259794" y="260032"/>
                  </a:lnTo>
                  <a:lnTo>
                    <a:pt x="292701" y="228729"/>
                  </a:lnTo>
                  <a:lnTo>
                    <a:pt x="327174" y="199128"/>
                  </a:lnTo>
                  <a:lnTo>
                    <a:pt x="363144" y="171297"/>
                  </a:lnTo>
                  <a:lnTo>
                    <a:pt x="400544" y="145303"/>
                  </a:lnTo>
                  <a:lnTo>
                    <a:pt x="439307" y="121214"/>
                  </a:lnTo>
                  <a:lnTo>
                    <a:pt x="479363" y="99098"/>
                  </a:lnTo>
                  <a:lnTo>
                    <a:pt x="520647" y="79022"/>
                  </a:lnTo>
                  <a:lnTo>
                    <a:pt x="563090" y="61054"/>
                  </a:lnTo>
                  <a:lnTo>
                    <a:pt x="606625" y="45262"/>
                  </a:lnTo>
                  <a:lnTo>
                    <a:pt x="651183" y="31714"/>
                  </a:lnTo>
                  <a:lnTo>
                    <a:pt x="696698" y="20478"/>
                  </a:lnTo>
                  <a:lnTo>
                    <a:pt x="743102" y="11620"/>
                  </a:lnTo>
                  <a:lnTo>
                    <a:pt x="790326" y="5209"/>
                  </a:lnTo>
                  <a:lnTo>
                    <a:pt x="838304" y="1313"/>
                  </a:lnTo>
                  <a:lnTo>
                    <a:pt x="886967" y="0"/>
                  </a:lnTo>
                  <a:lnTo>
                    <a:pt x="935631" y="1313"/>
                  </a:lnTo>
                  <a:lnTo>
                    <a:pt x="983609" y="5209"/>
                  </a:lnTo>
                  <a:lnTo>
                    <a:pt x="1030833" y="11620"/>
                  </a:lnTo>
                  <a:lnTo>
                    <a:pt x="1077237" y="20478"/>
                  </a:lnTo>
                  <a:lnTo>
                    <a:pt x="1122752" y="31714"/>
                  </a:lnTo>
                  <a:lnTo>
                    <a:pt x="1167310" y="45262"/>
                  </a:lnTo>
                  <a:lnTo>
                    <a:pt x="1210845" y="61054"/>
                  </a:lnTo>
                  <a:lnTo>
                    <a:pt x="1253288" y="79022"/>
                  </a:lnTo>
                  <a:lnTo>
                    <a:pt x="1294572" y="99098"/>
                  </a:lnTo>
                  <a:lnTo>
                    <a:pt x="1334628" y="121214"/>
                  </a:lnTo>
                  <a:lnTo>
                    <a:pt x="1373391" y="145303"/>
                  </a:lnTo>
                  <a:lnTo>
                    <a:pt x="1410791" y="171297"/>
                  </a:lnTo>
                  <a:lnTo>
                    <a:pt x="1446761" y="199128"/>
                  </a:lnTo>
                  <a:lnTo>
                    <a:pt x="1481234" y="228729"/>
                  </a:lnTo>
                  <a:lnTo>
                    <a:pt x="1514141" y="260032"/>
                  </a:lnTo>
                  <a:lnTo>
                    <a:pt x="1545416" y="292969"/>
                  </a:lnTo>
                  <a:lnTo>
                    <a:pt x="1574990" y="327472"/>
                  </a:lnTo>
                  <a:lnTo>
                    <a:pt x="1602796" y="363474"/>
                  </a:lnTo>
                  <a:lnTo>
                    <a:pt x="1628767" y="400906"/>
                  </a:lnTo>
                  <a:lnTo>
                    <a:pt x="1652834" y="439702"/>
                  </a:lnTo>
                  <a:lnTo>
                    <a:pt x="1674930" y="479793"/>
                  </a:lnTo>
                  <a:lnTo>
                    <a:pt x="1694987" y="521112"/>
                  </a:lnTo>
                  <a:lnTo>
                    <a:pt x="1712938" y="563590"/>
                  </a:lnTo>
                  <a:lnTo>
                    <a:pt x="1728715" y="607161"/>
                  </a:lnTo>
                  <a:lnTo>
                    <a:pt x="1742251" y="651756"/>
                  </a:lnTo>
                  <a:lnTo>
                    <a:pt x="1753477" y="697309"/>
                  </a:lnTo>
                  <a:lnTo>
                    <a:pt x="1762326" y="743750"/>
                  </a:lnTo>
                  <a:lnTo>
                    <a:pt x="1768731" y="791012"/>
                  </a:lnTo>
                  <a:lnTo>
                    <a:pt x="1772623" y="839028"/>
                  </a:lnTo>
                  <a:lnTo>
                    <a:pt x="1773936" y="887730"/>
                  </a:lnTo>
                  <a:lnTo>
                    <a:pt x="1772623" y="936431"/>
                  </a:lnTo>
                  <a:lnTo>
                    <a:pt x="1768731" y="984447"/>
                  </a:lnTo>
                  <a:lnTo>
                    <a:pt x="1762326" y="1031709"/>
                  </a:lnTo>
                  <a:lnTo>
                    <a:pt x="1753477" y="1078150"/>
                  </a:lnTo>
                  <a:lnTo>
                    <a:pt x="1742251" y="1123703"/>
                  </a:lnTo>
                  <a:lnTo>
                    <a:pt x="1728715" y="1168298"/>
                  </a:lnTo>
                  <a:lnTo>
                    <a:pt x="1712938" y="1211869"/>
                  </a:lnTo>
                  <a:lnTo>
                    <a:pt x="1694987" y="1254347"/>
                  </a:lnTo>
                  <a:lnTo>
                    <a:pt x="1674930" y="1295666"/>
                  </a:lnTo>
                  <a:lnTo>
                    <a:pt x="1652834" y="1335757"/>
                  </a:lnTo>
                  <a:lnTo>
                    <a:pt x="1628767" y="1374553"/>
                  </a:lnTo>
                  <a:lnTo>
                    <a:pt x="1602796" y="1411986"/>
                  </a:lnTo>
                  <a:lnTo>
                    <a:pt x="1574990" y="1447987"/>
                  </a:lnTo>
                  <a:lnTo>
                    <a:pt x="1545416" y="1482490"/>
                  </a:lnTo>
                  <a:lnTo>
                    <a:pt x="1514141" y="1515427"/>
                  </a:lnTo>
                  <a:lnTo>
                    <a:pt x="1481234" y="1546730"/>
                  </a:lnTo>
                  <a:lnTo>
                    <a:pt x="1446761" y="1576331"/>
                  </a:lnTo>
                  <a:lnTo>
                    <a:pt x="1410791" y="1604162"/>
                  </a:lnTo>
                  <a:lnTo>
                    <a:pt x="1373391" y="1630156"/>
                  </a:lnTo>
                  <a:lnTo>
                    <a:pt x="1334628" y="1654245"/>
                  </a:lnTo>
                  <a:lnTo>
                    <a:pt x="1294572" y="1676361"/>
                  </a:lnTo>
                  <a:lnTo>
                    <a:pt x="1253288" y="1696437"/>
                  </a:lnTo>
                  <a:lnTo>
                    <a:pt x="1210845" y="1714405"/>
                  </a:lnTo>
                  <a:lnTo>
                    <a:pt x="1167310" y="1730197"/>
                  </a:lnTo>
                  <a:lnTo>
                    <a:pt x="1122752" y="1743745"/>
                  </a:lnTo>
                  <a:lnTo>
                    <a:pt x="1077237" y="1754981"/>
                  </a:lnTo>
                  <a:lnTo>
                    <a:pt x="1030833" y="1763839"/>
                  </a:lnTo>
                  <a:lnTo>
                    <a:pt x="983609" y="1770250"/>
                  </a:lnTo>
                  <a:lnTo>
                    <a:pt x="935631" y="1774146"/>
                  </a:lnTo>
                  <a:lnTo>
                    <a:pt x="886967" y="1775460"/>
                  </a:lnTo>
                  <a:lnTo>
                    <a:pt x="838304" y="1774146"/>
                  </a:lnTo>
                  <a:lnTo>
                    <a:pt x="790326" y="1770250"/>
                  </a:lnTo>
                  <a:lnTo>
                    <a:pt x="743102" y="1763839"/>
                  </a:lnTo>
                  <a:lnTo>
                    <a:pt x="696698" y="1754981"/>
                  </a:lnTo>
                  <a:lnTo>
                    <a:pt x="651183" y="1743745"/>
                  </a:lnTo>
                  <a:lnTo>
                    <a:pt x="606625" y="1730197"/>
                  </a:lnTo>
                  <a:lnTo>
                    <a:pt x="563090" y="1714405"/>
                  </a:lnTo>
                  <a:lnTo>
                    <a:pt x="520647" y="1696437"/>
                  </a:lnTo>
                  <a:lnTo>
                    <a:pt x="479363" y="1676361"/>
                  </a:lnTo>
                  <a:lnTo>
                    <a:pt x="439307" y="1654245"/>
                  </a:lnTo>
                  <a:lnTo>
                    <a:pt x="400544" y="1630156"/>
                  </a:lnTo>
                  <a:lnTo>
                    <a:pt x="363144" y="1604162"/>
                  </a:lnTo>
                  <a:lnTo>
                    <a:pt x="327174" y="1576331"/>
                  </a:lnTo>
                  <a:lnTo>
                    <a:pt x="292701" y="1546730"/>
                  </a:lnTo>
                  <a:lnTo>
                    <a:pt x="259794" y="1515427"/>
                  </a:lnTo>
                  <a:lnTo>
                    <a:pt x="228519" y="1482490"/>
                  </a:lnTo>
                  <a:lnTo>
                    <a:pt x="198945" y="1447987"/>
                  </a:lnTo>
                  <a:lnTo>
                    <a:pt x="171139" y="1411986"/>
                  </a:lnTo>
                  <a:lnTo>
                    <a:pt x="145168" y="1374553"/>
                  </a:lnTo>
                  <a:lnTo>
                    <a:pt x="121101" y="1335757"/>
                  </a:lnTo>
                  <a:lnTo>
                    <a:pt x="99005" y="1295666"/>
                  </a:lnTo>
                  <a:lnTo>
                    <a:pt x="78948" y="1254347"/>
                  </a:lnTo>
                  <a:lnTo>
                    <a:pt x="60997" y="1211869"/>
                  </a:lnTo>
                  <a:lnTo>
                    <a:pt x="45220" y="1168298"/>
                  </a:lnTo>
                  <a:lnTo>
                    <a:pt x="31684" y="1123703"/>
                  </a:lnTo>
                  <a:lnTo>
                    <a:pt x="20458" y="1078150"/>
                  </a:lnTo>
                  <a:lnTo>
                    <a:pt x="11609" y="1031709"/>
                  </a:lnTo>
                  <a:lnTo>
                    <a:pt x="5204" y="984447"/>
                  </a:lnTo>
                  <a:lnTo>
                    <a:pt x="1312" y="936431"/>
                  </a:lnTo>
                  <a:lnTo>
                    <a:pt x="0" y="88773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96940" y="3118103"/>
              <a:ext cx="1774189" cy="1775460"/>
            </a:xfrm>
            <a:custGeom>
              <a:avLst/>
              <a:gdLst/>
              <a:ahLst/>
              <a:cxnLst/>
              <a:rect l="l" t="t" r="r" b="b"/>
              <a:pathLst>
                <a:path w="1774190" h="1775460">
                  <a:moveTo>
                    <a:pt x="886967" y="0"/>
                  </a:moveTo>
                  <a:lnTo>
                    <a:pt x="838304" y="1313"/>
                  </a:lnTo>
                  <a:lnTo>
                    <a:pt x="790326" y="5209"/>
                  </a:lnTo>
                  <a:lnTo>
                    <a:pt x="743102" y="11620"/>
                  </a:lnTo>
                  <a:lnTo>
                    <a:pt x="696698" y="20478"/>
                  </a:lnTo>
                  <a:lnTo>
                    <a:pt x="651183" y="31714"/>
                  </a:lnTo>
                  <a:lnTo>
                    <a:pt x="606625" y="45262"/>
                  </a:lnTo>
                  <a:lnTo>
                    <a:pt x="563090" y="61054"/>
                  </a:lnTo>
                  <a:lnTo>
                    <a:pt x="520647" y="79022"/>
                  </a:lnTo>
                  <a:lnTo>
                    <a:pt x="479363" y="99098"/>
                  </a:lnTo>
                  <a:lnTo>
                    <a:pt x="439307" y="121214"/>
                  </a:lnTo>
                  <a:lnTo>
                    <a:pt x="400544" y="145303"/>
                  </a:lnTo>
                  <a:lnTo>
                    <a:pt x="363144" y="171297"/>
                  </a:lnTo>
                  <a:lnTo>
                    <a:pt x="327174" y="199128"/>
                  </a:lnTo>
                  <a:lnTo>
                    <a:pt x="292701" y="228729"/>
                  </a:lnTo>
                  <a:lnTo>
                    <a:pt x="259794" y="260032"/>
                  </a:lnTo>
                  <a:lnTo>
                    <a:pt x="228519" y="292969"/>
                  </a:lnTo>
                  <a:lnTo>
                    <a:pt x="198945" y="327472"/>
                  </a:lnTo>
                  <a:lnTo>
                    <a:pt x="171139" y="363474"/>
                  </a:lnTo>
                  <a:lnTo>
                    <a:pt x="145168" y="400906"/>
                  </a:lnTo>
                  <a:lnTo>
                    <a:pt x="121101" y="439702"/>
                  </a:lnTo>
                  <a:lnTo>
                    <a:pt x="99005" y="479793"/>
                  </a:lnTo>
                  <a:lnTo>
                    <a:pt x="78948" y="521112"/>
                  </a:lnTo>
                  <a:lnTo>
                    <a:pt x="60997" y="563590"/>
                  </a:lnTo>
                  <a:lnTo>
                    <a:pt x="45220" y="607161"/>
                  </a:lnTo>
                  <a:lnTo>
                    <a:pt x="31684" y="651756"/>
                  </a:lnTo>
                  <a:lnTo>
                    <a:pt x="20458" y="697309"/>
                  </a:lnTo>
                  <a:lnTo>
                    <a:pt x="11609" y="743750"/>
                  </a:lnTo>
                  <a:lnTo>
                    <a:pt x="5204" y="791012"/>
                  </a:lnTo>
                  <a:lnTo>
                    <a:pt x="1312" y="839028"/>
                  </a:lnTo>
                  <a:lnTo>
                    <a:pt x="0" y="887730"/>
                  </a:lnTo>
                  <a:lnTo>
                    <a:pt x="1312" y="936431"/>
                  </a:lnTo>
                  <a:lnTo>
                    <a:pt x="5204" y="984447"/>
                  </a:lnTo>
                  <a:lnTo>
                    <a:pt x="11609" y="1031709"/>
                  </a:lnTo>
                  <a:lnTo>
                    <a:pt x="20458" y="1078150"/>
                  </a:lnTo>
                  <a:lnTo>
                    <a:pt x="31684" y="1123703"/>
                  </a:lnTo>
                  <a:lnTo>
                    <a:pt x="45220" y="1168298"/>
                  </a:lnTo>
                  <a:lnTo>
                    <a:pt x="60997" y="1211869"/>
                  </a:lnTo>
                  <a:lnTo>
                    <a:pt x="78948" y="1254347"/>
                  </a:lnTo>
                  <a:lnTo>
                    <a:pt x="99005" y="1295666"/>
                  </a:lnTo>
                  <a:lnTo>
                    <a:pt x="121101" y="1335757"/>
                  </a:lnTo>
                  <a:lnTo>
                    <a:pt x="145168" y="1374553"/>
                  </a:lnTo>
                  <a:lnTo>
                    <a:pt x="171139" y="1411986"/>
                  </a:lnTo>
                  <a:lnTo>
                    <a:pt x="198945" y="1447987"/>
                  </a:lnTo>
                  <a:lnTo>
                    <a:pt x="228519" y="1482490"/>
                  </a:lnTo>
                  <a:lnTo>
                    <a:pt x="259794" y="1515427"/>
                  </a:lnTo>
                  <a:lnTo>
                    <a:pt x="292701" y="1546730"/>
                  </a:lnTo>
                  <a:lnTo>
                    <a:pt x="327174" y="1576331"/>
                  </a:lnTo>
                  <a:lnTo>
                    <a:pt x="363144" y="1604162"/>
                  </a:lnTo>
                  <a:lnTo>
                    <a:pt x="400544" y="1630156"/>
                  </a:lnTo>
                  <a:lnTo>
                    <a:pt x="439307" y="1654245"/>
                  </a:lnTo>
                  <a:lnTo>
                    <a:pt x="479363" y="1676361"/>
                  </a:lnTo>
                  <a:lnTo>
                    <a:pt x="520647" y="1696437"/>
                  </a:lnTo>
                  <a:lnTo>
                    <a:pt x="563090" y="1714405"/>
                  </a:lnTo>
                  <a:lnTo>
                    <a:pt x="606625" y="1730197"/>
                  </a:lnTo>
                  <a:lnTo>
                    <a:pt x="651183" y="1743745"/>
                  </a:lnTo>
                  <a:lnTo>
                    <a:pt x="696698" y="1754981"/>
                  </a:lnTo>
                  <a:lnTo>
                    <a:pt x="743102" y="1763839"/>
                  </a:lnTo>
                  <a:lnTo>
                    <a:pt x="790326" y="1770250"/>
                  </a:lnTo>
                  <a:lnTo>
                    <a:pt x="838304" y="1774146"/>
                  </a:lnTo>
                  <a:lnTo>
                    <a:pt x="886967" y="1775460"/>
                  </a:lnTo>
                  <a:lnTo>
                    <a:pt x="935631" y="1774146"/>
                  </a:lnTo>
                  <a:lnTo>
                    <a:pt x="983609" y="1770250"/>
                  </a:lnTo>
                  <a:lnTo>
                    <a:pt x="1030833" y="1763839"/>
                  </a:lnTo>
                  <a:lnTo>
                    <a:pt x="1077237" y="1754981"/>
                  </a:lnTo>
                  <a:lnTo>
                    <a:pt x="1122752" y="1743745"/>
                  </a:lnTo>
                  <a:lnTo>
                    <a:pt x="1167310" y="1730197"/>
                  </a:lnTo>
                  <a:lnTo>
                    <a:pt x="1210845" y="1714405"/>
                  </a:lnTo>
                  <a:lnTo>
                    <a:pt x="1253288" y="1696437"/>
                  </a:lnTo>
                  <a:lnTo>
                    <a:pt x="1294572" y="1676361"/>
                  </a:lnTo>
                  <a:lnTo>
                    <a:pt x="1334628" y="1654245"/>
                  </a:lnTo>
                  <a:lnTo>
                    <a:pt x="1373391" y="1630156"/>
                  </a:lnTo>
                  <a:lnTo>
                    <a:pt x="1410791" y="1604162"/>
                  </a:lnTo>
                  <a:lnTo>
                    <a:pt x="1446761" y="1576331"/>
                  </a:lnTo>
                  <a:lnTo>
                    <a:pt x="1481234" y="1546730"/>
                  </a:lnTo>
                  <a:lnTo>
                    <a:pt x="1514141" y="1515427"/>
                  </a:lnTo>
                  <a:lnTo>
                    <a:pt x="1545416" y="1482490"/>
                  </a:lnTo>
                  <a:lnTo>
                    <a:pt x="1574990" y="1447987"/>
                  </a:lnTo>
                  <a:lnTo>
                    <a:pt x="1602796" y="1411986"/>
                  </a:lnTo>
                  <a:lnTo>
                    <a:pt x="1628767" y="1374553"/>
                  </a:lnTo>
                  <a:lnTo>
                    <a:pt x="1652834" y="1335757"/>
                  </a:lnTo>
                  <a:lnTo>
                    <a:pt x="1674930" y="1295666"/>
                  </a:lnTo>
                  <a:lnTo>
                    <a:pt x="1694987" y="1254347"/>
                  </a:lnTo>
                  <a:lnTo>
                    <a:pt x="1712938" y="1211869"/>
                  </a:lnTo>
                  <a:lnTo>
                    <a:pt x="1728715" y="1168298"/>
                  </a:lnTo>
                  <a:lnTo>
                    <a:pt x="1742251" y="1123703"/>
                  </a:lnTo>
                  <a:lnTo>
                    <a:pt x="1753477" y="1078150"/>
                  </a:lnTo>
                  <a:lnTo>
                    <a:pt x="1762326" y="1031709"/>
                  </a:lnTo>
                  <a:lnTo>
                    <a:pt x="1768731" y="984447"/>
                  </a:lnTo>
                  <a:lnTo>
                    <a:pt x="1772623" y="936431"/>
                  </a:lnTo>
                  <a:lnTo>
                    <a:pt x="1773936" y="887730"/>
                  </a:lnTo>
                  <a:lnTo>
                    <a:pt x="1772623" y="839028"/>
                  </a:lnTo>
                  <a:lnTo>
                    <a:pt x="1768731" y="791012"/>
                  </a:lnTo>
                  <a:lnTo>
                    <a:pt x="1762326" y="743750"/>
                  </a:lnTo>
                  <a:lnTo>
                    <a:pt x="1753477" y="697309"/>
                  </a:lnTo>
                  <a:lnTo>
                    <a:pt x="1742251" y="651756"/>
                  </a:lnTo>
                  <a:lnTo>
                    <a:pt x="1728715" y="607161"/>
                  </a:lnTo>
                  <a:lnTo>
                    <a:pt x="1712938" y="563590"/>
                  </a:lnTo>
                  <a:lnTo>
                    <a:pt x="1694987" y="521112"/>
                  </a:lnTo>
                  <a:lnTo>
                    <a:pt x="1674930" y="479793"/>
                  </a:lnTo>
                  <a:lnTo>
                    <a:pt x="1652834" y="439702"/>
                  </a:lnTo>
                  <a:lnTo>
                    <a:pt x="1628767" y="400906"/>
                  </a:lnTo>
                  <a:lnTo>
                    <a:pt x="1602796" y="363474"/>
                  </a:lnTo>
                  <a:lnTo>
                    <a:pt x="1574990" y="327472"/>
                  </a:lnTo>
                  <a:lnTo>
                    <a:pt x="1545416" y="292969"/>
                  </a:lnTo>
                  <a:lnTo>
                    <a:pt x="1514141" y="260032"/>
                  </a:lnTo>
                  <a:lnTo>
                    <a:pt x="1481234" y="228729"/>
                  </a:lnTo>
                  <a:lnTo>
                    <a:pt x="1446761" y="199128"/>
                  </a:lnTo>
                  <a:lnTo>
                    <a:pt x="1410791" y="171297"/>
                  </a:lnTo>
                  <a:lnTo>
                    <a:pt x="1373391" y="145303"/>
                  </a:lnTo>
                  <a:lnTo>
                    <a:pt x="1334628" y="121214"/>
                  </a:lnTo>
                  <a:lnTo>
                    <a:pt x="1294572" y="99098"/>
                  </a:lnTo>
                  <a:lnTo>
                    <a:pt x="1253288" y="79022"/>
                  </a:lnTo>
                  <a:lnTo>
                    <a:pt x="1210845" y="61054"/>
                  </a:lnTo>
                  <a:lnTo>
                    <a:pt x="1167310" y="45262"/>
                  </a:lnTo>
                  <a:lnTo>
                    <a:pt x="1122752" y="31714"/>
                  </a:lnTo>
                  <a:lnTo>
                    <a:pt x="1077237" y="20478"/>
                  </a:lnTo>
                  <a:lnTo>
                    <a:pt x="1030833" y="11620"/>
                  </a:lnTo>
                  <a:lnTo>
                    <a:pt x="983609" y="5209"/>
                  </a:lnTo>
                  <a:lnTo>
                    <a:pt x="935631" y="1313"/>
                  </a:lnTo>
                  <a:lnTo>
                    <a:pt x="8869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96940" y="3118103"/>
              <a:ext cx="1774189" cy="1775460"/>
            </a:xfrm>
            <a:custGeom>
              <a:avLst/>
              <a:gdLst/>
              <a:ahLst/>
              <a:cxnLst/>
              <a:rect l="l" t="t" r="r" b="b"/>
              <a:pathLst>
                <a:path w="1774190" h="1775460">
                  <a:moveTo>
                    <a:pt x="0" y="887730"/>
                  </a:moveTo>
                  <a:lnTo>
                    <a:pt x="1312" y="839028"/>
                  </a:lnTo>
                  <a:lnTo>
                    <a:pt x="5204" y="791012"/>
                  </a:lnTo>
                  <a:lnTo>
                    <a:pt x="11609" y="743750"/>
                  </a:lnTo>
                  <a:lnTo>
                    <a:pt x="20458" y="697309"/>
                  </a:lnTo>
                  <a:lnTo>
                    <a:pt x="31684" y="651756"/>
                  </a:lnTo>
                  <a:lnTo>
                    <a:pt x="45220" y="607161"/>
                  </a:lnTo>
                  <a:lnTo>
                    <a:pt x="60997" y="563590"/>
                  </a:lnTo>
                  <a:lnTo>
                    <a:pt x="78948" y="521112"/>
                  </a:lnTo>
                  <a:lnTo>
                    <a:pt x="99005" y="479793"/>
                  </a:lnTo>
                  <a:lnTo>
                    <a:pt x="121101" y="439702"/>
                  </a:lnTo>
                  <a:lnTo>
                    <a:pt x="145168" y="400906"/>
                  </a:lnTo>
                  <a:lnTo>
                    <a:pt x="171139" y="363474"/>
                  </a:lnTo>
                  <a:lnTo>
                    <a:pt x="198945" y="327472"/>
                  </a:lnTo>
                  <a:lnTo>
                    <a:pt x="228519" y="292969"/>
                  </a:lnTo>
                  <a:lnTo>
                    <a:pt x="259794" y="260032"/>
                  </a:lnTo>
                  <a:lnTo>
                    <a:pt x="292701" y="228729"/>
                  </a:lnTo>
                  <a:lnTo>
                    <a:pt x="327174" y="199128"/>
                  </a:lnTo>
                  <a:lnTo>
                    <a:pt x="363144" y="171297"/>
                  </a:lnTo>
                  <a:lnTo>
                    <a:pt x="400544" y="145303"/>
                  </a:lnTo>
                  <a:lnTo>
                    <a:pt x="439307" y="121214"/>
                  </a:lnTo>
                  <a:lnTo>
                    <a:pt x="479363" y="99098"/>
                  </a:lnTo>
                  <a:lnTo>
                    <a:pt x="520647" y="79022"/>
                  </a:lnTo>
                  <a:lnTo>
                    <a:pt x="563090" y="61054"/>
                  </a:lnTo>
                  <a:lnTo>
                    <a:pt x="606625" y="45262"/>
                  </a:lnTo>
                  <a:lnTo>
                    <a:pt x="651183" y="31714"/>
                  </a:lnTo>
                  <a:lnTo>
                    <a:pt x="696698" y="20478"/>
                  </a:lnTo>
                  <a:lnTo>
                    <a:pt x="743102" y="11620"/>
                  </a:lnTo>
                  <a:lnTo>
                    <a:pt x="790326" y="5209"/>
                  </a:lnTo>
                  <a:lnTo>
                    <a:pt x="838304" y="1313"/>
                  </a:lnTo>
                  <a:lnTo>
                    <a:pt x="886967" y="0"/>
                  </a:lnTo>
                  <a:lnTo>
                    <a:pt x="935631" y="1313"/>
                  </a:lnTo>
                  <a:lnTo>
                    <a:pt x="983609" y="5209"/>
                  </a:lnTo>
                  <a:lnTo>
                    <a:pt x="1030833" y="11620"/>
                  </a:lnTo>
                  <a:lnTo>
                    <a:pt x="1077237" y="20478"/>
                  </a:lnTo>
                  <a:lnTo>
                    <a:pt x="1122752" y="31714"/>
                  </a:lnTo>
                  <a:lnTo>
                    <a:pt x="1167310" y="45262"/>
                  </a:lnTo>
                  <a:lnTo>
                    <a:pt x="1210845" y="61054"/>
                  </a:lnTo>
                  <a:lnTo>
                    <a:pt x="1253288" y="79022"/>
                  </a:lnTo>
                  <a:lnTo>
                    <a:pt x="1294572" y="99098"/>
                  </a:lnTo>
                  <a:lnTo>
                    <a:pt x="1334628" y="121214"/>
                  </a:lnTo>
                  <a:lnTo>
                    <a:pt x="1373391" y="145303"/>
                  </a:lnTo>
                  <a:lnTo>
                    <a:pt x="1410791" y="171297"/>
                  </a:lnTo>
                  <a:lnTo>
                    <a:pt x="1446761" y="199128"/>
                  </a:lnTo>
                  <a:lnTo>
                    <a:pt x="1481234" y="228729"/>
                  </a:lnTo>
                  <a:lnTo>
                    <a:pt x="1514141" y="260032"/>
                  </a:lnTo>
                  <a:lnTo>
                    <a:pt x="1545416" y="292969"/>
                  </a:lnTo>
                  <a:lnTo>
                    <a:pt x="1574990" y="327472"/>
                  </a:lnTo>
                  <a:lnTo>
                    <a:pt x="1602796" y="363474"/>
                  </a:lnTo>
                  <a:lnTo>
                    <a:pt x="1628767" y="400906"/>
                  </a:lnTo>
                  <a:lnTo>
                    <a:pt x="1652834" y="439702"/>
                  </a:lnTo>
                  <a:lnTo>
                    <a:pt x="1674930" y="479793"/>
                  </a:lnTo>
                  <a:lnTo>
                    <a:pt x="1694987" y="521112"/>
                  </a:lnTo>
                  <a:lnTo>
                    <a:pt x="1712938" y="563590"/>
                  </a:lnTo>
                  <a:lnTo>
                    <a:pt x="1728715" y="607161"/>
                  </a:lnTo>
                  <a:lnTo>
                    <a:pt x="1742251" y="651756"/>
                  </a:lnTo>
                  <a:lnTo>
                    <a:pt x="1753477" y="697309"/>
                  </a:lnTo>
                  <a:lnTo>
                    <a:pt x="1762326" y="743750"/>
                  </a:lnTo>
                  <a:lnTo>
                    <a:pt x="1768731" y="791012"/>
                  </a:lnTo>
                  <a:lnTo>
                    <a:pt x="1772623" y="839028"/>
                  </a:lnTo>
                  <a:lnTo>
                    <a:pt x="1773936" y="887730"/>
                  </a:lnTo>
                  <a:lnTo>
                    <a:pt x="1772623" y="936431"/>
                  </a:lnTo>
                  <a:lnTo>
                    <a:pt x="1768731" y="984447"/>
                  </a:lnTo>
                  <a:lnTo>
                    <a:pt x="1762326" y="1031709"/>
                  </a:lnTo>
                  <a:lnTo>
                    <a:pt x="1753477" y="1078150"/>
                  </a:lnTo>
                  <a:lnTo>
                    <a:pt x="1742251" y="1123703"/>
                  </a:lnTo>
                  <a:lnTo>
                    <a:pt x="1728715" y="1168298"/>
                  </a:lnTo>
                  <a:lnTo>
                    <a:pt x="1712938" y="1211869"/>
                  </a:lnTo>
                  <a:lnTo>
                    <a:pt x="1694987" y="1254347"/>
                  </a:lnTo>
                  <a:lnTo>
                    <a:pt x="1674930" y="1295666"/>
                  </a:lnTo>
                  <a:lnTo>
                    <a:pt x="1652834" y="1335757"/>
                  </a:lnTo>
                  <a:lnTo>
                    <a:pt x="1628767" y="1374553"/>
                  </a:lnTo>
                  <a:lnTo>
                    <a:pt x="1602796" y="1411986"/>
                  </a:lnTo>
                  <a:lnTo>
                    <a:pt x="1574990" y="1447987"/>
                  </a:lnTo>
                  <a:lnTo>
                    <a:pt x="1545416" y="1482490"/>
                  </a:lnTo>
                  <a:lnTo>
                    <a:pt x="1514141" y="1515427"/>
                  </a:lnTo>
                  <a:lnTo>
                    <a:pt x="1481234" y="1546730"/>
                  </a:lnTo>
                  <a:lnTo>
                    <a:pt x="1446761" y="1576331"/>
                  </a:lnTo>
                  <a:lnTo>
                    <a:pt x="1410791" y="1604162"/>
                  </a:lnTo>
                  <a:lnTo>
                    <a:pt x="1373391" y="1630156"/>
                  </a:lnTo>
                  <a:lnTo>
                    <a:pt x="1334628" y="1654245"/>
                  </a:lnTo>
                  <a:lnTo>
                    <a:pt x="1294572" y="1676361"/>
                  </a:lnTo>
                  <a:lnTo>
                    <a:pt x="1253288" y="1696437"/>
                  </a:lnTo>
                  <a:lnTo>
                    <a:pt x="1210845" y="1714405"/>
                  </a:lnTo>
                  <a:lnTo>
                    <a:pt x="1167310" y="1730197"/>
                  </a:lnTo>
                  <a:lnTo>
                    <a:pt x="1122752" y="1743745"/>
                  </a:lnTo>
                  <a:lnTo>
                    <a:pt x="1077237" y="1754981"/>
                  </a:lnTo>
                  <a:lnTo>
                    <a:pt x="1030833" y="1763839"/>
                  </a:lnTo>
                  <a:lnTo>
                    <a:pt x="983609" y="1770250"/>
                  </a:lnTo>
                  <a:lnTo>
                    <a:pt x="935631" y="1774146"/>
                  </a:lnTo>
                  <a:lnTo>
                    <a:pt x="886967" y="1775460"/>
                  </a:lnTo>
                  <a:lnTo>
                    <a:pt x="838304" y="1774146"/>
                  </a:lnTo>
                  <a:lnTo>
                    <a:pt x="790326" y="1770250"/>
                  </a:lnTo>
                  <a:lnTo>
                    <a:pt x="743102" y="1763839"/>
                  </a:lnTo>
                  <a:lnTo>
                    <a:pt x="696698" y="1754981"/>
                  </a:lnTo>
                  <a:lnTo>
                    <a:pt x="651183" y="1743745"/>
                  </a:lnTo>
                  <a:lnTo>
                    <a:pt x="606625" y="1730197"/>
                  </a:lnTo>
                  <a:lnTo>
                    <a:pt x="563090" y="1714405"/>
                  </a:lnTo>
                  <a:lnTo>
                    <a:pt x="520647" y="1696437"/>
                  </a:lnTo>
                  <a:lnTo>
                    <a:pt x="479363" y="1676361"/>
                  </a:lnTo>
                  <a:lnTo>
                    <a:pt x="439307" y="1654245"/>
                  </a:lnTo>
                  <a:lnTo>
                    <a:pt x="400544" y="1630156"/>
                  </a:lnTo>
                  <a:lnTo>
                    <a:pt x="363144" y="1604162"/>
                  </a:lnTo>
                  <a:lnTo>
                    <a:pt x="327174" y="1576331"/>
                  </a:lnTo>
                  <a:lnTo>
                    <a:pt x="292701" y="1546730"/>
                  </a:lnTo>
                  <a:lnTo>
                    <a:pt x="259794" y="1515427"/>
                  </a:lnTo>
                  <a:lnTo>
                    <a:pt x="228519" y="1482490"/>
                  </a:lnTo>
                  <a:lnTo>
                    <a:pt x="198945" y="1447987"/>
                  </a:lnTo>
                  <a:lnTo>
                    <a:pt x="171139" y="1411986"/>
                  </a:lnTo>
                  <a:lnTo>
                    <a:pt x="145168" y="1374553"/>
                  </a:lnTo>
                  <a:lnTo>
                    <a:pt x="121101" y="1335757"/>
                  </a:lnTo>
                  <a:lnTo>
                    <a:pt x="99005" y="1295666"/>
                  </a:lnTo>
                  <a:lnTo>
                    <a:pt x="78948" y="1254347"/>
                  </a:lnTo>
                  <a:lnTo>
                    <a:pt x="60997" y="1211869"/>
                  </a:lnTo>
                  <a:lnTo>
                    <a:pt x="45220" y="1168298"/>
                  </a:lnTo>
                  <a:lnTo>
                    <a:pt x="31684" y="1123703"/>
                  </a:lnTo>
                  <a:lnTo>
                    <a:pt x="20458" y="1078150"/>
                  </a:lnTo>
                  <a:lnTo>
                    <a:pt x="11609" y="1031709"/>
                  </a:lnTo>
                  <a:lnTo>
                    <a:pt x="5204" y="984447"/>
                  </a:lnTo>
                  <a:lnTo>
                    <a:pt x="1312" y="936431"/>
                  </a:lnTo>
                  <a:lnTo>
                    <a:pt x="0" y="88773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20358" y="3519932"/>
            <a:ext cx="929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FF6600"/>
                </a:solidFill>
                <a:latin typeface="Calibri"/>
                <a:cs typeface="Calibri"/>
              </a:rPr>
              <a:t>Modules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4478" y="3519932"/>
            <a:ext cx="10420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6600"/>
                </a:solidFill>
                <a:latin typeface="Calibri"/>
                <a:cs typeface="Calibri"/>
              </a:rPr>
              <a:t>&amp;</a:t>
            </a:r>
            <a:r>
              <a:rPr sz="20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2000" spc="-75" dirty="0">
                <a:solidFill>
                  <a:srgbClr val="FF6600"/>
                </a:solidFill>
                <a:latin typeface="Calibri"/>
                <a:cs typeface="Calibri"/>
              </a:rPr>
              <a:t>P</a:t>
            </a:r>
            <a:r>
              <a:rPr sz="6600" spc="-2954" baseline="-10101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r>
              <a:rPr sz="2000" spc="-10" dirty="0">
                <a:solidFill>
                  <a:srgbClr val="FF6600"/>
                </a:solidFill>
                <a:latin typeface="Calibri"/>
                <a:cs typeface="Calibri"/>
              </a:rPr>
              <a:t>l</a:t>
            </a:r>
            <a:r>
              <a:rPr sz="2000" spc="-5" dirty="0">
                <a:solidFill>
                  <a:srgbClr val="FF6600"/>
                </a:solidFill>
                <a:latin typeface="Calibri"/>
                <a:cs typeface="Calibri"/>
              </a:rPr>
              <a:t>u</a:t>
            </a:r>
            <a:r>
              <a:rPr sz="2000" spc="5" dirty="0">
                <a:solidFill>
                  <a:srgbClr val="FF6600"/>
                </a:solidFill>
                <a:latin typeface="Calibri"/>
                <a:cs typeface="Calibri"/>
              </a:rPr>
              <a:t>g</a:t>
            </a:r>
            <a:r>
              <a:rPr sz="2000" dirty="0">
                <a:solidFill>
                  <a:srgbClr val="FF6600"/>
                </a:solidFill>
                <a:latin typeface="Calibri"/>
                <a:cs typeface="Calibri"/>
              </a:rPr>
              <a:t>ins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87997" y="4129532"/>
            <a:ext cx="5949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6600"/>
                </a:solidFill>
                <a:latin typeface="Calibri"/>
                <a:cs typeface="Calibri"/>
              </a:rPr>
              <a:t>Index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35183" y="2916935"/>
            <a:ext cx="1957070" cy="1774189"/>
          </a:xfrm>
          <a:custGeom>
            <a:avLst/>
            <a:gdLst/>
            <a:ahLst/>
            <a:cxnLst/>
            <a:rect l="l" t="t" r="r" b="b"/>
            <a:pathLst>
              <a:path w="1957070" h="1774189">
                <a:moveTo>
                  <a:pt x="0" y="1478280"/>
                </a:moveTo>
                <a:lnTo>
                  <a:pt x="0" y="295655"/>
                </a:lnTo>
                <a:lnTo>
                  <a:pt x="3868" y="247690"/>
                </a:lnTo>
                <a:lnTo>
                  <a:pt x="15069" y="202192"/>
                </a:lnTo>
                <a:lnTo>
                  <a:pt x="32993" y="159769"/>
                </a:lnTo>
                <a:lnTo>
                  <a:pt x="57034" y="121029"/>
                </a:lnTo>
                <a:lnTo>
                  <a:pt x="86582" y="86582"/>
                </a:lnTo>
                <a:lnTo>
                  <a:pt x="121029" y="57034"/>
                </a:lnTo>
                <a:lnTo>
                  <a:pt x="159769" y="32993"/>
                </a:lnTo>
                <a:lnTo>
                  <a:pt x="202192" y="15069"/>
                </a:lnTo>
                <a:lnTo>
                  <a:pt x="247690" y="3868"/>
                </a:lnTo>
                <a:lnTo>
                  <a:pt x="295656" y="0"/>
                </a:lnTo>
                <a:lnTo>
                  <a:pt x="1956816" y="0"/>
                </a:lnTo>
              </a:path>
              <a:path w="1957070" h="1774189">
                <a:moveTo>
                  <a:pt x="1956816" y="1773936"/>
                </a:moveTo>
                <a:lnTo>
                  <a:pt x="295656" y="1773936"/>
                </a:lnTo>
                <a:lnTo>
                  <a:pt x="247690" y="1770067"/>
                </a:lnTo>
                <a:lnTo>
                  <a:pt x="202192" y="1758866"/>
                </a:lnTo>
                <a:lnTo>
                  <a:pt x="159769" y="1740942"/>
                </a:lnTo>
                <a:lnTo>
                  <a:pt x="121029" y="1716901"/>
                </a:lnTo>
                <a:lnTo>
                  <a:pt x="86582" y="1687353"/>
                </a:lnTo>
                <a:lnTo>
                  <a:pt x="57034" y="1652906"/>
                </a:lnTo>
                <a:lnTo>
                  <a:pt x="32993" y="1614166"/>
                </a:lnTo>
                <a:lnTo>
                  <a:pt x="15069" y="1571743"/>
                </a:lnTo>
                <a:lnTo>
                  <a:pt x="3868" y="1526245"/>
                </a:lnTo>
                <a:lnTo>
                  <a:pt x="0" y="147828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98911" y="3555872"/>
            <a:ext cx="12312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cisco.ios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9532" y="1956816"/>
            <a:ext cx="3902964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6123432"/>
            <a:ext cx="5715000" cy="734695"/>
            <a:chOff x="0" y="6123432"/>
            <a:chExt cx="5715000" cy="734695"/>
          </a:xfrm>
        </p:grpSpPr>
        <p:sp>
          <p:nvSpPr>
            <p:cNvPr id="10" name="object 10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0600" y="6123432"/>
              <a:ext cx="4724400" cy="368935"/>
            </a:xfrm>
            <a:custGeom>
              <a:avLst/>
              <a:gdLst/>
              <a:ahLst/>
              <a:cxnLst/>
              <a:rect l="l" t="t" r="r" b="b"/>
              <a:pathLst>
                <a:path w="4724400" h="368935">
                  <a:moveTo>
                    <a:pt x="472440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4724400" y="368808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0D0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6939" y="392049"/>
            <a:ext cx="2136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Ansible</a:t>
            </a:r>
            <a:r>
              <a:rPr sz="1400" spc="-5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Configuration</a:t>
            </a:r>
            <a:r>
              <a:rPr sz="1400" spc="-7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Files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82211" y="1164336"/>
            <a:ext cx="3345179" cy="368935"/>
          </a:xfrm>
          <a:custGeom>
            <a:avLst/>
            <a:gdLst/>
            <a:ahLst/>
            <a:cxnLst/>
            <a:rect l="l" t="t" r="r" b="b"/>
            <a:pathLst>
              <a:path w="3345179" h="368934">
                <a:moveTo>
                  <a:pt x="3345180" y="0"/>
                </a:moveTo>
                <a:lnTo>
                  <a:pt x="0" y="0"/>
                </a:lnTo>
                <a:lnTo>
                  <a:pt x="0" y="368808"/>
                </a:lnTo>
                <a:lnTo>
                  <a:pt x="3345180" y="368808"/>
                </a:lnTo>
                <a:lnTo>
                  <a:pt x="33451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82211" y="1164336"/>
            <a:ext cx="3345179" cy="3689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/etc/ansible/ansible.cfg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63705" y="1729434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4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4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4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4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4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4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73922" y="3325571"/>
            <a:ext cx="529590" cy="379730"/>
          </a:xfrm>
          <a:custGeom>
            <a:avLst/>
            <a:gdLst/>
            <a:ahLst/>
            <a:cxnLst/>
            <a:rect l="l" t="t" r="r" b="b"/>
            <a:pathLst>
              <a:path w="529589" h="379729">
                <a:moveTo>
                  <a:pt x="474891" y="81368"/>
                </a:moveTo>
                <a:lnTo>
                  <a:pt x="472744" y="70840"/>
                </a:lnTo>
                <a:lnTo>
                  <a:pt x="466915" y="62217"/>
                </a:lnTo>
                <a:lnTo>
                  <a:pt x="458292" y="56388"/>
                </a:lnTo>
                <a:lnTo>
                  <a:pt x="447751" y="54254"/>
                </a:lnTo>
                <a:lnTo>
                  <a:pt x="244221" y="54254"/>
                </a:lnTo>
                <a:lnTo>
                  <a:pt x="164846" y="2032"/>
                </a:lnTo>
                <a:lnTo>
                  <a:pt x="160096" y="0"/>
                </a:lnTo>
                <a:lnTo>
                  <a:pt x="27127" y="0"/>
                </a:lnTo>
                <a:lnTo>
                  <a:pt x="16598" y="2146"/>
                </a:lnTo>
                <a:lnTo>
                  <a:pt x="7962" y="7975"/>
                </a:lnTo>
                <a:lnTo>
                  <a:pt x="2133" y="16598"/>
                </a:lnTo>
                <a:lnTo>
                  <a:pt x="0" y="27127"/>
                </a:lnTo>
                <a:lnTo>
                  <a:pt x="0" y="359371"/>
                </a:lnTo>
                <a:lnTo>
                  <a:pt x="87515" y="147142"/>
                </a:lnTo>
                <a:lnTo>
                  <a:pt x="95402" y="134150"/>
                </a:lnTo>
                <a:lnTo>
                  <a:pt x="106426" y="124091"/>
                </a:lnTo>
                <a:lnTo>
                  <a:pt x="119849" y="117576"/>
                </a:lnTo>
                <a:lnTo>
                  <a:pt x="135001" y="115277"/>
                </a:lnTo>
                <a:lnTo>
                  <a:pt x="474891" y="115277"/>
                </a:lnTo>
                <a:lnTo>
                  <a:pt x="474891" y="81368"/>
                </a:lnTo>
                <a:close/>
              </a:path>
              <a:path w="529589" h="379729">
                <a:moveTo>
                  <a:pt x="529158" y="169519"/>
                </a:moveTo>
                <a:lnTo>
                  <a:pt x="527342" y="159461"/>
                </a:lnTo>
                <a:lnTo>
                  <a:pt x="522287" y="151130"/>
                </a:lnTo>
                <a:lnTo>
                  <a:pt x="514553" y="145199"/>
                </a:lnTo>
                <a:lnTo>
                  <a:pt x="504736" y="142392"/>
                </a:lnTo>
                <a:lnTo>
                  <a:pt x="135001" y="142392"/>
                </a:lnTo>
                <a:lnTo>
                  <a:pt x="20345" y="379717"/>
                </a:lnTo>
                <a:lnTo>
                  <a:pt x="434187" y="379717"/>
                </a:lnTo>
                <a:lnTo>
                  <a:pt x="526440" y="181724"/>
                </a:lnTo>
                <a:lnTo>
                  <a:pt x="528472" y="177660"/>
                </a:lnTo>
                <a:lnTo>
                  <a:pt x="529158" y="173583"/>
                </a:lnTo>
                <a:lnTo>
                  <a:pt x="529158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27459" y="3325571"/>
            <a:ext cx="530860" cy="379730"/>
          </a:xfrm>
          <a:custGeom>
            <a:avLst/>
            <a:gdLst/>
            <a:ahLst/>
            <a:cxnLst/>
            <a:rect l="l" t="t" r="r" b="b"/>
            <a:pathLst>
              <a:path w="530860" h="379729">
                <a:moveTo>
                  <a:pt x="475996" y="81368"/>
                </a:moveTo>
                <a:lnTo>
                  <a:pt x="473849" y="70840"/>
                </a:lnTo>
                <a:lnTo>
                  <a:pt x="468007" y="62217"/>
                </a:lnTo>
                <a:lnTo>
                  <a:pt x="459359" y="56388"/>
                </a:lnTo>
                <a:lnTo>
                  <a:pt x="448792" y="54254"/>
                </a:lnTo>
                <a:lnTo>
                  <a:pt x="244792" y="54254"/>
                </a:lnTo>
                <a:lnTo>
                  <a:pt x="165239" y="2032"/>
                </a:lnTo>
                <a:lnTo>
                  <a:pt x="160477" y="0"/>
                </a:lnTo>
                <a:lnTo>
                  <a:pt x="27190" y="0"/>
                </a:lnTo>
                <a:lnTo>
                  <a:pt x="16637" y="2146"/>
                </a:lnTo>
                <a:lnTo>
                  <a:pt x="7988" y="7975"/>
                </a:lnTo>
                <a:lnTo>
                  <a:pt x="2146" y="16598"/>
                </a:lnTo>
                <a:lnTo>
                  <a:pt x="0" y="27127"/>
                </a:lnTo>
                <a:lnTo>
                  <a:pt x="0" y="359371"/>
                </a:lnTo>
                <a:lnTo>
                  <a:pt x="87718" y="147142"/>
                </a:lnTo>
                <a:lnTo>
                  <a:pt x="95631" y="134150"/>
                </a:lnTo>
                <a:lnTo>
                  <a:pt x="106667" y="124091"/>
                </a:lnTo>
                <a:lnTo>
                  <a:pt x="120129" y="117576"/>
                </a:lnTo>
                <a:lnTo>
                  <a:pt x="135318" y="115277"/>
                </a:lnTo>
                <a:lnTo>
                  <a:pt x="475996" y="115277"/>
                </a:lnTo>
                <a:lnTo>
                  <a:pt x="475996" y="81368"/>
                </a:lnTo>
                <a:close/>
              </a:path>
              <a:path w="530860" h="379729">
                <a:moveTo>
                  <a:pt x="530377" y="169519"/>
                </a:moveTo>
                <a:lnTo>
                  <a:pt x="528561" y="159461"/>
                </a:lnTo>
                <a:lnTo>
                  <a:pt x="523494" y="151130"/>
                </a:lnTo>
                <a:lnTo>
                  <a:pt x="515747" y="145199"/>
                </a:lnTo>
                <a:lnTo>
                  <a:pt x="505904" y="142392"/>
                </a:lnTo>
                <a:lnTo>
                  <a:pt x="135318" y="142392"/>
                </a:lnTo>
                <a:lnTo>
                  <a:pt x="20396" y="379717"/>
                </a:lnTo>
                <a:lnTo>
                  <a:pt x="435190" y="379717"/>
                </a:lnTo>
                <a:lnTo>
                  <a:pt x="527659" y="181724"/>
                </a:lnTo>
                <a:lnTo>
                  <a:pt x="529704" y="177660"/>
                </a:lnTo>
                <a:lnTo>
                  <a:pt x="530377" y="173583"/>
                </a:lnTo>
                <a:lnTo>
                  <a:pt x="530377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02826" y="3325571"/>
            <a:ext cx="529590" cy="379730"/>
          </a:xfrm>
          <a:custGeom>
            <a:avLst/>
            <a:gdLst/>
            <a:ahLst/>
            <a:cxnLst/>
            <a:rect l="l" t="t" r="r" b="b"/>
            <a:pathLst>
              <a:path w="529590" h="379729">
                <a:moveTo>
                  <a:pt x="474903" y="81368"/>
                </a:moveTo>
                <a:lnTo>
                  <a:pt x="472757" y="70840"/>
                </a:lnTo>
                <a:lnTo>
                  <a:pt x="466928" y="62217"/>
                </a:lnTo>
                <a:lnTo>
                  <a:pt x="458304" y="56388"/>
                </a:lnTo>
                <a:lnTo>
                  <a:pt x="447763" y="54254"/>
                </a:lnTo>
                <a:lnTo>
                  <a:pt x="244233" y="54254"/>
                </a:lnTo>
                <a:lnTo>
                  <a:pt x="164858" y="2032"/>
                </a:lnTo>
                <a:lnTo>
                  <a:pt x="160108" y="0"/>
                </a:lnTo>
                <a:lnTo>
                  <a:pt x="27139" y="0"/>
                </a:lnTo>
                <a:lnTo>
                  <a:pt x="16611" y="2146"/>
                </a:lnTo>
                <a:lnTo>
                  <a:pt x="7975" y="7975"/>
                </a:lnTo>
                <a:lnTo>
                  <a:pt x="2146" y="16598"/>
                </a:lnTo>
                <a:lnTo>
                  <a:pt x="0" y="27127"/>
                </a:lnTo>
                <a:lnTo>
                  <a:pt x="12" y="359371"/>
                </a:lnTo>
                <a:lnTo>
                  <a:pt x="87528" y="147142"/>
                </a:lnTo>
                <a:lnTo>
                  <a:pt x="95415" y="134150"/>
                </a:lnTo>
                <a:lnTo>
                  <a:pt x="106438" y="124091"/>
                </a:lnTo>
                <a:lnTo>
                  <a:pt x="119862" y="117576"/>
                </a:lnTo>
                <a:lnTo>
                  <a:pt x="135013" y="115277"/>
                </a:lnTo>
                <a:lnTo>
                  <a:pt x="474903" y="115277"/>
                </a:lnTo>
                <a:lnTo>
                  <a:pt x="474903" y="81368"/>
                </a:lnTo>
                <a:close/>
              </a:path>
              <a:path w="529590" h="379729">
                <a:moveTo>
                  <a:pt x="529170" y="169519"/>
                </a:moveTo>
                <a:lnTo>
                  <a:pt x="527354" y="159461"/>
                </a:lnTo>
                <a:lnTo>
                  <a:pt x="522300" y="151130"/>
                </a:lnTo>
                <a:lnTo>
                  <a:pt x="514565" y="145199"/>
                </a:lnTo>
                <a:lnTo>
                  <a:pt x="504748" y="142392"/>
                </a:lnTo>
                <a:lnTo>
                  <a:pt x="135013" y="142392"/>
                </a:lnTo>
                <a:lnTo>
                  <a:pt x="20358" y="379717"/>
                </a:lnTo>
                <a:lnTo>
                  <a:pt x="434200" y="379717"/>
                </a:lnTo>
                <a:lnTo>
                  <a:pt x="526453" y="181724"/>
                </a:lnTo>
                <a:lnTo>
                  <a:pt x="528485" y="177660"/>
                </a:lnTo>
                <a:lnTo>
                  <a:pt x="529170" y="173583"/>
                </a:lnTo>
                <a:lnTo>
                  <a:pt x="529170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90600" y="2872739"/>
            <a:ext cx="249364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/opt/web-playbooks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43984" y="2872739"/>
            <a:ext cx="249491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410845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/opt/db-playbooks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48243" y="2872739"/>
            <a:ext cx="303593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/opt/network-playbooks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00281" y="3995623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5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5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5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5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5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5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75813" y="3988003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5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5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5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5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5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5">
                <a:moveTo>
                  <a:pt x="584200" y="207200"/>
                </a:moveTo>
                <a:lnTo>
                  <a:pt x="573493" y="197789"/>
                </a:lnTo>
                <a:lnTo>
                  <a:pt x="527672" y="157492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92"/>
                </a:lnTo>
                <a:lnTo>
                  <a:pt x="466420" y="103606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606"/>
                </a:lnTo>
                <a:lnTo>
                  <a:pt x="439661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46897" y="1906218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4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4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4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4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4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4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443984" y="4980432"/>
            <a:ext cx="2494915" cy="2546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315"/>
              </a:spcBef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/opt/db-playbooks/ansible.cfg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19516" y="4980432"/>
            <a:ext cx="2737485" cy="2546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315"/>
              </a:spcBef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/opt/network-playbooks/ansible.cfg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33627" y="1452372"/>
            <a:ext cx="2775585" cy="368935"/>
          </a:xfrm>
          <a:custGeom>
            <a:avLst/>
            <a:gdLst/>
            <a:ahLst/>
            <a:cxnLst/>
            <a:rect l="l" t="t" r="r" b="b"/>
            <a:pathLst>
              <a:path w="2775585" h="368935">
                <a:moveTo>
                  <a:pt x="2775204" y="0"/>
                </a:moveTo>
                <a:lnTo>
                  <a:pt x="0" y="0"/>
                </a:lnTo>
                <a:lnTo>
                  <a:pt x="0" y="368808"/>
                </a:lnTo>
                <a:lnTo>
                  <a:pt x="2775204" y="368808"/>
                </a:lnTo>
                <a:lnTo>
                  <a:pt x="277520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12367" y="1474724"/>
            <a:ext cx="199326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/opt/ansible-web.cfg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0600" y="6123432"/>
            <a:ext cx="4724400" cy="3689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$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ANSIBLE_CONFIG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/opt/ansible-web.cfg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946897" y="3988003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5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5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5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5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5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5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0600" y="4980432"/>
            <a:ext cx="2493645" cy="254635"/>
          </a:xfrm>
          <a:custGeom>
            <a:avLst/>
            <a:gdLst/>
            <a:ahLst/>
            <a:cxnLst/>
            <a:rect l="l" t="t" r="r" b="b"/>
            <a:pathLst>
              <a:path w="2493645" h="254635">
                <a:moveTo>
                  <a:pt x="2493264" y="0"/>
                </a:moveTo>
                <a:lnTo>
                  <a:pt x="0" y="0"/>
                </a:lnTo>
                <a:lnTo>
                  <a:pt x="0" y="254508"/>
                </a:lnTo>
                <a:lnTo>
                  <a:pt x="2493264" y="254508"/>
                </a:lnTo>
                <a:lnTo>
                  <a:pt x="24932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9385" y="5007102"/>
            <a:ext cx="22174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/opt/web-playbooks/ansible.cfg</a:t>
            </a:r>
            <a:endParaRPr sz="1050">
              <a:latin typeface="Consolas"/>
              <a:cs typeface="Consolas"/>
            </a:endParaRPr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012" y="6004562"/>
            <a:ext cx="709422" cy="83286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21563" y="6112255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2043" y="1295400"/>
            <a:ext cx="709422" cy="832865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595985" y="1401825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7595" y="4710671"/>
            <a:ext cx="709422" cy="831354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821842" y="4817109"/>
            <a:ext cx="222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210025" y="619962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4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4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4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4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4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4">
                <a:moveTo>
                  <a:pt x="584200" y="207200"/>
                </a:moveTo>
                <a:lnTo>
                  <a:pt x="573493" y="197789"/>
                </a:lnTo>
                <a:lnTo>
                  <a:pt x="527672" y="157492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92"/>
                </a:lnTo>
                <a:lnTo>
                  <a:pt x="466420" y="103606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606"/>
                </a:lnTo>
                <a:lnTo>
                  <a:pt x="439661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17023" y="1519427"/>
            <a:ext cx="1567180" cy="307975"/>
          </a:xfrm>
          <a:custGeom>
            <a:avLst/>
            <a:gdLst/>
            <a:ahLst/>
            <a:cxnLst/>
            <a:rect l="l" t="t" r="r" b="b"/>
            <a:pathLst>
              <a:path w="1567179" h="307975">
                <a:moveTo>
                  <a:pt x="1566672" y="0"/>
                </a:moveTo>
                <a:lnTo>
                  <a:pt x="0" y="0"/>
                </a:lnTo>
                <a:lnTo>
                  <a:pt x="0" y="307848"/>
                </a:lnTo>
                <a:lnTo>
                  <a:pt x="1566672" y="307848"/>
                </a:lnTo>
                <a:lnTo>
                  <a:pt x="156667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717023" y="1519427"/>
            <a:ext cx="1567180" cy="30797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.ansible.cfg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209531" y="1062283"/>
            <a:ext cx="949325" cy="1076960"/>
            <a:chOff x="9209531" y="1062283"/>
            <a:chExt cx="949325" cy="1076960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5543" y="1062283"/>
              <a:ext cx="137160" cy="1375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892457" y="1213636"/>
              <a:ext cx="263525" cy="132715"/>
            </a:xfrm>
            <a:custGeom>
              <a:avLst/>
              <a:gdLst/>
              <a:ahLst/>
              <a:cxnLst/>
              <a:rect l="l" t="t" r="r" b="b"/>
              <a:pathLst>
                <a:path w="263525" h="132715">
                  <a:moveTo>
                    <a:pt x="131665" y="0"/>
                  </a:moveTo>
                  <a:lnTo>
                    <a:pt x="90931" y="4876"/>
                  </a:lnTo>
                  <a:lnTo>
                    <a:pt x="43408" y="21465"/>
                  </a:lnTo>
                  <a:lnTo>
                    <a:pt x="7637" y="45149"/>
                  </a:lnTo>
                  <a:lnTo>
                    <a:pt x="0" y="66046"/>
                  </a:lnTo>
                  <a:lnTo>
                    <a:pt x="0" y="132093"/>
                  </a:lnTo>
                  <a:lnTo>
                    <a:pt x="263332" y="132093"/>
                  </a:lnTo>
                  <a:lnTo>
                    <a:pt x="263331" y="66047"/>
                  </a:lnTo>
                  <a:lnTo>
                    <a:pt x="235738" y="29385"/>
                  </a:lnTo>
                  <a:lnTo>
                    <a:pt x="185978" y="8255"/>
                  </a:lnTo>
                  <a:lnTo>
                    <a:pt x="146169" y="593"/>
                  </a:lnTo>
                  <a:lnTo>
                    <a:pt x="131665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892457" y="1213636"/>
              <a:ext cx="263525" cy="132715"/>
            </a:xfrm>
            <a:custGeom>
              <a:avLst/>
              <a:gdLst/>
              <a:ahLst/>
              <a:cxnLst/>
              <a:rect l="l" t="t" r="r" b="b"/>
              <a:pathLst>
                <a:path w="263525" h="132715">
                  <a:moveTo>
                    <a:pt x="263332" y="132093"/>
                  </a:moveTo>
                  <a:lnTo>
                    <a:pt x="263331" y="66047"/>
                  </a:lnTo>
                  <a:lnTo>
                    <a:pt x="235738" y="29385"/>
                  </a:lnTo>
                  <a:lnTo>
                    <a:pt x="185978" y="8255"/>
                  </a:lnTo>
                  <a:lnTo>
                    <a:pt x="146169" y="593"/>
                  </a:lnTo>
                  <a:lnTo>
                    <a:pt x="131665" y="0"/>
                  </a:lnTo>
                  <a:lnTo>
                    <a:pt x="118087" y="593"/>
                  </a:lnTo>
                  <a:lnTo>
                    <a:pt x="77353" y="8255"/>
                  </a:lnTo>
                  <a:lnTo>
                    <a:pt x="27593" y="30082"/>
                  </a:lnTo>
                  <a:lnTo>
                    <a:pt x="900" y="58668"/>
                  </a:lnTo>
                  <a:lnTo>
                    <a:pt x="0" y="66046"/>
                  </a:lnTo>
                  <a:lnTo>
                    <a:pt x="0" y="132093"/>
                  </a:lnTo>
                  <a:lnTo>
                    <a:pt x="263332" y="132093"/>
                  </a:lnTo>
                  <a:close/>
                </a:path>
              </a:pathLst>
            </a:custGeom>
            <a:ln w="5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09531" y="1306055"/>
              <a:ext cx="710958" cy="83287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455277" y="1411935"/>
            <a:ext cx="22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12820" y="1007363"/>
            <a:ext cx="709422" cy="832865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3757676" y="1113231"/>
            <a:ext cx="223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56432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Modules</a:t>
            </a:r>
            <a:r>
              <a:rPr spc="-35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Plugins</a:t>
            </a:r>
            <a:r>
              <a:rPr spc="-15" dirty="0"/>
              <a:t> </a:t>
            </a:r>
            <a:r>
              <a:rPr dirty="0"/>
              <a:t>Index</a:t>
            </a:r>
          </a:p>
        </p:txBody>
      </p:sp>
      <p:sp>
        <p:nvSpPr>
          <p:cNvPr id="3" name="object 3"/>
          <p:cNvSpPr/>
          <p:nvPr/>
        </p:nvSpPr>
        <p:spPr>
          <a:xfrm>
            <a:off x="2031492" y="1648967"/>
            <a:ext cx="8519160" cy="925194"/>
          </a:xfrm>
          <a:custGeom>
            <a:avLst/>
            <a:gdLst/>
            <a:ahLst/>
            <a:cxnLst/>
            <a:rect l="l" t="t" r="r" b="b"/>
            <a:pathLst>
              <a:path w="8519160" h="925194">
                <a:moveTo>
                  <a:pt x="0" y="154178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7" y="0"/>
                </a:lnTo>
                <a:lnTo>
                  <a:pt x="8364982" y="0"/>
                </a:lnTo>
                <a:lnTo>
                  <a:pt x="8413691" y="7865"/>
                </a:lnTo>
                <a:lnTo>
                  <a:pt x="8456011" y="29764"/>
                </a:lnTo>
                <a:lnTo>
                  <a:pt x="8489395" y="63148"/>
                </a:lnTo>
                <a:lnTo>
                  <a:pt x="8511294" y="105468"/>
                </a:lnTo>
                <a:lnTo>
                  <a:pt x="8519160" y="154178"/>
                </a:lnTo>
                <a:lnTo>
                  <a:pt x="8519160" y="770890"/>
                </a:lnTo>
                <a:lnTo>
                  <a:pt x="8511294" y="819599"/>
                </a:lnTo>
                <a:lnTo>
                  <a:pt x="8489395" y="861919"/>
                </a:lnTo>
                <a:lnTo>
                  <a:pt x="8456011" y="895303"/>
                </a:lnTo>
                <a:lnTo>
                  <a:pt x="8413691" y="917202"/>
                </a:lnTo>
                <a:lnTo>
                  <a:pt x="8364982" y="925068"/>
                </a:lnTo>
                <a:lnTo>
                  <a:pt x="154177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90"/>
                </a:lnTo>
                <a:lnTo>
                  <a:pt x="0" y="15417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07995" y="1818894"/>
            <a:ext cx="76898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Comprehensive resource offering detailed information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on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Ansible's available </a:t>
            </a:r>
            <a:r>
              <a:rPr sz="1800" spc="-4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modules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plugins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4998" y="1715770"/>
            <a:ext cx="793115" cy="791845"/>
            <a:chOff x="1634998" y="1715770"/>
            <a:chExt cx="793115" cy="791845"/>
          </a:xfrm>
        </p:grpSpPr>
        <p:sp>
          <p:nvSpPr>
            <p:cNvPr id="6" name="object 6"/>
            <p:cNvSpPr/>
            <p:nvPr/>
          </p:nvSpPr>
          <p:spPr>
            <a:xfrm>
              <a:off x="1641348" y="1722120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4">
                  <a:moveTo>
                    <a:pt x="390144" y="0"/>
                  </a:moveTo>
                  <a:lnTo>
                    <a:pt x="341195" y="3034"/>
                  </a:lnTo>
                  <a:lnTo>
                    <a:pt x="294064" y="11894"/>
                  </a:lnTo>
                  <a:lnTo>
                    <a:pt x="249115" y="26214"/>
                  </a:lnTo>
                  <a:lnTo>
                    <a:pt x="206713" y="45629"/>
                  </a:lnTo>
                  <a:lnTo>
                    <a:pt x="167225" y="69774"/>
                  </a:lnTo>
                  <a:lnTo>
                    <a:pt x="131014" y="98284"/>
                  </a:lnTo>
                  <a:lnTo>
                    <a:pt x="98446" y="130793"/>
                  </a:lnTo>
                  <a:lnTo>
                    <a:pt x="69887" y="166936"/>
                  </a:lnTo>
                  <a:lnTo>
                    <a:pt x="45701" y="206348"/>
                  </a:lnTo>
                  <a:lnTo>
                    <a:pt x="26255" y="248664"/>
                  </a:lnTo>
                  <a:lnTo>
                    <a:pt x="11912" y="293518"/>
                  </a:lnTo>
                  <a:lnTo>
                    <a:pt x="3038" y="340546"/>
                  </a:lnTo>
                  <a:lnTo>
                    <a:pt x="0" y="389381"/>
                  </a:lnTo>
                  <a:lnTo>
                    <a:pt x="3038" y="438217"/>
                  </a:lnTo>
                  <a:lnTo>
                    <a:pt x="11912" y="485245"/>
                  </a:lnTo>
                  <a:lnTo>
                    <a:pt x="26255" y="530099"/>
                  </a:lnTo>
                  <a:lnTo>
                    <a:pt x="45701" y="572415"/>
                  </a:lnTo>
                  <a:lnTo>
                    <a:pt x="69887" y="611827"/>
                  </a:lnTo>
                  <a:lnTo>
                    <a:pt x="98446" y="647970"/>
                  </a:lnTo>
                  <a:lnTo>
                    <a:pt x="131014" y="680479"/>
                  </a:lnTo>
                  <a:lnTo>
                    <a:pt x="167225" y="708989"/>
                  </a:lnTo>
                  <a:lnTo>
                    <a:pt x="206713" y="733134"/>
                  </a:lnTo>
                  <a:lnTo>
                    <a:pt x="249115" y="752549"/>
                  </a:lnTo>
                  <a:lnTo>
                    <a:pt x="294064" y="766869"/>
                  </a:lnTo>
                  <a:lnTo>
                    <a:pt x="341195" y="775729"/>
                  </a:lnTo>
                  <a:lnTo>
                    <a:pt x="390144" y="778763"/>
                  </a:lnTo>
                  <a:lnTo>
                    <a:pt x="439092" y="775729"/>
                  </a:lnTo>
                  <a:lnTo>
                    <a:pt x="486223" y="766869"/>
                  </a:lnTo>
                  <a:lnTo>
                    <a:pt x="531172" y="752549"/>
                  </a:lnTo>
                  <a:lnTo>
                    <a:pt x="573574" y="733134"/>
                  </a:lnTo>
                  <a:lnTo>
                    <a:pt x="613062" y="708989"/>
                  </a:lnTo>
                  <a:lnTo>
                    <a:pt x="649273" y="680479"/>
                  </a:lnTo>
                  <a:lnTo>
                    <a:pt x="681841" y="647970"/>
                  </a:lnTo>
                  <a:lnTo>
                    <a:pt x="710400" y="611827"/>
                  </a:lnTo>
                  <a:lnTo>
                    <a:pt x="734586" y="572415"/>
                  </a:lnTo>
                  <a:lnTo>
                    <a:pt x="754032" y="530099"/>
                  </a:lnTo>
                  <a:lnTo>
                    <a:pt x="768375" y="485245"/>
                  </a:lnTo>
                  <a:lnTo>
                    <a:pt x="777249" y="438217"/>
                  </a:lnTo>
                  <a:lnTo>
                    <a:pt x="780288" y="389381"/>
                  </a:lnTo>
                  <a:lnTo>
                    <a:pt x="777249" y="340546"/>
                  </a:lnTo>
                  <a:lnTo>
                    <a:pt x="768375" y="293518"/>
                  </a:lnTo>
                  <a:lnTo>
                    <a:pt x="754032" y="248664"/>
                  </a:lnTo>
                  <a:lnTo>
                    <a:pt x="734586" y="206348"/>
                  </a:lnTo>
                  <a:lnTo>
                    <a:pt x="710400" y="166936"/>
                  </a:lnTo>
                  <a:lnTo>
                    <a:pt x="681841" y="130793"/>
                  </a:lnTo>
                  <a:lnTo>
                    <a:pt x="649273" y="98284"/>
                  </a:lnTo>
                  <a:lnTo>
                    <a:pt x="613062" y="69774"/>
                  </a:lnTo>
                  <a:lnTo>
                    <a:pt x="573574" y="45629"/>
                  </a:lnTo>
                  <a:lnTo>
                    <a:pt x="531172" y="26214"/>
                  </a:lnTo>
                  <a:lnTo>
                    <a:pt x="486223" y="11894"/>
                  </a:lnTo>
                  <a:lnTo>
                    <a:pt x="439092" y="3034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41348" y="1722120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4">
                  <a:moveTo>
                    <a:pt x="0" y="389381"/>
                  </a:moveTo>
                  <a:lnTo>
                    <a:pt x="3038" y="340546"/>
                  </a:lnTo>
                  <a:lnTo>
                    <a:pt x="11912" y="293518"/>
                  </a:lnTo>
                  <a:lnTo>
                    <a:pt x="26255" y="248664"/>
                  </a:lnTo>
                  <a:lnTo>
                    <a:pt x="45701" y="206348"/>
                  </a:lnTo>
                  <a:lnTo>
                    <a:pt x="69887" y="166936"/>
                  </a:lnTo>
                  <a:lnTo>
                    <a:pt x="98446" y="130793"/>
                  </a:lnTo>
                  <a:lnTo>
                    <a:pt x="131014" y="98284"/>
                  </a:lnTo>
                  <a:lnTo>
                    <a:pt x="167225" y="69774"/>
                  </a:lnTo>
                  <a:lnTo>
                    <a:pt x="206713" y="45629"/>
                  </a:lnTo>
                  <a:lnTo>
                    <a:pt x="249115" y="26214"/>
                  </a:lnTo>
                  <a:lnTo>
                    <a:pt x="294064" y="11894"/>
                  </a:lnTo>
                  <a:lnTo>
                    <a:pt x="341195" y="3034"/>
                  </a:lnTo>
                  <a:lnTo>
                    <a:pt x="390144" y="0"/>
                  </a:lnTo>
                  <a:lnTo>
                    <a:pt x="439092" y="3034"/>
                  </a:lnTo>
                  <a:lnTo>
                    <a:pt x="486223" y="11894"/>
                  </a:lnTo>
                  <a:lnTo>
                    <a:pt x="531172" y="26214"/>
                  </a:lnTo>
                  <a:lnTo>
                    <a:pt x="573574" y="45629"/>
                  </a:lnTo>
                  <a:lnTo>
                    <a:pt x="613062" y="69774"/>
                  </a:lnTo>
                  <a:lnTo>
                    <a:pt x="649273" y="98284"/>
                  </a:lnTo>
                  <a:lnTo>
                    <a:pt x="681841" y="130793"/>
                  </a:lnTo>
                  <a:lnTo>
                    <a:pt x="710400" y="166936"/>
                  </a:lnTo>
                  <a:lnTo>
                    <a:pt x="734586" y="206348"/>
                  </a:lnTo>
                  <a:lnTo>
                    <a:pt x="754032" y="248664"/>
                  </a:lnTo>
                  <a:lnTo>
                    <a:pt x="768375" y="293518"/>
                  </a:lnTo>
                  <a:lnTo>
                    <a:pt x="777249" y="340546"/>
                  </a:lnTo>
                  <a:lnTo>
                    <a:pt x="780288" y="389381"/>
                  </a:lnTo>
                  <a:lnTo>
                    <a:pt x="777249" y="438217"/>
                  </a:lnTo>
                  <a:lnTo>
                    <a:pt x="768375" y="485245"/>
                  </a:lnTo>
                  <a:lnTo>
                    <a:pt x="754032" y="530099"/>
                  </a:lnTo>
                  <a:lnTo>
                    <a:pt x="734586" y="572415"/>
                  </a:lnTo>
                  <a:lnTo>
                    <a:pt x="710400" y="611827"/>
                  </a:lnTo>
                  <a:lnTo>
                    <a:pt x="681841" y="647970"/>
                  </a:lnTo>
                  <a:lnTo>
                    <a:pt x="649273" y="680479"/>
                  </a:lnTo>
                  <a:lnTo>
                    <a:pt x="613062" y="708989"/>
                  </a:lnTo>
                  <a:lnTo>
                    <a:pt x="573574" y="733134"/>
                  </a:lnTo>
                  <a:lnTo>
                    <a:pt x="531172" y="752549"/>
                  </a:lnTo>
                  <a:lnTo>
                    <a:pt x="486223" y="766869"/>
                  </a:lnTo>
                  <a:lnTo>
                    <a:pt x="439092" y="775729"/>
                  </a:lnTo>
                  <a:lnTo>
                    <a:pt x="390144" y="778763"/>
                  </a:lnTo>
                  <a:lnTo>
                    <a:pt x="341195" y="775729"/>
                  </a:lnTo>
                  <a:lnTo>
                    <a:pt x="294064" y="766869"/>
                  </a:lnTo>
                  <a:lnTo>
                    <a:pt x="249115" y="752549"/>
                  </a:lnTo>
                  <a:lnTo>
                    <a:pt x="206713" y="733134"/>
                  </a:lnTo>
                  <a:lnTo>
                    <a:pt x="167225" y="708989"/>
                  </a:lnTo>
                  <a:lnTo>
                    <a:pt x="131014" y="680479"/>
                  </a:lnTo>
                  <a:lnTo>
                    <a:pt x="98446" y="647970"/>
                  </a:lnTo>
                  <a:lnTo>
                    <a:pt x="69887" y="611827"/>
                  </a:lnTo>
                  <a:lnTo>
                    <a:pt x="45701" y="572415"/>
                  </a:lnTo>
                  <a:lnTo>
                    <a:pt x="26255" y="530099"/>
                  </a:lnTo>
                  <a:lnTo>
                    <a:pt x="11912" y="485245"/>
                  </a:lnTo>
                  <a:lnTo>
                    <a:pt x="3038" y="438217"/>
                  </a:lnTo>
                  <a:lnTo>
                    <a:pt x="0" y="38938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3205" y="1999117"/>
              <a:ext cx="203177" cy="2079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64728" y="1944090"/>
              <a:ext cx="336550" cy="316230"/>
            </a:xfrm>
            <a:custGeom>
              <a:avLst/>
              <a:gdLst/>
              <a:ahLst/>
              <a:cxnLst/>
              <a:rect l="l" t="t" r="r" b="b"/>
              <a:pathLst>
                <a:path w="336550" h="316230">
                  <a:moveTo>
                    <a:pt x="61645" y="166027"/>
                  </a:moveTo>
                  <a:lnTo>
                    <a:pt x="59143" y="163499"/>
                  </a:lnTo>
                  <a:lnTo>
                    <a:pt x="43688" y="163499"/>
                  </a:lnTo>
                  <a:lnTo>
                    <a:pt x="43065" y="160375"/>
                  </a:lnTo>
                  <a:lnTo>
                    <a:pt x="41389" y="157861"/>
                  </a:lnTo>
                  <a:lnTo>
                    <a:pt x="38265" y="153200"/>
                  </a:lnTo>
                  <a:lnTo>
                    <a:pt x="33629" y="150063"/>
                  </a:lnTo>
                  <a:lnTo>
                    <a:pt x="33629" y="162915"/>
                  </a:lnTo>
                  <a:lnTo>
                    <a:pt x="33616" y="175361"/>
                  </a:lnTo>
                  <a:lnTo>
                    <a:pt x="28587" y="180416"/>
                  </a:lnTo>
                  <a:lnTo>
                    <a:pt x="16243" y="180416"/>
                  </a:lnTo>
                  <a:lnTo>
                    <a:pt x="11201" y="175361"/>
                  </a:lnTo>
                  <a:lnTo>
                    <a:pt x="11214" y="162915"/>
                  </a:lnTo>
                  <a:lnTo>
                    <a:pt x="16243" y="157861"/>
                  </a:lnTo>
                  <a:lnTo>
                    <a:pt x="28587" y="157861"/>
                  </a:lnTo>
                  <a:lnTo>
                    <a:pt x="33629" y="162915"/>
                  </a:lnTo>
                  <a:lnTo>
                    <a:pt x="33629" y="150063"/>
                  </a:lnTo>
                  <a:lnTo>
                    <a:pt x="31127" y="148361"/>
                  </a:lnTo>
                  <a:lnTo>
                    <a:pt x="22415" y="146596"/>
                  </a:lnTo>
                  <a:lnTo>
                    <a:pt x="13690" y="148361"/>
                  </a:lnTo>
                  <a:lnTo>
                    <a:pt x="6565" y="153200"/>
                  </a:lnTo>
                  <a:lnTo>
                    <a:pt x="1752" y="160375"/>
                  </a:lnTo>
                  <a:lnTo>
                    <a:pt x="0" y="169138"/>
                  </a:lnTo>
                  <a:lnTo>
                    <a:pt x="1752" y="177914"/>
                  </a:lnTo>
                  <a:lnTo>
                    <a:pt x="6565" y="185077"/>
                  </a:lnTo>
                  <a:lnTo>
                    <a:pt x="13690" y="189915"/>
                  </a:lnTo>
                  <a:lnTo>
                    <a:pt x="22415" y="191693"/>
                  </a:lnTo>
                  <a:lnTo>
                    <a:pt x="31140" y="189915"/>
                  </a:lnTo>
                  <a:lnTo>
                    <a:pt x="38265" y="185077"/>
                  </a:lnTo>
                  <a:lnTo>
                    <a:pt x="41389" y="180416"/>
                  </a:lnTo>
                  <a:lnTo>
                    <a:pt x="43078" y="177914"/>
                  </a:lnTo>
                  <a:lnTo>
                    <a:pt x="43700" y="174777"/>
                  </a:lnTo>
                  <a:lnTo>
                    <a:pt x="59143" y="174777"/>
                  </a:lnTo>
                  <a:lnTo>
                    <a:pt x="61645" y="172250"/>
                  </a:lnTo>
                  <a:lnTo>
                    <a:pt x="61645" y="169138"/>
                  </a:lnTo>
                  <a:lnTo>
                    <a:pt x="61645" y="166027"/>
                  </a:lnTo>
                  <a:close/>
                </a:path>
                <a:path w="336550" h="316230">
                  <a:moveTo>
                    <a:pt x="97345" y="244767"/>
                  </a:moveTo>
                  <a:lnTo>
                    <a:pt x="92964" y="240360"/>
                  </a:lnTo>
                  <a:lnTo>
                    <a:pt x="89433" y="240360"/>
                  </a:lnTo>
                  <a:lnTo>
                    <a:pt x="56794" y="273164"/>
                  </a:lnTo>
                  <a:lnTo>
                    <a:pt x="55956" y="274040"/>
                  </a:lnTo>
                  <a:lnTo>
                    <a:pt x="55816" y="273951"/>
                  </a:lnTo>
                  <a:lnTo>
                    <a:pt x="55816" y="298907"/>
                  </a:lnTo>
                  <a:lnTo>
                    <a:pt x="51028" y="304177"/>
                  </a:lnTo>
                  <a:lnTo>
                    <a:pt x="44831" y="304457"/>
                  </a:lnTo>
                  <a:lnTo>
                    <a:pt x="39027" y="304203"/>
                  </a:lnTo>
                  <a:lnTo>
                    <a:pt x="34391" y="299529"/>
                  </a:lnTo>
                  <a:lnTo>
                    <a:pt x="33845" y="287464"/>
                  </a:lnTo>
                  <a:lnTo>
                    <a:pt x="38646" y="282181"/>
                  </a:lnTo>
                  <a:lnTo>
                    <a:pt x="44831" y="281901"/>
                  </a:lnTo>
                  <a:lnTo>
                    <a:pt x="50634" y="282168"/>
                  </a:lnTo>
                  <a:lnTo>
                    <a:pt x="55283" y="286842"/>
                  </a:lnTo>
                  <a:lnTo>
                    <a:pt x="55816" y="298907"/>
                  </a:lnTo>
                  <a:lnTo>
                    <a:pt x="55816" y="273951"/>
                  </a:lnTo>
                  <a:lnTo>
                    <a:pt x="53555" y="272402"/>
                  </a:lnTo>
                  <a:lnTo>
                    <a:pt x="44831" y="270624"/>
                  </a:lnTo>
                  <a:lnTo>
                    <a:pt x="36118" y="272402"/>
                  </a:lnTo>
                  <a:lnTo>
                    <a:pt x="28994" y="277241"/>
                  </a:lnTo>
                  <a:lnTo>
                    <a:pt x="24180" y="284416"/>
                  </a:lnTo>
                  <a:lnTo>
                    <a:pt x="22415" y="293179"/>
                  </a:lnTo>
                  <a:lnTo>
                    <a:pt x="24180" y="301955"/>
                  </a:lnTo>
                  <a:lnTo>
                    <a:pt x="28994" y="309118"/>
                  </a:lnTo>
                  <a:lnTo>
                    <a:pt x="36118" y="313956"/>
                  </a:lnTo>
                  <a:lnTo>
                    <a:pt x="44831" y="315734"/>
                  </a:lnTo>
                  <a:lnTo>
                    <a:pt x="53555" y="313956"/>
                  </a:lnTo>
                  <a:lnTo>
                    <a:pt x="60680" y="309118"/>
                  </a:lnTo>
                  <a:lnTo>
                    <a:pt x="63817" y="304457"/>
                  </a:lnTo>
                  <a:lnTo>
                    <a:pt x="65493" y="301955"/>
                  </a:lnTo>
                  <a:lnTo>
                    <a:pt x="67259" y="293179"/>
                  </a:lnTo>
                  <a:lnTo>
                    <a:pt x="65493" y="284416"/>
                  </a:lnTo>
                  <a:lnTo>
                    <a:pt x="63855" y="281978"/>
                  </a:lnTo>
                  <a:lnTo>
                    <a:pt x="64719" y="281139"/>
                  </a:lnTo>
                  <a:lnTo>
                    <a:pt x="97345" y="248335"/>
                  </a:lnTo>
                  <a:lnTo>
                    <a:pt x="97345" y="244767"/>
                  </a:lnTo>
                  <a:close/>
                </a:path>
                <a:path w="336550" h="316230">
                  <a:moveTo>
                    <a:pt x="97358" y="93510"/>
                  </a:moveTo>
                  <a:lnTo>
                    <a:pt x="97345" y="89941"/>
                  </a:lnTo>
                  <a:lnTo>
                    <a:pt x="64719" y="57137"/>
                  </a:lnTo>
                  <a:lnTo>
                    <a:pt x="63855" y="56311"/>
                  </a:lnTo>
                  <a:lnTo>
                    <a:pt x="65493" y="53873"/>
                  </a:lnTo>
                  <a:lnTo>
                    <a:pt x="67259" y="45097"/>
                  </a:lnTo>
                  <a:lnTo>
                    <a:pt x="65493" y="36322"/>
                  </a:lnTo>
                  <a:lnTo>
                    <a:pt x="63817" y="33820"/>
                  </a:lnTo>
                  <a:lnTo>
                    <a:pt x="60680" y="29159"/>
                  </a:lnTo>
                  <a:lnTo>
                    <a:pt x="55816" y="25857"/>
                  </a:lnTo>
                  <a:lnTo>
                    <a:pt x="55816" y="50825"/>
                  </a:lnTo>
                  <a:lnTo>
                    <a:pt x="51028" y="56095"/>
                  </a:lnTo>
                  <a:lnTo>
                    <a:pt x="44831" y="56375"/>
                  </a:lnTo>
                  <a:lnTo>
                    <a:pt x="39027" y="56108"/>
                  </a:lnTo>
                  <a:lnTo>
                    <a:pt x="34391" y="51447"/>
                  </a:lnTo>
                  <a:lnTo>
                    <a:pt x="33845" y="39382"/>
                  </a:lnTo>
                  <a:lnTo>
                    <a:pt x="38646" y="34099"/>
                  </a:lnTo>
                  <a:lnTo>
                    <a:pt x="44831" y="33820"/>
                  </a:lnTo>
                  <a:lnTo>
                    <a:pt x="50634" y="34074"/>
                  </a:lnTo>
                  <a:lnTo>
                    <a:pt x="55283" y="38760"/>
                  </a:lnTo>
                  <a:lnTo>
                    <a:pt x="55816" y="50825"/>
                  </a:lnTo>
                  <a:lnTo>
                    <a:pt x="55816" y="25857"/>
                  </a:lnTo>
                  <a:lnTo>
                    <a:pt x="53555" y="24320"/>
                  </a:lnTo>
                  <a:lnTo>
                    <a:pt x="44831" y="22542"/>
                  </a:lnTo>
                  <a:lnTo>
                    <a:pt x="36118" y="24320"/>
                  </a:lnTo>
                  <a:lnTo>
                    <a:pt x="28994" y="29159"/>
                  </a:lnTo>
                  <a:lnTo>
                    <a:pt x="24180" y="36322"/>
                  </a:lnTo>
                  <a:lnTo>
                    <a:pt x="22415" y="45097"/>
                  </a:lnTo>
                  <a:lnTo>
                    <a:pt x="24180" y="53873"/>
                  </a:lnTo>
                  <a:lnTo>
                    <a:pt x="28994" y="61036"/>
                  </a:lnTo>
                  <a:lnTo>
                    <a:pt x="36118" y="65874"/>
                  </a:lnTo>
                  <a:lnTo>
                    <a:pt x="44831" y="67652"/>
                  </a:lnTo>
                  <a:lnTo>
                    <a:pt x="53555" y="65874"/>
                  </a:lnTo>
                  <a:lnTo>
                    <a:pt x="55956" y="64249"/>
                  </a:lnTo>
                  <a:lnTo>
                    <a:pt x="56794" y="65112"/>
                  </a:lnTo>
                  <a:lnTo>
                    <a:pt x="89420" y="97929"/>
                  </a:lnTo>
                  <a:lnTo>
                    <a:pt x="92964" y="97929"/>
                  </a:lnTo>
                  <a:lnTo>
                    <a:pt x="97358" y="93510"/>
                  </a:lnTo>
                  <a:close/>
                </a:path>
                <a:path w="336550" h="316230">
                  <a:moveTo>
                    <a:pt x="190576" y="22542"/>
                  </a:moveTo>
                  <a:lnTo>
                    <a:pt x="188810" y="13779"/>
                  </a:lnTo>
                  <a:lnTo>
                    <a:pt x="187134" y="11264"/>
                  </a:lnTo>
                  <a:lnTo>
                    <a:pt x="183997" y="6604"/>
                  </a:lnTo>
                  <a:lnTo>
                    <a:pt x="179133" y="3302"/>
                  </a:lnTo>
                  <a:lnTo>
                    <a:pt x="179133" y="28270"/>
                  </a:lnTo>
                  <a:lnTo>
                    <a:pt x="174332" y="33540"/>
                  </a:lnTo>
                  <a:lnTo>
                    <a:pt x="168148" y="33820"/>
                  </a:lnTo>
                  <a:lnTo>
                    <a:pt x="162344" y="33566"/>
                  </a:lnTo>
                  <a:lnTo>
                    <a:pt x="157695" y="28892"/>
                  </a:lnTo>
                  <a:lnTo>
                    <a:pt x="157162" y="16827"/>
                  </a:lnTo>
                  <a:lnTo>
                    <a:pt x="161963" y="11544"/>
                  </a:lnTo>
                  <a:lnTo>
                    <a:pt x="168148" y="11264"/>
                  </a:lnTo>
                  <a:lnTo>
                    <a:pt x="173951" y="11518"/>
                  </a:lnTo>
                  <a:lnTo>
                    <a:pt x="178600" y="16205"/>
                  </a:lnTo>
                  <a:lnTo>
                    <a:pt x="179133" y="28270"/>
                  </a:lnTo>
                  <a:lnTo>
                    <a:pt x="179133" y="3302"/>
                  </a:lnTo>
                  <a:lnTo>
                    <a:pt x="176872" y="1765"/>
                  </a:lnTo>
                  <a:lnTo>
                    <a:pt x="168148" y="0"/>
                  </a:lnTo>
                  <a:lnTo>
                    <a:pt x="159435" y="1765"/>
                  </a:lnTo>
                  <a:lnTo>
                    <a:pt x="152311" y="6604"/>
                  </a:lnTo>
                  <a:lnTo>
                    <a:pt x="147497" y="13779"/>
                  </a:lnTo>
                  <a:lnTo>
                    <a:pt x="145732" y="22542"/>
                  </a:lnTo>
                  <a:lnTo>
                    <a:pt x="147497" y="31318"/>
                  </a:lnTo>
                  <a:lnTo>
                    <a:pt x="152311" y="38481"/>
                  </a:lnTo>
                  <a:lnTo>
                    <a:pt x="159435" y="43319"/>
                  </a:lnTo>
                  <a:lnTo>
                    <a:pt x="162547" y="43954"/>
                  </a:lnTo>
                  <a:lnTo>
                    <a:pt x="162547" y="65125"/>
                  </a:lnTo>
                  <a:lnTo>
                    <a:pt x="165049" y="67652"/>
                  </a:lnTo>
                  <a:lnTo>
                    <a:pt x="168148" y="67652"/>
                  </a:lnTo>
                  <a:lnTo>
                    <a:pt x="171246" y="67652"/>
                  </a:lnTo>
                  <a:lnTo>
                    <a:pt x="173761" y="65125"/>
                  </a:lnTo>
                  <a:lnTo>
                    <a:pt x="173761" y="43954"/>
                  </a:lnTo>
                  <a:lnTo>
                    <a:pt x="176872" y="43319"/>
                  </a:lnTo>
                  <a:lnTo>
                    <a:pt x="183997" y="38481"/>
                  </a:lnTo>
                  <a:lnTo>
                    <a:pt x="187121" y="33820"/>
                  </a:lnTo>
                  <a:lnTo>
                    <a:pt x="188810" y="31318"/>
                  </a:lnTo>
                  <a:lnTo>
                    <a:pt x="190576" y="22542"/>
                  </a:lnTo>
                  <a:close/>
                </a:path>
                <a:path w="336550" h="316230">
                  <a:moveTo>
                    <a:pt x="313893" y="45097"/>
                  </a:moveTo>
                  <a:lnTo>
                    <a:pt x="312127" y="36322"/>
                  </a:lnTo>
                  <a:lnTo>
                    <a:pt x="310438" y="33820"/>
                  </a:lnTo>
                  <a:lnTo>
                    <a:pt x="307314" y="29159"/>
                  </a:lnTo>
                  <a:lnTo>
                    <a:pt x="302450" y="25857"/>
                  </a:lnTo>
                  <a:lnTo>
                    <a:pt x="302450" y="50825"/>
                  </a:lnTo>
                  <a:lnTo>
                    <a:pt x="297649" y="56095"/>
                  </a:lnTo>
                  <a:lnTo>
                    <a:pt x="291465" y="56375"/>
                  </a:lnTo>
                  <a:lnTo>
                    <a:pt x="285661" y="56108"/>
                  </a:lnTo>
                  <a:lnTo>
                    <a:pt x="281012" y="51447"/>
                  </a:lnTo>
                  <a:lnTo>
                    <a:pt x="280479" y="39382"/>
                  </a:lnTo>
                  <a:lnTo>
                    <a:pt x="285267" y="34099"/>
                  </a:lnTo>
                  <a:lnTo>
                    <a:pt x="291465" y="33820"/>
                  </a:lnTo>
                  <a:lnTo>
                    <a:pt x="297268" y="34074"/>
                  </a:lnTo>
                  <a:lnTo>
                    <a:pt x="301917" y="38760"/>
                  </a:lnTo>
                  <a:lnTo>
                    <a:pt x="302450" y="50825"/>
                  </a:lnTo>
                  <a:lnTo>
                    <a:pt x="302450" y="25857"/>
                  </a:lnTo>
                  <a:lnTo>
                    <a:pt x="300189" y="24320"/>
                  </a:lnTo>
                  <a:lnTo>
                    <a:pt x="291465" y="22542"/>
                  </a:lnTo>
                  <a:lnTo>
                    <a:pt x="282740" y="24320"/>
                  </a:lnTo>
                  <a:lnTo>
                    <a:pt x="275615" y="29159"/>
                  </a:lnTo>
                  <a:lnTo>
                    <a:pt x="270814" y="36322"/>
                  </a:lnTo>
                  <a:lnTo>
                    <a:pt x="269049" y="45097"/>
                  </a:lnTo>
                  <a:lnTo>
                    <a:pt x="270814" y="53873"/>
                  </a:lnTo>
                  <a:lnTo>
                    <a:pt x="275615" y="61036"/>
                  </a:lnTo>
                  <a:lnTo>
                    <a:pt x="282740" y="65874"/>
                  </a:lnTo>
                  <a:lnTo>
                    <a:pt x="291465" y="67652"/>
                  </a:lnTo>
                  <a:lnTo>
                    <a:pt x="300189" y="65874"/>
                  </a:lnTo>
                  <a:lnTo>
                    <a:pt x="307314" y="61036"/>
                  </a:lnTo>
                  <a:lnTo>
                    <a:pt x="310438" y="56375"/>
                  </a:lnTo>
                  <a:lnTo>
                    <a:pt x="312127" y="53873"/>
                  </a:lnTo>
                  <a:lnTo>
                    <a:pt x="313893" y="45097"/>
                  </a:lnTo>
                  <a:close/>
                </a:path>
                <a:path w="336550" h="316230">
                  <a:moveTo>
                    <a:pt x="336308" y="169138"/>
                  </a:moveTo>
                  <a:lnTo>
                    <a:pt x="334543" y="160375"/>
                  </a:lnTo>
                  <a:lnTo>
                    <a:pt x="332854" y="157861"/>
                  </a:lnTo>
                  <a:lnTo>
                    <a:pt x="329730" y="153200"/>
                  </a:lnTo>
                  <a:lnTo>
                    <a:pt x="325094" y="150063"/>
                  </a:lnTo>
                  <a:lnTo>
                    <a:pt x="325094" y="162902"/>
                  </a:lnTo>
                  <a:lnTo>
                    <a:pt x="325094" y="175387"/>
                  </a:lnTo>
                  <a:lnTo>
                    <a:pt x="320078" y="180441"/>
                  </a:lnTo>
                  <a:lnTo>
                    <a:pt x="307670" y="180428"/>
                  </a:lnTo>
                  <a:lnTo>
                    <a:pt x="302653" y="175387"/>
                  </a:lnTo>
                  <a:lnTo>
                    <a:pt x="302653" y="162902"/>
                  </a:lnTo>
                  <a:lnTo>
                    <a:pt x="307682" y="157861"/>
                  </a:lnTo>
                  <a:lnTo>
                    <a:pt x="313893" y="157861"/>
                  </a:lnTo>
                  <a:lnTo>
                    <a:pt x="320065" y="157861"/>
                  </a:lnTo>
                  <a:lnTo>
                    <a:pt x="325094" y="162902"/>
                  </a:lnTo>
                  <a:lnTo>
                    <a:pt x="325094" y="150063"/>
                  </a:lnTo>
                  <a:lnTo>
                    <a:pt x="322605" y="148361"/>
                  </a:lnTo>
                  <a:lnTo>
                    <a:pt x="313893" y="146596"/>
                  </a:lnTo>
                  <a:lnTo>
                    <a:pt x="305168" y="148361"/>
                  </a:lnTo>
                  <a:lnTo>
                    <a:pt x="298030" y="153200"/>
                  </a:lnTo>
                  <a:lnTo>
                    <a:pt x="293230" y="160375"/>
                  </a:lnTo>
                  <a:lnTo>
                    <a:pt x="292595" y="163499"/>
                  </a:lnTo>
                  <a:lnTo>
                    <a:pt x="271551" y="163499"/>
                  </a:lnTo>
                  <a:lnTo>
                    <a:pt x="269049" y="166027"/>
                  </a:lnTo>
                  <a:lnTo>
                    <a:pt x="269049" y="169138"/>
                  </a:lnTo>
                  <a:lnTo>
                    <a:pt x="269049" y="172250"/>
                  </a:lnTo>
                  <a:lnTo>
                    <a:pt x="271551" y="174777"/>
                  </a:lnTo>
                  <a:lnTo>
                    <a:pt x="292595" y="174777"/>
                  </a:lnTo>
                  <a:lnTo>
                    <a:pt x="293230" y="177914"/>
                  </a:lnTo>
                  <a:lnTo>
                    <a:pt x="298043" y="185077"/>
                  </a:lnTo>
                  <a:lnTo>
                    <a:pt x="305168" y="189915"/>
                  </a:lnTo>
                  <a:lnTo>
                    <a:pt x="313893" y="191693"/>
                  </a:lnTo>
                  <a:lnTo>
                    <a:pt x="322605" y="189915"/>
                  </a:lnTo>
                  <a:lnTo>
                    <a:pt x="329742" y="185077"/>
                  </a:lnTo>
                  <a:lnTo>
                    <a:pt x="332841" y="180454"/>
                  </a:lnTo>
                  <a:lnTo>
                    <a:pt x="334543" y="177914"/>
                  </a:lnTo>
                  <a:lnTo>
                    <a:pt x="336308" y="16913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1360" y="2192144"/>
              <a:ext cx="89682" cy="90228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2031492" y="2967227"/>
            <a:ext cx="8519160" cy="923925"/>
          </a:xfrm>
          <a:custGeom>
            <a:avLst/>
            <a:gdLst/>
            <a:ahLst/>
            <a:cxnLst/>
            <a:rect l="l" t="t" r="r" b="b"/>
            <a:pathLst>
              <a:path w="8519160" h="923925">
                <a:moveTo>
                  <a:pt x="0" y="153924"/>
                </a:moveTo>
                <a:lnTo>
                  <a:pt x="7851" y="105290"/>
                </a:lnTo>
                <a:lnTo>
                  <a:pt x="29711" y="63038"/>
                </a:lnTo>
                <a:lnTo>
                  <a:pt x="63038" y="29711"/>
                </a:lnTo>
                <a:lnTo>
                  <a:pt x="105290" y="7851"/>
                </a:lnTo>
                <a:lnTo>
                  <a:pt x="153924" y="0"/>
                </a:lnTo>
                <a:lnTo>
                  <a:pt x="8365235" y="0"/>
                </a:lnTo>
                <a:lnTo>
                  <a:pt x="8413869" y="7851"/>
                </a:lnTo>
                <a:lnTo>
                  <a:pt x="8456121" y="29711"/>
                </a:lnTo>
                <a:lnTo>
                  <a:pt x="8489448" y="63038"/>
                </a:lnTo>
                <a:lnTo>
                  <a:pt x="8511308" y="105290"/>
                </a:lnTo>
                <a:lnTo>
                  <a:pt x="8519160" y="153924"/>
                </a:lnTo>
                <a:lnTo>
                  <a:pt x="8519160" y="769620"/>
                </a:lnTo>
                <a:lnTo>
                  <a:pt x="8511308" y="818253"/>
                </a:lnTo>
                <a:lnTo>
                  <a:pt x="8489448" y="860505"/>
                </a:lnTo>
                <a:lnTo>
                  <a:pt x="8456121" y="893832"/>
                </a:lnTo>
                <a:lnTo>
                  <a:pt x="8413869" y="915692"/>
                </a:lnTo>
                <a:lnTo>
                  <a:pt x="8365235" y="923544"/>
                </a:lnTo>
                <a:lnTo>
                  <a:pt x="153924" y="923544"/>
                </a:lnTo>
                <a:lnTo>
                  <a:pt x="105290" y="915692"/>
                </a:lnTo>
                <a:lnTo>
                  <a:pt x="63038" y="893832"/>
                </a:lnTo>
                <a:lnTo>
                  <a:pt x="29711" y="860505"/>
                </a:lnTo>
                <a:lnTo>
                  <a:pt x="7851" y="818253"/>
                </a:lnTo>
                <a:lnTo>
                  <a:pt x="0" y="769620"/>
                </a:lnTo>
                <a:lnTo>
                  <a:pt x="0" y="15392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07995" y="3136519"/>
            <a:ext cx="7712709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Navigate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Ansible's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extensive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modules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plugins, helping</a:t>
            </a:r>
            <a:r>
              <a:rPr sz="18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you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find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right</a:t>
            </a:r>
            <a:endParaRPr sz="1800">
              <a:latin typeface="Segoe UI"/>
              <a:cs typeface="Segoe UI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tool</a:t>
            </a:r>
            <a:r>
              <a:rPr sz="1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optimal automation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34998" y="3032505"/>
            <a:ext cx="793115" cy="793115"/>
            <a:chOff x="1634998" y="3032505"/>
            <a:chExt cx="793115" cy="793115"/>
          </a:xfrm>
        </p:grpSpPr>
        <p:sp>
          <p:nvSpPr>
            <p:cNvPr id="14" name="object 14"/>
            <p:cNvSpPr/>
            <p:nvPr/>
          </p:nvSpPr>
          <p:spPr>
            <a:xfrm>
              <a:off x="1641348" y="3038855"/>
              <a:ext cx="780415" cy="780415"/>
            </a:xfrm>
            <a:custGeom>
              <a:avLst/>
              <a:gdLst/>
              <a:ahLst/>
              <a:cxnLst/>
              <a:rect l="l" t="t" r="r" b="b"/>
              <a:pathLst>
                <a:path w="780414" h="780414">
                  <a:moveTo>
                    <a:pt x="390144" y="0"/>
                  </a:moveTo>
                  <a:lnTo>
                    <a:pt x="341195" y="3038"/>
                  </a:lnTo>
                  <a:lnTo>
                    <a:pt x="294064" y="11912"/>
                  </a:lnTo>
                  <a:lnTo>
                    <a:pt x="249115" y="26255"/>
                  </a:lnTo>
                  <a:lnTo>
                    <a:pt x="206713" y="45701"/>
                  </a:lnTo>
                  <a:lnTo>
                    <a:pt x="167225" y="69887"/>
                  </a:lnTo>
                  <a:lnTo>
                    <a:pt x="131014" y="98446"/>
                  </a:lnTo>
                  <a:lnTo>
                    <a:pt x="98446" y="131014"/>
                  </a:lnTo>
                  <a:lnTo>
                    <a:pt x="69887" y="167225"/>
                  </a:lnTo>
                  <a:lnTo>
                    <a:pt x="45701" y="206713"/>
                  </a:lnTo>
                  <a:lnTo>
                    <a:pt x="26255" y="249115"/>
                  </a:lnTo>
                  <a:lnTo>
                    <a:pt x="11912" y="294064"/>
                  </a:lnTo>
                  <a:lnTo>
                    <a:pt x="3038" y="341195"/>
                  </a:lnTo>
                  <a:lnTo>
                    <a:pt x="0" y="390144"/>
                  </a:lnTo>
                  <a:lnTo>
                    <a:pt x="3038" y="439092"/>
                  </a:lnTo>
                  <a:lnTo>
                    <a:pt x="11912" y="486223"/>
                  </a:lnTo>
                  <a:lnTo>
                    <a:pt x="26255" y="531172"/>
                  </a:lnTo>
                  <a:lnTo>
                    <a:pt x="45701" y="573574"/>
                  </a:lnTo>
                  <a:lnTo>
                    <a:pt x="69887" y="613062"/>
                  </a:lnTo>
                  <a:lnTo>
                    <a:pt x="98446" y="649273"/>
                  </a:lnTo>
                  <a:lnTo>
                    <a:pt x="131014" y="681841"/>
                  </a:lnTo>
                  <a:lnTo>
                    <a:pt x="167225" y="710400"/>
                  </a:lnTo>
                  <a:lnTo>
                    <a:pt x="206713" y="734586"/>
                  </a:lnTo>
                  <a:lnTo>
                    <a:pt x="249115" y="754032"/>
                  </a:lnTo>
                  <a:lnTo>
                    <a:pt x="294064" y="768375"/>
                  </a:lnTo>
                  <a:lnTo>
                    <a:pt x="341195" y="777249"/>
                  </a:lnTo>
                  <a:lnTo>
                    <a:pt x="390144" y="780288"/>
                  </a:lnTo>
                  <a:lnTo>
                    <a:pt x="439092" y="777249"/>
                  </a:lnTo>
                  <a:lnTo>
                    <a:pt x="486223" y="768375"/>
                  </a:lnTo>
                  <a:lnTo>
                    <a:pt x="531172" y="754032"/>
                  </a:lnTo>
                  <a:lnTo>
                    <a:pt x="573574" y="734586"/>
                  </a:lnTo>
                  <a:lnTo>
                    <a:pt x="613062" y="710400"/>
                  </a:lnTo>
                  <a:lnTo>
                    <a:pt x="649273" y="681841"/>
                  </a:lnTo>
                  <a:lnTo>
                    <a:pt x="681841" y="649273"/>
                  </a:lnTo>
                  <a:lnTo>
                    <a:pt x="710400" y="613062"/>
                  </a:lnTo>
                  <a:lnTo>
                    <a:pt x="734586" y="573574"/>
                  </a:lnTo>
                  <a:lnTo>
                    <a:pt x="754032" y="531172"/>
                  </a:lnTo>
                  <a:lnTo>
                    <a:pt x="768375" y="486223"/>
                  </a:lnTo>
                  <a:lnTo>
                    <a:pt x="777249" y="439092"/>
                  </a:lnTo>
                  <a:lnTo>
                    <a:pt x="780288" y="390144"/>
                  </a:lnTo>
                  <a:lnTo>
                    <a:pt x="777249" y="341195"/>
                  </a:lnTo>
                  <a:lnTo>
                    <a:pt x="768375" y="294064"/>
                  </a:lnTo>
                  <a:lnTo>
                    <a:pt x="754032" y="249115"/>
                  </a:lnTo>
                  <a:lnTo>
                    <a:pt x="734586" y="206713"/>
                  </a:lnTo>
                  <a:lnTo>
                    <a:pt x="710400" y="167225"/>
                  </a:lnTo>
                  <a:lnTo>
                    <a:pt x="681841" y="131014"/>
                  </a:lnTo>
                  <a:lnTo>
                    <a:pt x="649273" y="98446"/>
                  </a:lnTo>
                  <a:lnTo>
                    <a:pt x="613062" y="69887"/>
                  </a:lnTo>
                  <a:lnTo>
                    <a:pt x="573574" y="45701"/>
                  </a:lnTo>
                  <a:lnTo>
                    <a:pt x="531172" y="26255"/>
                  </a:lnTo>
                  <a:lnTo>
                    <a:pt x="486223" y="11912"/>
                  </a:lnTo>
                  <a:lnTo>
                    <a:pt x="439092" y="3038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41348" y="3038855"/>
              <a:ext cx="780415" cy="780415"/>
            </a:xfrm>
            <a:custGeom>
              <a:avLst/>
              <a:gdLst/>
              <a:ahLst/>
              <a:cxnLst/>
              <a:rect l="l" t="t" r="r" b="b"/>
              <a:pathLst>
                <a:path w="780414" h="780414">
                  <a:moveTo>
                    <a:pt x="0" y="390144"/>
                  </a:moveTo>
                  <a:lnTo>
                    <a:pt x="3038" y="341195"/>
                  </a:lnTo>
                  <a:lnTo>
                    <a:pt x="11912" y="294064"/>
                  </a:lnTo>
                  <a:lnTo>
                    <a:pt x="26255" y="249115"/>
                  </a:lnTo>
                  <a:lnTo>
                    <a:pt x="45701" y="206713"/>
                  </a:lnTo>
                  <a:lnTo>
                    <a:pt x="69887" y="167225"/>
                  </a:lnTo>
                  <a:lnTo>
                    <a:pt x="98446" y="131014"/>
                  </a:lnTo>
                  <a:lnTo>
                    <a:pt x="131014" y="98446"/>
                  </a:lnTo>
                  <a:lnTo>
                    <a:pt x="167225" y="69887"/>
                  </a:lnTo>
                  <a:lnTo>
                    <a:pt x="206713" y="45701"/>
                  </a:lnTo>
                  <a:lnTo>
                    <a:pt x="249115" y="26255"/>
                  </a:lnTo>
                  <a:lnTo>
                    <a:pt x="294064" y="11912"/>
                  </a:lnTo>
                  <a:lnTo>
                    <a:pt x="341195" y="3038"/>
                  </a:lnTo>
                  <a:lnTo>
                    <a:pt x="390144" y="0"/>
                  </a:lnTo>
                  <a:lnTo>
                    <a:pt x="439092" y="3038"/>
                  </a:lnTo>
                  <a:lnTo>
                    <a:pt x="486223" y="11912"/>
                  </a:lnTo>
                  <a:lnTo>
                    <a:pt x="531172" y="26255"/>
                  </a:lnTo>
                  <a:lnTo>
                    <a:pt x="573574" y="45701"/>
                  </a:lnTo>
                  <a:lnTo>
                    <a:pt x="613062" y="69887"/>
                  </a:lnTo>
                  <a:lnTo>
                    <a:pt x="649273" y="98446"/>
                  </a:lnTo>
                  <a:lnTo>
                    <a:pt x="681841" y="131014"/>
                  </a:lnTo>
                  <a:lnTo>
                    <a:pt x="710400" y="167225"/>
                  </a:lnTo>
                  <a:lnTo>
                    <a:pt x="734586" y="206713"/>
                  </a:lnTo>
                  <a:lnTo>
                    <a:pt x="754032" y="249115"/>
                  </a:lnTo>
                  <a:lnTo>
                    <a:pt x="768375" y="294064"/>
                  </a:lnTo>
                  <a:lnTo>
                    <a:pt x="777249" y="341195"/>
                  </a:lnTo>
                  <a:lnTo>
                    <a:pt x="780288" y="390144"/>
                  </a:lnTo>
                  <a:lnTo>
                    <a:pt x="777249" y="439092"/>
                  </a:lnTo>
                  <a:lnTo>
                    <a:pt x="768375" y="486223"/>
                  </a:lnTo>
                  <a:lnTo>
                    <a:pt x="754032" y="531172"/>
                  </a:lnTo>
                  <a:lnTo>
                    <a:pt x="734586" y="573574"/>
                  </a:lnTo>
                  <a:lnTo>
                    <a:pt x="710400" y="613062"/>
                  </a:lnTo>
                  <a:lnTo>
                    <a:pt x="681841" y="649273"/>
                  </a:lnTo>
                  <a:lnTo>
                    <a:pt x="649273" y="681841"/>
                  </a:lnTo>
                  <a:lnTo>
                    <a:pt x="613062" y="710400"/>
                  </a:lnTo>
                  <a:lnTo>
                    <a:pt x="573574" y="734586"/>
                  </a:lnTo>
                  <a:lnTo>
                    <a:pt x="531172" y="754032"/>
                  </a:lnTo>
                  <a:lnTo>
                    <a:pt x="486223" y="768375"/>
                  </a:lnTo>
                  <a:lnTo>
                    <a:pt x="439092" y="777249"/>
                  </a:lnTo>
                  <a:lnTo>
                    <a:pt x="390144" y="780288"/>
                  </a:lnTo>
                  <a:lnTo>
                    <a:pt x="341195" y="777249"/>
                  </a:lnTo>
                  <a:lnTo>
                    <a:pt x="294064" y="768375"/>
                  </a:lnTo>
                  <a:lnTo>
                    <a:pt x="249115" y="754032"/>
                  </a:lnTo>
                  <a:lnTo>
                    <a:pt x="206713" y="734586"/>
                  </a:lnTo>
                  <a:lnTo>
                    <a:pt x="167225" y="710400"/>
                  </a:lnTo>
                  <a:lnTo>
                    <a:pt x="131014" y="681841"/>
                  </a:lnTo>
                  <a:lnTo>
                    <a:pt x="98446" y="649273"/>
                  </a:lnTo>
                  <a:lnTo>
                    <a:pt x="69887" y="613062"/>
                  </a:lnTo>
                  <a:lnTo>
                    <a:pt x="45701" y="573574"/>
                  </a:lnTo>
                  <a:lnTo>
                    <a:pt x="26255" y="531172"/>
                  </a:lnTo>
                  <a:lnTo>
                    <a:pt x="11912" y="486223"/>
                  </a:lnTo>
                  <a:lnTo>
                    <a:pt x="3038" y="439092"/>
                  </a:lnTo>
                  <a:lnTo>
                    <a:pt x="0" y="3901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48081" y="3247057"/>
              <a:ext cx="368935" cy="366395"/>
            </a:xfrm>
            <a:custGeom>
              <a:avLst/>
              <a:gdLst/>
              <a:ahLst/>
              <a:cxnLst/>
              <a:rect l="l" t="t" r="r" b="b"/>
              <a:pathLst>
                <a:path w="368935" h="366395">
                  <a:moveTo>
                    <a:pt x="165623" y="266597"/>
                  </a:moveTo>
                  <a:lnTo>
                    <a:pt x="142403" y="266597"/>
                  </a:lnTo>
                  <a:lnTo>
                    <a:pt x="142403" y="361187"/>
                  </a:lnTo>
                  <a:lnTo>
                    <a:pt x="147599" y="366394"/>
                  </a:lnTo>
                  <a:lnTo>
                    <a:pt x="221027" y="366394"/>
                  </a:lnTo>
                  <a:lnTo>
                    <a:pt x="226227" y="361187"/>
                  </a:lnTo>
                  <a:lnTo>
                    <a:pt x="226227" y="343131"/>
                  </a:lnTo>
                  <a:lnTo>
                    <a:pt x="165623" y="343131"/>
                  </a:lnTo>
                  <a:lnTo>
                    <a:pt x="165623" y="266597"/>
                  </a:lnTo>
                  <a:close/>
                </a:path>
                <a:path w="368935" h="366395">
                  <a:moveTo>
                    <a:pt x="226227" y="266597"/>
                  </a:moveTo>
                  <a:lnTo>
                    <a:pt x="203007" y="266597"/>
                  </a:lnTo>
                  <a:lnTo>
                    <a:pt x="203007" y="343131"/>
                  </a:lnTo>
                  <a:lnTo>
                    <a:pt x="226227" y="343131"/>
                  </a:lnTo>
                  <a:lnTo>
                    <a:pt x="226227" y="266597"/>
                  </a:lnTo>
                  <a:close/>
                </a:path>
                <a:path w="368935" h="366395">
                  <a:moveTo>
                    <a:pt x="165623" y="141556"/>
                  </a:moveTo>
                  <a:lnTo>
                    <a:pt x="142403" y="141556"/>
                  </a:lnTo>
                  <a:lnTo>
                    <a:pt x="142403" y="171566"/>
                  </a:lnTo>
                  <a:lnTo>
                    <a:pt x="56940" y="171571"/>
                  </a:lnTo>
                  <a:lnTo>
                    <a:pt x="54453" y="172434"/>
                  </a:lnTo>
                  <a:lnTo>
                    <a:pt x="919" y="213828"/>
                  </a:lnTo>
                  <a:lnTo>
                    <a:pt x="0" y="221136"/>
                  </a:lnTo>
                  <a:lnTo>
                    <a:pt x="4527" y="226981"/>
                  </a:lnTo>
                  <a:lnTo>
                    <a:pt x="5217" y="227669"/>
                  </a:lnTo>
                  <a:lnTo>
                    <a:pt x="54453" y="265729"/>
                  </a:lnTo>
                  <a:lnTo>
                    <a:pt x="56940" y="266587"/>
                  </a:lnTo>
                  <a:lnTo>
                    <a:pt x="267477" y="266587"/>
                  </a:lnTo>
                  <a:lnTo>
                    <a:pt x="272667" y="261387"/>
                  </a:lnTo>
                  <a:lnTo>
                    <a:pt x="272667" y="243333"/>
                  </a:lnTo>
                  <a:lnTo>
                    <a:pt x="63456" y="243333"/>
                  </a:lnTo>
                  <a:lnTo>
                    <a:pt x="32049" y="219081"/>
                  </a:lnTo>
                  <a:lnTo>
                    <a:pt x="63456" y="194829"/>
                  </a:lnTo>
                  <a:lnTo>
                    <a:pt x="272667" y="194829"/>
                  </a:lnTo>
                  <a:lnTo>
                    <a:pt x="272667" y="176771"/>
                  </a:lnTo>
                  <a:lnTo>
                    <a:pt x="267467" y="171566"/>
                  </a:lnTo>
                  <a:lnTo>
                    <a:pt x="165623" y="171566"/>
                  </a:lnTo>
                  <a:lnTo>
                    <a:pt x="165623" y="141556"/>
                  </a:lnTo>
                  <a:close/>
                </a:path>
                <a:path w="368935" h="366395">
                  <a:moveTo>
                    <a:pt x="272667" y="194829"/>
                  </a:moveTo>
                  <a:lnTo>
                    <a:pt x="249563" y="194829"/>
                  </a:lnTo>
                  <a:lnTo>
                    <a:pt x="249447" y="243333"/>
                  </a:lnTo>
                  <a:lnTo>
                    <a:pt x="272667" y="243333"/>
                  </a:lnTo>
                  <a:lnTo>
                    <a:pt x="272667" y="194829"/>
                  </a:lnTo>
                  <a:close/>
                </a:path>
                <a:path w="368935" h="366395">
                  <a:moveTo>
                    <a:pt x="309122" y="46526"/>
                  </a:moveTo>
                  <a:lnTo>
                    <a:pt x="101154" y="46531"/>
                  </a:lnTo>
                  <a:lnTo>
                    <a:pt x="95963" y="51731"/>
                  </a:lnTo>
                  <a:lnTo>
                    <a:pt x="95964" y="136346"/>
                  </a:lnTo>
                  <a:lnTo>
                    <a:pt x="101159" y="141556"/>
                  </a:lnTo>
                  <a:lnTo>
                    <a:pt x="203007" y="141557"/>
                  </a:lnTo>
                  <a:lnTo>
                    <a:pt x="203007" y="171566"/>
                  </a:lnTo>
                  <a:lnTo>
                    <a:pt x="226227" y="171566"/>
                  </a:lnTo>
                  <a:lnTo>
                    <a:pt x="226227" y="141557"/>
                  </a:lnTo>
                  <a:lnTo>
                    <a:pt x="311686" y="141547"/>
                  </a:lnTo>
                  <a:lnTo>
                    <a:pt x="314178" y="140689"/>
                  </a:lnTo>
                  <a:lnTo>
                    <a:pt x="343155" y="118293"/>
                  </a:lnTo>
                  <a:lnTo>
                    <a:pt x="119067" y="118293"/>
                  </a:lnTo>
                  <a:lnTo>
                    <a:pt x="119067" y="69789"/>
                  </a:lnTo>
                  <a:lnTo>
                    <a:pt x="343155" y="69789"/>
                  </a:lnTo>
                  <a:lnTo>
                    <a:pt x="314178" y="47394"/>
                  </a:lnTo>
                  <a:lnTo>
                    <a:pt x="311686" y="46531"/>
                  </a:lnTo>
                  <a:lnTo>
                    <a:pt x="309122" y="46526"/>
                  </a:lnTo>
                  <a:close/>
                </a:path>
                <a:path w="368935" h="366395">
                  <a:moveTo>
                    <a:pt x="343155" y="69789"/>
                  </a:moveTo>
                  <a:lnTo>
                    <a:pt x="305175" y="69789"/>
                  </a:lnTo>
                  <a:lnTo>
                    <a:pt x="336580" y="94041"/>
                  </a:lnTo>
                  <a:lnTo>
                    <a:pt x="305175" y="118293"/>
                  </a:lnTo>
                  <a:lnTo>
                    <a:pt x="343155" y="118293"/>
                  </a:lnTo>
                  <a:lnTo>
                    <a:pt x="367709" y="99290"/>
                  </a:lnTo>
                  <a:lnTo>
                    <a:pt x="368628" y="91982"/>
                  </a:lnTo>
                  <a:lnTo>
                    <a:pt x="364100" y="86137"/>
                  </a:lnTo>
                  <a:lnTo>
                    <a:pt x="363409" y="85449"/>
                  </a:lnTo>
                  <a:lnTo>
                    <a:pt x="343155" y="69789"/>
                  </a:lnTo>
                  <a:close/>
                </a:path>
                <a:path w="368935" h="366395">
                  <a:moveTo>
                    <a:pt x="221027" y="0"/>
                  </a:moveTo>
                  <a:lnTo>
                    <a:pt x="147599" y="0"/>
                  </a:lnTo>
                  <a:lnTo>
                    <a:pt x="142403" y="5205"/>
                  </a:lnTo>
                  <a:lnTo>
                    <a:pt x="142403" y="46526"/>
                  </a:lnTo>
                  <a:lnTo>
                    <a:pt x="165623" y="46526"/>
                  </a:lnTo>
                  <a:lnTo>
                    <a:pt x="165623" y="23263"/>
                  </a:lnTo>
                  <a:lnTo>
                    <a:pt x="226227" y="23263"/>
                  </a:lnTo>
                  <a:lnTo>
                    <a:pt x="226227" y="5205"/>
                  </a:lnTo>
                  <a:lnTo>
                    <a:pt x="221027" y="0"/>
                  </a:lnTo>
                  <a:close/>
                </a:path>
                <a:path w="368935" h="366395">
                  <a:moveTo>
                    <a:pt x="226227" y="23263"/>
                  </a:moveTo>
                  <a:lnTo>
                    <a:pt x="203007" y="23263"/>
                  </a:lnTo>
                  <a:lnTo>
                    <a:pt x="203007" y="46526"/>
                  </a:lnTo>
                  <a:lnTo>
                    <a:pt x="226227" y="46526"/>
                  </a:lnTo>
                  <a:lnTo>
                    <a:pt x="226227" y="2326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2031492" y="4283964"/>
            <a:ext cx="8519160" cy="925194"/>
          </a:xfrm>
          <a:custGeom>
            <a:avLst/>
            <a:gdLst/>
            <a:ahLst/>
            <a:cxnLst/>
            <a:rect l="l" t="t" r="r" b="b"/>
            <a:pathLst>
              <a:path w="8519160" h="925195">
                <a:moveTo>
                  <a:pt x="0" y="154178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7" y="0"/>
                </a:lnTo>
                <a:lnTo>
                  <a:pt x="8364982" y="0"/>
                </a:lnTo>
                <a:lnTo>
                  <a:pt x="8413691" y="7865"/>
                </a:lnTo>
                <a:lnTo>
                  <a:pt x="8456011" y="29764"/>
                </a:lnTo>
                <a:lnTo>
                  <a:pt x="8489395" y="63148"/>
                </a:lnTo>
                <a:lnTo>
                  <a:pt x="8511294" y="105468"/>
                </a:lnTo>
                <a:lnTo>
                  <a:pt x="8519160" y="154178"/>
                </a:lnTo>
                <a:lnTo>
                  <a:pt x="8519160" y="770890"/>
                </a:lnTo>
                <a:lnTo>
                  <a:pt x="8511294" y="819599"/>
                </a:lnTo>
                <a:lnTo>
                  <a:pt x="8489395" y="861919"/>
                </a:lnTo>
                <a:lnTo>
                  <a:pt x="8456011" y="895303"/>
                </a:lnTo>
                <a:lnTo>
                  <a:pt x="8413691" y="917202"/>
                </a:lnTo>
                <a:lnTo>
                  <a:pt x="8364982" y="925068"/>
                </a:lnTo>
                <a:lnTo>
                  <a:pt x="154177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90"/>
                </a:lnTo>
                <a:lnTo>
                  <a:pt x="0" y="15417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17139" y="4454397"/>
            <a:ext cx="78301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Without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an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index, tracking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understanding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numerous Ansible modules </a:t>
            </a:r>
            <a:r>
              <a:rPr sz="1800" spc="-4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plugins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would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be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difficult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34998" y="4350765"/>
            <a:ext cx="793115" cy="791845"/>
            <a:chOff x="1634998" y="4350765"/>
            <a:chExt cx="793115" cy="791845"/>
          </a:xfrm>
        </p:grpSpPr>
        <p:sp>
          <p:nvSpPr>
            <p:cNvPr id="20" name="object 20"/>
            <p:cNvSpPr/>
            <p:nvPr/>
          </p:nvSpPr>
          <p:spPr>
            <a:xfrm>
              <a:off x="1641348" y="4357115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5">
                  <a:moveTo>
                    <a:pt x="390144" y="0"/>
                  </a:moveTo>
                  <a:lnTo>
                    <a:pt x="341195" y="3034"/>
                  </a:lnTo>
                  <a:lnTo>
                    <a:pt x="294064" y="11894"/>
                  </a:lnTo>
                  <a:lnTo>
                    <a:pt x="249115" y="26214"/>
                  </a:lnTo>
                  <a:lnTo>
                    <a:pt x="206713" y="45629"/>
                  </a:lnTo>
                  <a:lnTo>
                    <a:pt x="167225" y="69774"/>
                  </a:lnTo>
                  <a:lnTo>
                    <a:pt x="131014" y="98284"/>
                  </a:lnTo>
                  <a:lnTo>
                    <a:pt x="98446" y="130793"/>
                  </a:lnTo>
                  <a:lnTo>
                    <a:pt x="69887" y="166936"/>
                  </a:lnTo>
                  <a:lnTo>
                    <a:pt x="45701" y="206348"/>
                  </a:lnTo>
                  <a:lnTo>
                    <a:pt x="26255" y="248664"/>
                  </a:lnTo>
                  <a:lnTo>
                    <a:pt x="11912" y="293518"/>
                  </a:lnTo>
                  <a:lnTo>
                    <a:pt x="3038" y="340546"/>
                  </a:lnTo>
                  <a:lnTo>
                    <a:pt x="0" y="389381"/>
                  </a:lnTo>
                  <a:lnTo>
                    <a:pt x="3038" y="438217"/>
                  </a:lnTo>
                  <a:lnTo>
                    <a:pt x="11912" y="485245"/>
                  </a:lnTo>
                  <a:lnTo>
                    <a:pt x="26255" y="530099"/>
                  </a:lnTo>
                  <a:lnTo>
                    <a:pt x="45701" y="572415"/>
                  </a:lnTo>
                  <a:lnTo>
                    <a:pt x="69887" y="611827"/>
                  </a:lnTo>
                  <a:lnTo>
                    <a:pt x="98446" y="647970"/>
                  </a:lnTo>
                  <a:lnTo>
                    <a:pt x="131014" y="680479"/>
                  </a:lnTo>
                  <a:lnTo>
                    <a:pt x="167225" y="708989"/>
                  </a:lnTo>
                  <a:lnTo>
                    <a:pt x="206713" y="733134"/>
                  </a:lnTo>
                  <a:lnTo>
                    <a:pt x="249115" y="752549"/>
                  </a:lnTo>
                  <a:lnTo>
                    <a:pt x="294064" y="766869"/>
                  </a:lnTo>
                  <a:lnTo>
                    <a:pt x="341195" y="775729"/>
                  </a:lnTo>
                  <a:lnTo>
                    <a:pt x="390144" y="778763"/>
                  </a:lnTo>
                  <a:lnTo>
                    <a:pt x="439092" y="775729"/>
                  </a:lnTo>
                  <a:lnTo>
                    <a:pt x="486223" y="766869"/>
                  </a:lnTo>
                  <a:lnTo>
                    <a:pt x="531172" y="752549"/>
                  </a:lnTo>
                  <a:lnTo>
                    <a:pt x="573574" y="733134"/>
                  </a:lnTo>
                  <a:lnTo>
                    <a:pt x="613062" y="708989"/>
                  </a:lnTo>
                  <a:lnTo>
                    <a:pt x="649273" y="680479"/>
                  </a:lnTo>
                  <a:lnTo>
                    <a:pt x="681841" y="647970"/>
                  </a:lnTo>
                  <a:lnTo>
                    <a:pt x="710400" y="611827"/>
                  </a:lnTo>
                  <a:lnTo>
                    <a:pt x="734586" y="572415"/>
                  </a:lnTo>
                  <a:lnTo>
                    <a:pt x="754032" y="530099"/>
                  </a:lnTo>
                  <a:lnTo>
                    <a:pt x="768375" y="485245"/>
                  </a:lnTo>
                  <a:lnTo>
                    <a:pt x="777249" y="438217"/>
                  </a:lnTo>
                  <a:lnTo>
                    <a:pt x="780288" y="389381"/>
                  </a:lnTo>
                  <a:lnTo>
                    <a:pt x="777249" y="340546"/>
                  </a:lnTo>
                  <a:lnTo>
                    <a:pt x="768375" y="293518"/>
                  </a:lnTo>
                  <a:lnTo>
                    <a:pt x="754032" y="248664"/>
                  </a:lnTo>
                  <a:lnTo>
                    <a:pt x="734586" y="206348"/>
                  </a:lnTo>
                  <a:lnTo>
                    <a:pt x="710400" y="166936"/>
                  </a:lnTo>
                  <a:lnTo>
                    <a:pt x="681841" y="130793"/>
                  </a:lnTo>
                  <a:lnTo>
                    <a:pt x="649273" y="98284"/>
                  </a:lnTo>
                  <a:lnTo>
                    <a:pt x="613062" y="69774"/>
                  </a:lnTo>
                  <a:lnTo>
                    <a:pt x="573574" y="45629"/>
                  </a:lnTo>
                  <a:lnTo>
                    <a:pt x="531172" y="26214"/>
                  </a:lnTo>
                  <a:lnTo>
                    <a:pt x="486223" y="11894"/>
                  </a:lnTo>
                  <a:lnTo>
                    <a:pt x="439092" y="3034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41348" y="4357115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5">
                  <a:moveTo>
                    <a:pt x="0" y="389381"/>
                  </a:moveTo>
                  <a:lnTo>
                    <a:pt x="3038" y="340546"/>
                  </a:lnTo>
                  <a:lnTo>
                    <a:pt x="11912" y="293518"/>
                  </a:lnTo>
                  <a:lnTo>
                    <a:pt x="26255" y="248664"/>
                  </a:lnTo>
                  <a:lnTo>
                    <a:pt x="45701" y="206348"/>
                  </a:lnTo>
                  <a:lnTo>
                    <a:pt x="69887" y="166936"/>
                  </a:lnTo>
                  <a:lnTo>
                    <a:pt x="98446" y="130793"/>
                  </a:lnTo>
                  <a:lnTo>
                    <a:pt x="131014" y="98284"/>
                  </a:lnTo>
                  <a:lnTo>
                    <a:pt x="167225" y="69774"/>
                  </a:lnTo>
                  <a:lnTo>
                    <a:pt x="206713" y="45629"/>
                  </a:lnTo>
                  <a:lnTo>
                    <a:pt x="249115" y="26214"/>
                  </a:lnTo>
                  <a:lnTo>
                    <a:pt x="294064" y="11894"/>
                  </a:lnTo>
                  <a:lnTo>
                    <a:pt x="341195" y="3034"/>
                  </a:lnTo>
                  <a:lnTo>
                    <a:pt x="390144" y="0"/>
                  </a:lnTo>
                  <a:lnTo>
                    <a:pt x="439092" y="3034"/>
                  </a:lnTo>
                  <a:lnTo>
                    <a:pt x="486223" y="11894"/>
                  </a:lnTo>
                  <a:lnTo>
                    <a:pt x="531172" y="26214"/>
                  </a:lnTo>
                  <a:lnTo>
                    <a:pt x="573574" y="45629"/>
                  </a:lnTo>
                  <a:lnTo>
                    <a:pt x="613062" y="69774"/>
                  </a:lnTo>
                  <a:lnTo>
                    <a:pt x="649273" y="98284"/>
                  </a:lnTo>
                  <a:lnTo>
                    <a:pt x="681841" y="130793"/>
                  </a:lnTo>
                  <a:lnTo>
                    <a:pt x="710400" y="166936"/>
                  </a:lnTo>
                  <a:lnTo>
                    <a:pt x="734586" y="206348"/>
                  </a:lnTo>
                  <a:lnTo>
                    <a:pt x="754032" y="248664"/>
                  </a:lnTo>
                  <a:lnTo>
                    <a:pt x="768375" y="293518"/>
                  </a:lnTo>
                  <a:lnTo>
                    <a:pt x="777249" y="340546"/>
                  </a:lnTo>
                  <a:lnTo>
                    <a:pt x="780288" y="389381"/>
                  </a:lnTo>
                  <a:lnTo>
                    <a:pt x="777249" y="438217"/>
                  </a:lnTo>
                  <a:lnTo>
                    <a:pt x="768375" y="485245"/>
                  </a:lnTo>
                  <a:lnTo>
                    <a:pt x="754032" y="530099"/>
                  </a:lnTo>
                  <a:lnTo>
                    <a:pt x="734586" y="572415"/>
                  </a:lnTo>
                  <a:lnTo>
                    <a:pt x="710400" y="611827"/>
                  </a:lnTo>
                  <a:lnTo>
                    <a:pt x="681841" y="647970"/>
                  </a:lnTo>
                  <a:lnTo>
                    <a:pt x="649273" y="680479"/>
                  </a:lnTo>
                  <a:lnTo>
                    <a:pt x="613062" y="708989"/>
                  </a:lnTo>
                  <a:lnTo>
                    <a:pt x="573574" y="733134"/>
                  </a:lnTo>
                  <a:lnTo>
                    <a:pt x="531172" y="752549"/>
                  </a:lnTo>
                  <a:lnTo>
                    <a:pt x="486223" y="766869"/>
                  </a:lnTo>
                  <a:lnTo>
                    <a:pt x="439092" y="775729"/>
                  </a:lnTo>
                  <a:lnTo>
                    <a:pt x="390144" y="778763"/>
                  </a:lnTo>
                  <a:lnTo>
                    <a:pt x="341195" y="775729"/>
                  </a:lnTo>
                  <a:lnTo>
                    <a:pt x="294064" y="766869"/>
                  </a:lnTo>
                  <a:lnTo>
                    <a:pt x="249115" y="752549"/>
                  </a:lnTo>
                  <a:lnTo>
                    <a:pt x="206713" y="733134"/>
                  </a:lnTo>
                  <a:lnTo>
                    <a:pt x="167225" y="708989"/>
                  </a:lnTo>
                  <a:lnTo>
                    <a:pt x="131014" y="680479"/>
                  </a:lnTo>
                  <a:lnTo>
                    <a:pt x="98446" y="647970"/>
                  </a:lnTo>
                  <a:lnTo>
                    <a:pt x="69887" y="611827"/>
                  </a:lnTo>
                  <a:lnTo>
                    <a:pt x="45701" y="572415"/>
                  </a:lnTo>
                  <a:lnTo>
                    <a:pt x="26255" y="530099"/>
                  </a:lnTo>
                  <a:lnTo>
                    <a:pt x="11912" y="485245"/>
                  </a:lnTo>
                  <a:lnTo>
                    <a:pt x="3038" y="438217"/>
                  </a:lnTo>
                  <a:lnTo>
                    <a:pt x="0" y="38938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34652" y="4652612"/>
              <a:ext cx="205740" cy="274955"/>
            </a:xfrm>
            <a:custGeom>
              <a:avLst/>
              <a:gdLst/>
              <a:ahLst/>
              <a:cxnLst/>
              <a:rect l="l" t="t" r="r" b="b"/>
              <a:pathLst>
                <a:path w="205739" h="274954">
                  <a:moveTo>
                    <a:pt x="24824" y="101524"/>
                  </a:moveTo>
                  <a:lnTo>
                    <a:pt x="0" y="130905"/>
                  </a:lnTo>
                  <a:lnTo>
                    <a:pt x="3720" y="141300"/>
                  </a:lnTo>
                  <a:lnTo>
                    <a:pt x="13504" y="153136"/>
                  </a:lnTo>
                  <a:lnTo>
                    <a:pt x="19233" y="162159"/>
                  </a:lnTo>
                  <a:lnTo>
                    <a:pt x="23674" y="171833"/>
                  </a:lnTo>
                  <a:lnTo>
                    <a:pt x="26778" y="182018"/>
                  </a:lnTo>
                  <a:lnTo>
                    <a:pt x="28494" y="192574"/>
                  </a:lnTo>
                  <a:lnTo>
                    <a:pt x="35438" y="219930"/>
                  </a:lnTo>
                  <a:lnTo>
                    <a:pt x="48563" y="246422"/>
                  </a:lnTo>
                  <a:lnTo>
                    <a:pt x="72963" y="266434"/>
                  </a:lnTo>
                  <a:lnTo>
                    <a:pt x="113735" y="274352"/>
                  </a:lnTo>
                  <a:lnTo>
                    <a:pt x="158134" y="263695"/>
                  </a:lnTo>
                  <a:lnTo>
                    <a:pt x="166360" y="256079"/>
                  </a:lnTo>
                  <a:lnTo>
                    <a:pt x="113735" y="256079"/>
                  </a:lnTo>
                  <a:lnTo>
                    <a:pt x="81823" y="250419"/>
                  </a:lnTo>
                  <a:lnTo>
                    <a:pt x="62830" y="235363"/>
                  </a:lnTo>
                  <a:lnTo>
                    <a:pt x="52403" y="213793"/>
                  </a:lnTo>
                  <a:lnTo>
                    <a:pt x="46192" y="188593"/>
                  </a:lnTo>
                  <a:lnTo>
                    <a:pt x="43867" y="175338"/>
                  </a:lnTo>
                  <a:lnTo>
                    <a:pt x="39634" y="162640"/>
                  </a:lnTo>
                  <a:lnTo>
                    <a:pt x="33579" y="150707"/>
                  </a:lnTo>
                  <a:lnTo>
                    <a:pt x="25785" y="139748"/>
                  </a:lnTo>
                  <a:lnTo>
                    <a:pt x="19464" y="133777"/>
                  </a:lnTo>
                  <a:lnTo>
                    <a:pt x="16574" y="128169"/>
                  </a:lnTo>
                  <a:lnTo>
                    <a:pt x="18200" y="124550"/>
                  </a:lnTo>
                  <a:lnTo>
                    <a:pt x="20894" y="120947"/>
                  </a:lnTo>
                  <a:lnTo>
                    <a:pt x="25273" y="119017"/>
                  </a:lnTo>
                  <a:lnTo>
                    <a:pt x="74004" y="119017"/>
                  </a:lnTo>
                  <a:lnTo>
                    <a:pt x="74004" y="110619"/>
                  </a:lnTo>
                  <a:lnTo>
                    <a:pt x="54500" y="110619"/>
                  </a:lnTo>
                  <a:lnTo>
                    <a:pt x="48781" y="105839"/>
                  </a:lnTo>
                  <a:lnTo>
                    <a:pt x="41828" y="102764"/>
                  </a:lnTo>
                  <a:lnTo>
                    <a:pt x="34453" y="101753"/>
                  </a:lnTo>
                  <a:lnTo>
                    <a:pt x="24824" y="101524"/>
                  </a:lnTo>
                  <a:close/>
                </a:path>
                <a:path w="205739" h="274954">
                  <a:moveTo>
                    <a:pt x="204613" y="92240"/>
                  </a:moveTo>
                  <a:lnTo>
                    <a:pt x="183882" y="92240"/>
                  </a:lnTo>
                  <a:lnTo>
                    <a:pt x="187087" y="94531"/>
                  </a:lnTo>
                  <a:lnTo>
                    <a:pt x="187960" y="97954"/>
                  </a:lnTo>
                  <a:lnTo>
                    <a:pt x="187903" y="175338"/>
                  </a:lnTo>
                  <a:lnTo>
                    <a:pt x="177396" y="216954"/>
                  </a:lnTo>
                  <a:lnTo>
                    <a:pt x="113735" y="256079"/>
                  </a:lnTo>
                  <a:lnTo>
                    <a:pt x="166360" y="256079"/>
                  </a:lnTo>
                  <a:lnTo>
                    <a:pt x="186245" y="237670"/>
                  </a:lnTo>
                  <a:lnTo>
                    <a:pt x="200946" y="205201"/>
                  </a:lnTo>
                  <a:lnTo>
                    <a:pt x="205099" y="175338"/>
                  </a:lnTo>
                  <a:lnTo>
                    <a:pt x="205117" y="94335"/>
                  </a:lnTo>
                  <a:lnTo>
                    <a:pt x="204808" y="92888"/>
                  </a:lnTo>
                  <a:lnTo>
                    <a:pt x="204613" y="92240"/>
                  </a:lnTo>
                  <a:close/>
                </a:path>
                <a:path w="205739" h="274954">
                  <a:moveTo>
                    <a:pt x="74004" y="119017"/>
                  </a:moveTo>
                  <a:lnTo>
                    <a:pt x="25273" y="119017"/>
                  </a:lnTo>
                  <a:lnTo>
                    <a:pt x="29758" y="119484"/>
                  </a:lnTo>
                  <a:lnTo>
                    <a:pt x="33189" y="119665"/>
                  </a:lnTo>
                  <a:lnTo>
                    <a:pt x="41342" y="122526"/>
                  </a:lnTo>
                  <a:lnTo>
                    <a:pt x="48021" y="128440"/>
                  </a:lnTo>
                  <a:lnTo>
                    <a:pt x="52973" y="137068"/>
                  </a:lnTo>
                  <a:lnTo>
                    <a:pt x="55944" y="148070"/>
                  </a:lnTo>
                  <a:lnTo>
                    <a:pt x="56336" y="153061"/>
                  </a:lnTo>
                  <a:lnTo>
                    <a:pt x="60700" y="156785"/>
                  </a:lnTo>
                  <a:lnTo>
                    <a:pt x="70678" y="155986"/>
                  </a:lnTo>
                  <a:lnTo>
                    <a:pt x="74395" y="151614"/>
                  </a:lnTo>
                  <a:lnTo>
                    <a:pt x="74118" y="148070"/>
                  </a:lnTo>
                  <a:lnTo>
                    <a:pt x="74004" y="119017"/>
                  </a:lnTo>
                  <a:close/>
                </a:path>
                <a:path w="205739" h="274954">
                  <a:moveTo>
                    <a:pt x="108967" y="17879"/>
                  </a:moveTo>
                  <a:lnTo>
                    <a:pt x="81454" y="17879"/>
                  </a:lnTo>
                  <a:lnTo>
                    <a:pt x="84208" y="17985"/>
                  </a:lnTo>
                  <a:lnTo>
                    <a:pt x="89836" y="18633"/>
                  </a:lnTo>
                  <a:lnTo>
                    <a:pt x="93764" y="23548"/>
                  </a:lnTo>
                  <a:lnTo>
                    <a:pt x="93188" y="28659"/>
                  </a:lnTo>
                  <a:lnTo>
                    <a:pt x="93147" y="120494"/>
                  </a:lnTo>
                  <a:lnTo>
                    <a:pt x="97181" y="124550"/>
                  </a:lnTo>
                  <a:lnTo>
                    <a:pt x="107159" y="124550"/>
                  </a:lnTo>
                  <a:lnTo>
                    <a:pt x="111207" y="120494"/>
                  </a:lnTo>
                  <a:lnTo>
                    <a:pt x="111290" y="74267"/>
                  </a:lnTo>
                  <a:lnTo>
                    <a:pt x="112080" y="72519"/>
                  </a:lnTo>
                  <a:lnTo>
                    <a:pt x="113555" y="71177"/>
                  </a:lnTo>
                  <a:lnTo>
                    <a:pt x="114804" y="69835"/>
                  </a:lnTo>
                  <a:lnTo>
                    <a:pt x="116610" y="69157"/>
                  </a:lnTo>
                  <a:lnTo>
                    <a:pt x="165009" y="69157"/>
                  </a:lnTo>
                  <a:lnTo>
                    <a:pt x="161667" y="66326"/>
                  </a:lnTo>
                  <a:lnTo>
                    <a:pt x="157751" y="64483"/>
                  </a:lnTo>
                  <a:lnTo>
                    <a:pt x="138296" y="64483"/>
                  </a:lnTo>
                  <a:lnTo>
                    <a:pt x="133142" y="57733"/>
                  </a:lnTo>
                  <a:lnTo>
                    <a:pt x="126213" y="53237"/>
                  </a:lnTo>
                  <a:lnTo>
                    <a:pt x="121861" y="52180"/>
                  </a:lnTo>
                  <a:lnTo>
                    <a:pt x="109762" y="52180"/>
                  </a:lnTo>
                  <a:lnTo>
                    <a:pt x="109812" y="28659"/>
                  </a:lnTo>
                  <a:lnTo>
                    <a:pt x="110203" y="22930"/>
                  </a:lnTo>
                  <a:lnTo>
                    <a:pt x="110090" y="20879"/>
                  </a:lnTo>
                  <a:lnTo>
                    <a:pt x="108967" y="17879"/>
                  </a:lnTo>
                  <a:close/>
                </a:path>
                <a:path w="205739" h="274954">
                  <a:moveTo>
                    <a:pt x="165009" y="69157"/>
                  </a:moveTo>
                  <a:lnTo>
                    <a:pt x="116610" y="69157"/>
                  </a:lnTo>
                  <a:lnTo>
                    <a:pt x="118431" y="69368"/>
                  </a:lnTo>
                  <a:lnTo>
                    <a:pt x="122028" y="69730"/>
                  </a:lnTo>
                  <a:lnTo>
                    <a:pt x="124767" y="72790"/>
                  </a:lnTo>
                  <a:lnTo>
                    <a:pt x="124752" y="120313"/>
                  </a:lnTo>
                  <a:lnTo>
                    <a:pt x="128785" y="124369"/>
                  </a:lnTo>
                  <a:lnTo>
                    <a:pt x="138763" y="124369"/>
                  </a:lnTo>
                  <a:lnTo>
                    <a:pt x="142811" y="120313"/>
                  </a:lnTo>
                  <a:lnTo>
                    <a:pt x="142811" y="88365"/>
                  </a:lnTo>
                  <a:lnTo>
                    <a:pt x="142586" y="86495"/>
                  </a:lnTo>
                  <a:lnTo>
                    <a:pt x="143112" y="84611"/>
                  </a:lnTo>
                  <a:lnTo>
                    <a:pt x="144256" y="83118"/>
                  </a:lnTo>
                  <a:lnTo>
                    <a:pt x="145580" y="81867"/>
                  </a:lnTo>
                  <a:lnTo>
                    <a:pt x="147311" y="81158"/>
                  </a:lnTo>
                  <a:lnTo>
                    <a:pt x="149132" y="81128"/>
                  </a:lnTo>
                  <a:lnTo>
                    <a:pt x="197506" y="81128"/>
                  </a:lnTo>
                  <a:lnTo>
                    <a:pt x="190085" y="76243"/>
                  </a:lnTo>
                  <a:lnTo>
                    <a:pt x="170623" y="76243"/>
                  </a:lnTo>
                  <a:lnTo>
                    <a:pt x="166765" y="70644"/>
                  </a:lnTo>
                  <a:lnTo>
                    <a:pt x="165009" y="69157"/>
                  </a:lnTo>
                  <a:close/>
                </a:path>
                <a:path w="205739" h="274954">
                  <a:moveTo>
                    <a:pt x="197506" y="81128"/>
                  </a:moveTo>
                  <a:lnTo>
                    <a:pt x="149132" y="81128"/>
                  </a:lnTo>
                  <a:lnTo>
                    <a:pt x="152910" y="81414"/>
                  </a:lnTo>
                  <a:lnTo>
                    <a:pt x="155814" y="84565"/>
                  </a:lnTo>
                  <a:lnTo>
                    <a:pt x="155889" y="119665"/>
                  </a:lnTo>
                  <a:lnTo>
                    <a:pt x="159848" y="123645"/>
                  </a:lnTo>
                  <a:lnTo>
                    <a:pt x="169825" y="123645"/>
                  </a:lnTo>
                  <a:lnTo>
                    <a:pt x="173799" y="119665"/>
                  </a:lnTo>
                  <a:lnTo>
                    <a:pt x="173874" y="97954"/>
                  </a:lnTo>
                  <a:lnTo>
                    <a:pt x="174777" y="95014"/>
                  </a:lnTo>
                  <a:lnTo>
                    <a:pt x="177320" y="92888"/>
                  </a:lnTo>
                  <a:lnTo>
                    <a:pt x="180375" y="92526"/>
                  </a:lnTo>
                  <a:lnTo>
                    <a:pt x="183882" y="92240"/>
                  </a:lnTo>
                  <a:lnTo>
                    <a:pt x="204613" y="92240"/>
                  </a:lnTo>
                  <a:lnTo>
                    <a:pt x="204304" y="91275"/>
                  </a:lnTo>
                  <a:lnTo>
                    <a:pt x="203702" y="89827"/>
                  </a:lnTo>
                  <a:lnTo>
                    <a:pt x="198070" y="81499"/>
                  </a:lnTo>
                  <a:lnTo>
                    <a:pt x="197506" y="81128"/>
                  </a:lnTo>
                  <a:close/>
                </a:path>
                <a:path w="205739" h="274954">
                  <a:moveTo>
                    <a:pt x="82406" y="0"/>
                  </a:moveTo>
                  <a:lnTo>
                    <a:pt x="72074" y="2000"/>
                  </a:lnTo>
                  <a:lnTo>
                    <a:pt x="62988" y="8034"/>
                  </a:lnTo>
                  <a:lnTo>
                    <a:pt x="57449" y="13597"/>
                  </a:lnTo>
                  <a:lnTo>
                    <a:pt x="54495" y="20879"/>
                  </a:lnTo>
                  <a:lnTo>
                    <a:pt x="54500" y="110619"/>
                  </a:lnTo>
                  <a:lnTo>
                    <a:pt x="74004" y="110619"/>
                  </a:lnTo>
                  <a:lnTo>
                    <a:pt x="73899" y="25749"/>
                  </a:lnTo>
                  <a:lnTo>
                    <a:pt x="75012" y="22930"/>
                  </a:lnTo>
                  <a:lnTo>
                    <a:pt x="77074" y="20879"/>
                  </a:lnTo>
                  <a:lnTo>
                    <a:pt x="78895" y="18935"/>
                  </a:lnTo>
                  <a:lnTo>
                    <a:pt x="81454" y="17879"/>
                  </a:lnTo>
                  <a:lnTo>
                    <a:pt x="108967" y="17879"/>
                  </a:lnTo>
                  <a:lnTo>
                    <a:pt x="107399" y="13688"/>
                  </a:lnTo>
                  <a:lnTo>
                    <a:pt x="101801" y="8079"/>
                  </a:lnTo>
                  <a:lnTo>
                    <a:pt x="92731" y="2027"/>
                  </a:lnTo>
                  <a:lnTo>
                    <a:pt x="82406" y="0"/>
                  </a:lnTo>
                  <a:close/>
                </a:path>
                <a:path w="205739" h="274954">
                  <a:moveTo>
                    <a:pt x="180463" y="74267"/>
                  </a:moveTo>
                  <a:lnTo>
                    <a:pt x="170623" y="76243"/>
                  </a:lnTo>
                  <a:lnTo>
                    <a:pt x="190085" y="76243"/>
                  </a:lnTo>
                  <a:lnTo>
                    <a:pt x="180463" y="74267"/>
                  </a:lnTo>
                  <a:close/>
                </a:path>
                <a:path w="205739" h="274954">
                  <a:moveTo>
                    <a:pt x="145279" y="62161"/>
                  </a:moveTo>
                  <a:lnTo>
                    <a:pt x="141622" y="62915"/>
                  </a:lnTo>
                  <a:lnTo>
                    <a:pt x="138296" y="64483"/>
                  </a:lnTo>
                  <a:lnTo>
                    <a:pt x="157751" y="64483"/>
                  </a:lnTo>
                  <a:lnTo>
                    <a:pt x="155629" y="63483"/>
                  </a:lnTo>
                  <a:lnTo>
                    <a:pt x="148952" y="62312"/>
                  </a:lnTo>
                  <a:lnTo>
                    <a:pt x="145279" y="62161"/>
                  </a:lnTo>
                  <a:close/>
                </a:path>
                <a:path w="205739" h="274954">
                  <a:moveTo>
                    <a:pt x="118193" y="51288"/>
                  </a:moveTo>
                  <a:lnTo>
                    <a:pt x="109762" y="52180"/>
                  </a:lnTo>
                  <a:lnTo>
                    <a:pt x="121861" y="52180"/>
                  </a:lnTo>
                  <a:lnTo>
                    <a:pt x="118193" y="5128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0407" y="4572716"/>
              <a:ext cx="216721" cy="117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763" y="2484120"/>
            <a:ext cx="9872471" cy="437387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34796" y="0"/>
            <a:ext cx="10328275" cy="2269490"/>
          </a:xfrm>
          <a:custGeom>
            <a:avLst/>
            <a:gdLst/>
            <a:ahLst/>
            <a:cxnLst/>
            <a:rect l="l" t="t" r="r" b="b"/>
            <a:pathLst>
              <a:path w="10328275" h="2269490">
                <a:moveTo>
                  <a:pt x="10328148" y="0"/>
                </a:moveTo>
                <a:lnTo>
                  <a:pt x="0" y="0"/>
                </a:lnTo>
                <a:lnTo>
                  <a:pt x="0" y="2269236"/>
                </a:lnTo>
                <a:lnTo>
                  <a:pt x="10328148" y="2269236"/>
                </a:lnTo>
                <a:lnTo>
                  <a:pt x="10328148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950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Key</a:t>
            </a:r>
            <a:r>
              <a:rPr spc="-80" dirty="0"/>
              <a:t> </a:t>
            </a:r>
            <a:r>
              <a:rPr spc="-5" dirty="0"/>
              <a:t>Features</a:t>
            </a:r>
          </a:p>
        </p:txBody>
      </p:sp>
      <p:sp>
        <p:nvSpPr>
          <p:cNvPr id="5" name="object 5"/>
          <p:cNvSpPr/>
          <p:nvPr/>
        </p:nvSpPr>
        <p:spPr>
          <a:xfrm>
            <a:off x="1159763" y="1385316"/>
            <a:ext cx="2083435" cy="798830"/>
          </a:xfrm>
          <a:custGeom>
            <a:avLst/>
            <a:gdLst/>
            <a:ahLst/>
            <a:cxnLst/>
            <a:rect l="l" t="t" r="r" b="b"/>
            <a:pathLst>
              <a:path w="2083435" h="798830">
                <a:moveTo>
                  <a:pt x="0" y="77597"/>
                </a:moveTo>
                <a:lnTo>
                  <a:pt x="6101" y="47416"/>
                </a:lnTo>
                <a:lnTo>
                  <a:pt x="22740" y="22748"/>
                </a:lnTo>
                <a:lnTo>
                  <a:pt x="47421" y="6105"/>
                </a:lnTo>
                <a:lnTo>
                  <a:pt x="77647" y="0"/>
                </a:lnTo>
                <a:lnTo>
                  <a:pt x="2005711" y="0"/>
                </a:lnTo>
                <a:lnTo>
                  <a:pt x="2035891" y="6105"/>
                </a:lnTo>
                <a:lnTo>
                  <a:pt x="2060559" y="22748"/>
                </a:lnTo>
                <a:lnTo>
                  <a:pt x="2077202" y="47416"/>
                </a:lnTo>
                <a:lnTo>
                  <a:pt x="2083308" y="77597"/>
                </a:lnTo>
                <a:lnTo>
                  <a:pt x="2083308" y="720979"/>
                </a:lnTo>
                <a:lnTo>
                  <a:pt x="2077202" y="751159"/>
                </a:lnTo>
                <a:lnTo>
                  <a:pt x="2060559" y="775827"/>
                </a:lnTo>
                <a:lnTo>
                  <a:pt x="2035891" y="792470"/>
                </a:lnTo>
                <a:lnTo>
                  <a:pt x="2005711" y="798576"/>
                </a:lnTo>
                <a:lnTo>
                  <a:pt x="77647" y="798576"/>
                </a:lnTo>
                <a:lnTo>
                  <a:pt x="47421" y="792470"/>
                </a:lnTo>
                <a:lnTo>
                  <a:pt x="22740" y="775827"/>
                </a:lnTo>
                <a:lnTo>
                  <a:pt x="6101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66774" y="1619758"/>
            <a:ext cx="1668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Filtering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52032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40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6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2" y="77597"/>
                </a:lnTo>
                <a:lnTo>
                  <a:pt x="2084832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6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63257" y="1482597"/>
            <a:ext cx="1264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Version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Comp</a:t>
            </a:r>
            <a:r>
              <a:rPr sz="1800" spc="5" dirty="0">
                <a:solidFill>
                  <a:srgbClr val="50504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bi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48928" y="1385316"/>
            <a:ext cx="2083435" cy="798830"/>
          </a:xfrm>
          <a:custGeom>
            <a:avLst/>
            <a:gdLst/>
            <a:ahLst/>
            <a:cxnLst/>
            <a:rect l="l" t="t" r="r" b="b"/>
            <a:pathLst>
              <a:path w="2083434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5711" y="0"/>
                </a:lnTo>
                <a:lnTo>
                  <a:pt x="2035891" y="6105"/>
                </a:lnTo>
                <a:lnTo>
                  <a:pt x="2060559" y="22748"/>
                </a:lnTo>
                <a:lnTo>
                  <a:pt x="2077202" y="47416"/>
                </a:lnTo>
                <a:lnTo>
                  <a:pt x="2083307" y="77597"/>
                </a:lnTo>
                <a:lnTo>
                  <a:pt x="2083307" y="720979"/>
                </a:lnTo>
                <a:lnTo>
                  <a:pt x="2077202" y="751159"/>
                </a:lnTo>
                <a:lnTo>
                  <a:pt x="2060559" y="775827"/>
                </a:lnTo>
                <a:lnTo>
                  <a:pt x="2035891" y="792470"/>
                </a:lnTo>
                <a:lnTo>
                  <a:pt x="2005711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699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44914" y="1482597"/>
            <a:ext cx="1293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Community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Contributions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55135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39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1" y="77597"/>
                </a:lnTo>
                <a:lnTo>
                  <a:pt x="2084831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61205" y="1482597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52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Detailed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Do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um</a:t>
            </a:r>
            <a:r>
              <a:rPr sz="1800" spc="5" dirty="0">
                <a:solidFill>
                  <a:srgbClr val="505046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ntat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763" y="2441448"/>
            <a:ext cx="9872471" cy="44165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34796" y="0"/>
            <a:ext cx="10328275" cy="2269490"/>
          </a:xfrm>
          <a:custGeom>
            <a:avLst/>
            <a:gdLst/>
            <a:ahLst/>
            <a:cxnLst/>
            <a:rect l="l" t="t" r="r" b="b"/>
            <a:pathLst>
              <a:path w="10328275" h="2269490">
                <a:moveTo>
                  <a:pt x="10328148" y="0"/>
                </a:moveTo>
                <a:lnTo>
                  <a:pt x="0" y="0"/>
                </a:lnTo>
                <a:lnTo>
                  <a:pt x="0" y="2269236"/>
                </a:lnTo>
                <a:lnTo>
                  <a:pt x="10328148" y="2269236"/>
                </a:lnTo>
                <a:lnTo>
                  <a:pt x="10328148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950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Key</a:t>
            </a:r>
            <a:r>
              <a:rPr spc="-80" dirty="0"/>
              <a:t> </a:t>
            </a:r>
            <a:r>
              <a:rPr spc="-5" dirty="0"/>
              <a:t>Features</a:t>
            </a:r>
          </a:p>
        </p:txBody>
      </p:sp>
      <p:sp>
        <p:nvSpPr>
          <p:cNvPr id="5" name="object 5"/>
          <p:cNvSpPr/>
          <p:nvPr/>
        </p:nvSpPr>
        <p:spPr>
          <a:xfrm>
            <a:off x="1159763" y="1385316"/>
            <a:ext cx="2083435" cy="798830"/>
          </a:xfrm>
          <a:custGeom>
            <a:avLst/>
            <a:gdLst/>
            <a:ahLst/>
            <a:cxnLst/>
            <a:rect l="l" t="t" r="r" b="b"/>
            <a:pathLst>
              <a:path w="2083435" h="798830">
                <a:moveTo>
                  <a:pt x="0" y="77597"/>
                </a:moveTo>
                <a:lnTo>
                  <a:pt x="6101" y="47416"/>
                </a:lnTo>
                <a:lnTo>
                  <a:pt x="22740" y="22748"/>
                </a:lnTo>
                <a:lnTo>
                  <a:pt x="47421" y="6105"/>
                </a:lnTo>
                <a:lnTo>
                  <a:pt x="77647" y="0"/>
                </a:lnTo>
                <a:lnTo>
                  <a:pt x="2005711" y="0"/>
                </a:lnTo>
                <a:lnTo>
                  <a:pt x="2035891" y="6105"/>
                </a:lnTo>
                <a:lnTo>
                  <a:pt x="2060559" y="22748"/>
                </a:lnTo>
                <a:lnTo>
                  <a:pt x="2077202" y="47416"/>
                </a:lnTo>
                <a:lnTo>
                  <a:pt x="2083308" y="77597"/>
                </a:lnTo>
                <a:lnTo>
                  <a:pt x="2083308" y="720979"/>
                </a:lnTo>
                <a:lnTo>
                  <a:pt x="2077202" y="751159"/>
                </a:lnTo>
                <a:lnTo>
                  <a:pt x="2060559" y="775827"/>
                </a:lnTo>
                <a:lnTo>
                  <a:pt x="2035891" y="792470"/>
                </a:lnTo>
                <a:lnTo>
                  <a:pt x="2005711" y="798576"/>
                </a:lnTo>
                <a:lnTo>
                  <a:pt x="77647" y="798576"/>
                </a:lnTo>
                <a:lnTo>
                  <a:pt x="47421" y="792470"/>
                </a:lnTo>
                <a:lnTo>
                  <a:pt x="22740" y="775827"/>
                </a:lnTo>
                <a:lnTo>
                  <a:pt x="6101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66774" y="1619758"/>
            <a:ext cx="1668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Filtering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52032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40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6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2" y="77597"/>
                </a:lnTo>
                <a:lnTo>
                  <a:pt x="2084832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6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63257" y="1482597"/>
            <a:ext cx="1264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Version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Comp</a:t>
            </a:r>
            <a:r>
              <a:rPr sz="1800" spc="5" dirty="0">
                <a:solidFill>
                  <a:srgbClr val="50504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bi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48928" y="1385316"/>
            <a:ext cx="2083435" cy="798830"/>
          </a:xfrm>
          <a:custGeom>
            <a:avLst/>
            <a:gdLst/>
            <a:ahLst/>
            <a:cxnLst/>
            <a:rect l="l" t="t" r="r" b="b"/>
            <a:pathLst>
              <a:path w="2083434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5711" y="0"/>
                </a:lnTo>
                <a:lnTo>
                  <a:pt x="2035891" y="6105"/>
                </a:lnTo>
                <a:lnTo>
                  <a:pt x="2060559" y="22748"/>
                </a:lnTo>
                <a:lnTo>
                  <a:pt x="2077202" y="47416"/>
                </a:lnTo>
                <a:lnTo>
                  <a:pt x="2083307" y="77597"/>
                </a:lnTo>
                <a:lnTo>
                  <a:pt x="2083307" y="720979"/>
                </a:lnTo>
                <a:lnTo>
                  <a:pt x="2077202" y="751159"/>
                </a:lnTo>
                <a:lnTo>
                  <a:pt x="2060559" y="775827"/>
                </a:lnTo>
                <a:lnTo>
                  <a:pt x="2035891" y="792470"/>
                </a:lnTo>
                <a:lnTo>
                  <a:pt x="2005711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699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44914" y="1482597"/>
            <a:ext cx="1293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Community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Contributions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55135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39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1" y="77597"/>
                </a:lnTo>
                <a:lnTo>
                  <a:pt x="2084831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61205" y="1482597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52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Detailed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Do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um</a:t>
            </a:r>
            <a:r>
              <a:rPr sz="1800" spc="5" dirty="0">
                <a:solidFill>
                  <a:srgbClr val="505046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ntat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763" y="2337816"/>
            <a:ext cx="9872471" cy="452018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34796" y="0"/>
            <a:ext cx="10328275" cy="2269490"/>
          </a:xfrm>
          <a:custGeom>
            <a:avLst/>
            <a:gdLst/>
            <a:ahLst/>
            <a:cxnLst/>
            <a:rect l="l" t="t" r="r" b="b"/>
            <a:pathLst>
              <a:path w="10328275" h="2269490">
                <a:moveTo>
                  <a:pt x="10328148" y="0"/>
                </a:moveTo>
                <a:lnTo>
                  <a:pt x="0" y="0"/>
                </a:lnTo>
                <a:lnTo>
                  <a:pt x="0" y="2269236"/>
                </a:lnTo>
                <a:lnTo>
                  <a:pt x="10328148" y="2269236"/>
                </a:lnTo>
                <a:lnTo>
                  <a:pt x="10328148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950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Key</a:t>
            </a:r>
            <a:r>
              <a:rPr spc="-80" dirty="0"/>
              <a:t> </a:t>
            </a:r>
            <a:r>
              <a:rPr spc="-5" dirty="0"/>
              <a:t>Features</a:t>
            </a:r>
          </a:p>
        </p:txBody>
      </p:sp>
      <p:sp>
        <p:nvSpPr>
          <p:cNvPr id="5" name="object 5"/>
          <p:cNvSpPr/>
          <p:nvPr/>
        </p:nvSpPr>
        <p:spPr>
          <a:xfrm>
            <a:off x="1159763" y="1385316"/>
            <a:ext cx="2083435" cy="798830"/>
          </a:xfrm>
          <a:custGeom>
            <a:avLst/>
            <a:gdLst/>
            <a:ahLst/>
            <a:cxnLst/>
            <a:rect l="l" t="t" r="r" b="b"/>
            <a:pathLst>
              <a:path w="2083435" h="798830">
                <a:moveTo>
                  <a:pt x="0" y="77597"/>
                </a:moveTo>
                <a:lnTo>
                  <a:pt x="6101" y="47416"/>
                </a:lnTo>
                <a:lnTo>
                  <a:pt x="22740" y="22748"/>
                </a:lnTo>
                <a:lnTo>
                  <a:pt x="47421" y="6105"/>
                </a:lnTo>
                <a:lnTo>
                  <a:pt x="77647" y="0"/>
                </a:lnTo>
                <a:lnTo>
                  <a:pt x="2005711" y="0"/>
                </a:lnTo>
                <a:lnTo>
                  <a:pt x="2035891" y="6105"/>
                </a:lnTo>
                <a:lnTo>
                  <a:pt x="2060559" y="22748"/>
                </a:lnTo>
                <a:lnTo>
                  <a:pt x="2077202" y="47416"/>
                </a:lnTo>
                <a:lnTo>
                  <a:pt x="2083308" y="77597"/>
                </a:lnTo>
                <a:lnTo>
                  <a:pt x="2083308" y="720979"/>
                </a:lnTo>
                <a:lnTo>
                  <a:pt x="2077202" y="751159"/>
                </a:lnTo>
                <a:lnTo>
                  <a:pt x="2060559" y="775827"/>
                </a:lnTo>
                <a:lnTo>
                  <a:pt x="2035891" y="792470"/>
                </a:lnTo>
                <a:lnTo>
                  <a:pt x="2005711" y="798576"/>
                </a:lnTo>
                <a:lnTo>
                  <a:pt x="77647" y="798576"/>
                </a:lnTo>
                <a:lnTo>
                  <a:pt x="47421" y="792470"/>
                </a:lnTo>
                <a:lnTo>
                  <a:pt x="22740" y="775827"/>
                </a:lnTo>
                <a:lnTo>
                  <a:pt x="6101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66774" y="1619758"/>
            <a:ext cx="1668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Search</a:t>
            </a:r>
            <a:r>
              <a:rPr sz="1800" spc="-3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&amp;</a:t>
            </a:r>
            <a:r>
              <a:rPr sz="1800" spc="-4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Filtering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52032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40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6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2" y="77597"/>
                </a:lnTo>
                <a:lnTo>
                  <a:pt x="2084832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6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63257" y="1482597"/>
            <a:ext cx="1264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Version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Comp</a:t>
            </a:r>
            <a:r>
              <a:rPr sz="1800" spc="5" dirty="0">
                <a:solidFill>
                  <a:srgbClr val="50504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bi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48928" y="1385316"/>
            <a:ext cx="2083435" cy="798830"/>
          </a:xfrm>
          <a:custGeom>
            <a:avLst/>
            <a:gdLst/>
            <a:ahLst/>
            <a:cxnLst/>
            <a:rect l="l" t="t" r="r" b="b"/>
            <a:pathLst>
              <a:path w="2083434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5711" y="0"/>
                </a:lnTo>
                <a:lnTo>
                  <a:pt x="2035891" y="6105"/>
                </a:lnTo>
                <a:lnTo>
                  <a:pt x="2060559" y="22748"/>
                </a:lnTo>
                <a:lnTo>
                  <a:pt x="2077202" y="47416"/>
                </a:lnTo>
                <a:lnTo>
                  <a:pt x="2083307" y="77597"/>
                </a:lnTo>
                <a:lnTo>
                  <a:pt x="2083307" y="720979"/>
                </a:lnTo>
                <a:lnTo>
                  <a:pt x="2077202" y="751159"/>
                </a:lnTo>
                <a:lnTo>
                  <a:pt x="2060559" y="775827"/>
                </a:lnTo>
                <a:lnTo>
                  <a:pt x="2035891" y="792470"/>
                </a:lnTo>
                <a:lnTo>
                  <a:pt x="2005711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699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44914" y="1482597"/>
            <a:ext cx="1293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Community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Contributions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55135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39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1" y="77597"/>
                </a:lnTo>
                <a:lnTo>
                  <a:pt x="2084831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61205" y="1482597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52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Detailed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ntat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950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Key</a:t>
            </a:r>
            <a:r>
              <a:rPr spc="-80" dirty="0"/>
              <a:t> </a:t>
            </a:r>
            <a:r>
              <a:rPr spc="-5" dirty="0"/>
              <a:t>Features</a:t>
            </a:r>
          </a:p>
        </p:txBody>
      </p:sp>
      <p:sp>
        <p:nvSpPr>
          <p:cNvPr id="3" name="object 3"/>
          <p:cNvSpPr/>
          <p:nvPr/>
        </p:nvSpPr>
        <p:spPr>
          <a:xfrm>
            <a:off x="1159763" y="1385316"/>
            <a:ext cx="2083435" cy="798830"/>
          </a:xfrm>
          <a:custGeom>
            <a:avLst/>
            <a:gdLst/>
            <a:ahLst/>
            <a:cxnLst/>
            <a:rect l="l" t="t" r="r" b="b"/>
            <a:pathLst>
              <a:path w="2083435" h="798830">
                <a:moveTo>
                  <a:pt x="0" y="77597"/>
                </a:moveTo>
                <a:lnTo>
                  <a:pt x="6101" y="47416"/>
                </a:lnTo>
                <a:lnTo>
                  <a:pt x="22740" y="22748"/>
                </a:lnTo>
                <a:lnTo>
                  <a:pt x="47421" y="6105"/>
                </a:lnTo>
                <a:lnTo>
                  <a:pt x="77647" y="0"/>
                </a:lnTo>
                <a:lnTo>
                  <a:pt x="2005711" y="0"/>
                </a:lnTo>
                <a:lnTo>
                  <a:pt x="2035891" y="6105"/>
                </a:lnTo>
                <a:lnTo>
                  <a:pt x="2060559" y="22748"/>
                </a:lnTo>
                <a:lnTo>
                  <a:pt x="2077202" y="47416"/>
                </a:lnTo>
                <a:lnTo>
                  <a:pt x="2083308" y="77597"/>
                </a:lnTo>
                <a:lnTo>
                  <a:pt x="2083308" y="720979"/>
                </a:lnTo>
                <a:lnTo>
                  <a:pt x="2077202" y="751159"/>
                </a:lnTo>
                <a:lnTo>
                  <a:pt x="2060559" y="775827"/>
                </a:lnTo>
                <a:lnTo>
                  <a:pt x="2035891" y="792470"/>
                </a:lnTo>
                <a:lnTo>
                  <a:pt x="2005711" y="798576"/>
                </a:lnTo>
                <a:lnTo>
                  <a:pt x="77647" y="798576"/>
                </a:lnTo>
                <a:lnTo>
                  <a:pt x="47421" y="792470"/>
                </a:lnTo>
                <a:lnTo>
                  <a:pt x="22740" y="775827"/>
                </a:lnTo>
                <a:lnTo>
                  <a:pt x="6101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66774" y="1619758"/>
            <a:ext cx="1668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Search</a:t>
            </a:r>
            <a:r>
              <a:rPr sz="1800" spc="-3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&amp;</a:t>
            </a:r>
            <a:r>
              <a:rPr sz="1800" spc="-4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Filtering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52032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40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6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2" y="77597"/>
                </a:lnTo>
                <a:lnTo>
                  <a:pt x="2084832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6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63257" y="1482597"/>
            <a:ext cx="1264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Version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48928" y="1385316"/>
            <a:ext cx="2083435" cy="798830"/>
          </a:xfrm>
          <a:custGeom>
            <a:avLst/>
            <a:gdLst/>
            <a:ahLst/>
            <a:cxnLst/>
            <a:rect l="l" t="t" r="r" b="b"/>
            <a:pathLst>
              <a:path w="2083434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5711" y="0"/>
                </a:lnTo>
                <a:lnTo>
                  <a:pt x="2035891" y="6105"/>
                </a:lnTo>
                <a:lnTo>
                  <a:pt x="2060559" y="22748"/>
                </a:lnTo>
                <a:lnTo>
                  <a:pt x="2077202" y="47416"/>
                </a:lnTo>
                <a:lnTo>
                  <a:pt x="2083307" y="77597"/>
                </a:lnTo>
                <a:lnTo>
                  <a:pt x="2083307" y="720979"/>
                </a:lnTo>
                <a:lnTo>
                  <a:pt x="2077202" y="751159"/>
                </a:lnTo>
                <a:lnTo>
                  <a:pt x="2060559" y="775827"/>
                </a:lnTo>
                <a:lnTo>
                  <a:pt x="2035891" y="792470"/>
                </a:lnTo>
                <a:lnTo>
                  <a:pt x="2005711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699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44914" y="1482597"/>
            <a:ext cx="1293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Community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Contributions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5135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39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1" y="77597"/>
                </a:lnTo>
                <a:lnTo>
                  <a:pt x="2084831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61205" y="1482597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52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Detailed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Do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um</a:t>
            </a:r>
            <a:r>
              <a:rPr sz="1800" spc="5" dirty="0">
                <a:solidFill>
                  <a:srgbClr val="505046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ntat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763" y="2420111"/>
            <a:ext cx="9872471" cy="2318004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950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Key</a:t>
            </a:r>
            <a:r>
              <a:rPr spc="-80" dirty="0"/>
              <a:t> </a:t>
            </a:r>
            <a:r>
              <a:rPr spc="-5" dirty="0"/>
              <a:t>Features</a:t>
            </a:r>
          </a:p>
        </p:txBody>
      </p:sp>
      <p:sp>
        <p:nvSpPr>
          <p:cNvPr id="3" name="object 3"/>
          <p:cNvSpPr/>
          <p:nvPr/>
        </p:nvSpPr>
        <p:spPr>
          <a:xfrm>
            <a:off x="1159763" y="1385316"/>
            <a:ext cx="2083435" cy="798830"/>
          </a:xfrm>
          <a:custGeom>
            <a:avLst/>
            <a:gdLst/>
            <a:ahLst/>
            <a:cxnLst/>
            <a:rect l="l" t="t" r="r" b="b"/>
            <a:pathLst>
              <a:path w="2083435" h="798830">
                <a:moveTo>
                  <a:pt x="0" y="77597"/>
                </a:moveTo>
                <a:lnTo>
                  <a:pt x="6101" y="47416"/>
                </a:lnTo>
                <a:lnTo>
                  <a:pt x="22740" y="22748"/>
                </a:lnTo>
                <a:lnTo>
                  <a:pt x="47421" y="6105"/>
                </a:lnTo>
                <a:lnTo>
                  <a:pt x="77647" y="0"/>
                </a:lnTo>
                <a:lnTo>
                  <a:pt x="2005711" y="0"/>
                </a:lnTo>
                <a:lnTo>
                  <a:pt x="2035891" y="6105"/>
                </a:lnTo>
                <a:lnTo>
                  <a:pt x="2060559" y="22748"/>
                </a:lnTo>
                <a:lnTo>
                  <a:pt x="2077202" y="47416"/>
                </a:lnTo>
                <a:lnTo>
                  <a:pt x="2083308" y="77597"/>
                </a:lnTo>
                <a:lnTo>
                  <a:pt x="2083308" y="720979"/>
                </a:lnTo>
                <a:lnTo>
                  <a:pt x="2077202" y="751159"/>
                </a:lnTo>
                <a:lnTo>
                  <a:pt x="2060559" y="775827"/>
                </a:lnTo>
                <a:lnTo>
                  <a:pt x="2035891" y="792470"/>
                </a:lnTo>
                <a:lnTo>
                  <a:pt x="2005711" y="798576"/>
                </a:lnTo>
                <a:lnTo>
                  <a:pt x="77647" y="798576"/>
                </a:lnTo>
                <a:lnTo>
                  <a:pt x="47421" y="792470"/>
                </a:lnTo>
                <a:lnTo>
                  <a:pt x="22740" y="775827"/>
                </a:lnTo>
                <a:lnTo>
                  <a:pt x="6101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66774" y="1619758"/>
            <a:ext cx="1668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Search</a:t>
            </a:r>
            <a:r>
              <a:rPr sz="1800" spc="-3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&amp;</a:t>
            </a:r>
            <a:r>
              <a:rPr sz="1800" spc="-4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Filtering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52032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40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6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2" y="77597"/>
                </a:lnTo>
                <a:lnTo>
                  <a:pt x="2084832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6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63257" y="1482597"/>
            <a:ext cx="1264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Version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Comp</a:t>
            </a:r>
            <a:r>
              <a:rPr sz="1800" spc="5" dirty="0">
                <a:solidFill>
                  <a:srgbClr val="50504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bi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48928" y="1385316"/>
            <a:ext cx="2083435" cy="798830"/>
          </a:xfrm>
          <a:custGeom>
            <a:avLst/>
            <a:gdLst/>
            <a:ahLst/>
            <a:cxnLst/>
            <a:rect l="l" t="t" r="r" b="b"/>
            <a:pathLst>
              <a:path w="2083434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5711" y="0"/>
                </a:lnTo>
                <a:lnTo>
                  <a:pt x="2035891" y="6105"/>
                </a:lnTo>
                <a:lnTo>
                  <a:pt x="2060559" y="22748"/>
                </a:lnTo>
                <a:lnTo>
                  <a:pt x="2077202" y="47416"/>
                </a:lnTo>
                <a:lnTo>
                  <a:pt x="2083307" y="77597"/>
                </a:lnTo>
                <a:lnTo>
                  <a:pt x="2083307" y="720979"/>
                </a:lnTo>
                <a:lnTo>
                  <a:pt x="2077202" y="751159"/>
                </a:lnTo>
                <a:lnTo>
                  <a:pt x="2060559" y="775827"/>
                </a:lnTo>
                <a:lnTo>
                  <a:pt x="2035891" y="792470"/>
                </a:lnTo>
                <a:lnTo>
                  <a:pt x="2005711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44914" y="1482597"/>
            <a:ext cx="1293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Community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Contributions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5135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39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1" y="77597"/>
                </a:lnTo>
                <a:lnTo>
                  <a:pt x="2084831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61205" y="1482597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52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Detailed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Do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um</a:t>
            </a:r>
            <a:r>
              <a:rPr sz="1800" spc="5" dirty="0">
                <a:solidFill>
                  <a:srgbClr val="505046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ntat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763" y="2461260"/>
            <a:ext cx="9872471" cy="3119628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2442972"/>
            <a:ext cx="11032490" cy="4415155"/>
            <a:chOff x="0" y="2442972"/>
            <a:chExt cx="11032490" cy="441515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763" y="2442972"/>
              <a:ext cx="9872471" cy="441502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034796" y="1319783"/>
            <a:ext cx="10328275" cy="949960"/>
            <a:chOff x="1034796" y="1319783"/>
            <a:chExt cx="10328275" cy="949960"/>
          </a:xfrm>
        </p:grpSpPr>
        <p:sp>
          <p:nvSpPr>
            <p:cNvPr id="20" name="object 20"/>
            <p:cNvSpPr/>
            <p:nvPr/>
          </p:nvSpPr>
          <p:spPr>
            <a:xfrm>
              <a:off x="1034796" y="1319783"/>
              <a:ext cx="10328275" cy="949960"/>
            </a:xfrm>
            <a:custGeom>
              <a:avLst/>
              <a:gdLst/>
              <a:ahLst/>
              <a:cxnLst/>
              <a:rect l="l" t="t" r="r" b="b"/>
              <a:pathLst>
                <a:path w="10328275" h="949960">
                  <a:moveTo>
                    <a:pt x="10328148" y="0"/>
                  </a:moveTo>
                  <a:lnTo>
                    <a:pt x="0" y="0"/>
                  </a:lnTo>
                  <a:lnTo>
                    <a:pt x="0" y="949451"/>
                  </a:lnTo>
                  <a:lnTo>
                    <a:pt x="10328148" y="949451"/>
                  </a:lnTo>
                  <a:lnTo>
                    <a:pt x="10328148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9764" y="1385315"/>
              <a:ext cx="2083435" cy="798830"/>
            </a:xfrm>
            <a:custGeom>
              <a:avLst/>
              <a:gdLst/>
              <a:ahLst/>
              <a:cxnLst/>
              <a:rect l="l" t="t" r="r" b="b"/>
              <a:pathLst>
                <a:path w="2083435" h="798830">
                  <a:moveTo>
                    <a:pt x="0" y="77597"/>
                  </a:moveTo>
                  <a:lnTo>
                    <a:pt x="6101" y="47416"/>
                  </a:lnTo>
                  <a:lnTo>
                    <a:pt x="22740" y="22748"/>
                  </a:lnTo>
                  <a:lnTo>
                    <a:pt x="47421" y="6105"/>
                  </a:lnTo>
                  <a:lnTo>
                    <a:pt x="77647" y="0"/>
                  </a:lnTo>
                  <a:lnTo>
                    <a:pt x="2005711" y="0"/>
                  </a:lnTo>
                  <a:lnTo>
                    <a:pt x="2035891" y="6105"/>
                  </a:lnTo>
                  <a:lnTo>
                    <a:pt x="2060559" y="22748"/>
                  </a:lnTo>
                  <a:lnTo>
                    <a:pt x="2077202" y="47416"/>
                  </a:lnTo>
                  <a:lnTo>
                    <a:pt x="2083308" y="77597"/>
                  </a:lnTo>
                  <a:lnTo>
                    <a:pt x="2083308" y="720979"/>
                  </a:lnTo>
                  <a:lnTo>
                    <a:pt x="2077202" y="751159"/>
                  </a:lnTo>
                  <a:lnTo>
                    <a:pt x="2060559" y="775827"/>
                  </a:lnTo>
                  <a:lnTo>
                    <a:pt x="2035891" y="792470"/>
                  </a:lnTo>
                  <a:lnTo>
                    <a:pt x="2005711" y="798576"/>
                  </a:lnTo>
                  <a:lnTo>
                    <a:pt x="77647" y="798576"/>
                  </a:lnTo>
                  <a:lnTo>
                    <a:pt x="47421" y="792470"/>
                  </a:lnTo>
                  <a:lnTo>
                    <a:pt x="22740" y="775827"/>
                  </a:lnTo>
                  <a:lnTo>
                    <a:pt x="6101" y="751159"/>
                  </a:lnTo>
                  <a:lnTo>
                    <a:pt x="0" y="720979"/>
                  </a:lnTo>
                  <a:lnTo>
                    <a:pt x="0" y="77597"/>
                  </a:lnTo>
                  <a:close/>
                </a:path>
              </a:pathLst>
            </a:custGeom>
            <a:ln w="12700">
              <a:solidFill>
                <a:srgbClr val="505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950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Key</a:t>
            </a:r>
            <a:r>
              <a:rPr spc="-80" dirty="0"/>
              <a:t> </a:t>
            </a:r>
            <a:r>
              <a:rPr spc="-5" dirty="0"/>
              <a:t>Features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366774" y="1619758"/>
            <a:ext cx="1668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Search</a:t>
            </a:r>
            <a:r>
              <a:rPr sz="1800" spc="-3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&amp;</a:t>
            </a:r>
            <a:r>
              <a:rPr sz="1800" spc="-4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Filtering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52032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40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6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2" y="77597"/>
                </a:lnTo>
                <a:lnTo>
                  <a:pt x="2084832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6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763257" y="1482597"/>
            <a:ext cx="1264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Version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Comp</a:t>
            </a:r>
            <a:r>
              <a:rPr sz="1800" spc="5" dirty="0">
                <a:solidFill>
                  <a:srgbClr val="505046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bi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48928" y="1385316"/>
            <a:ext cx="2083435" cy="798830"/>
          </a:xfrm>
          <a:custGeom>
            <a:avLst/>
            <a:gdLst/>
            <a:ahLst/>
            <a:cxnLst/>
            <a:rect l="l" t="t" r="r" b="b"/>
            <a:pathLst>
              <a:path w="2083434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5711" y="0"/>
                </a:lnTo>
                <a:lnTo>
                  <a:pt x="2035891" y="6105"/>
                </a:lnTo>
                <a:lnTo>
                  <a:pt x="2060559" y="22748"/>
                </a:lnTo>
                <a:lnTo>
                  <a:pt x="2077202" y="47416"/>
                </a:lnTo>
                <a:lnTo>
                  <a:pt x="2083307" y="77597"/>
                </a:lnTo>
                <a:lnTo>
                  <a:pt x="2083307" y="720979"/>
                </a:lnTo>
                <a:lnTo>
                  <a:pt x="2077202" y="751159"/>
                </a:lnTo>
                <a:lnTo>
                  <a:pt x="2060559" y="775827"/>
                </a:lnTo>
                <a:lnTo>
                  <a:pt x="2035891" y="792470"/>
                </a:lnTo>
                <a:lnTo>
                  <a:pt x="2005711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344914" y="1482597"/>
            <a:ext cx="1293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Community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Contributions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55135" y="1385316"/>
            <a:ext cx="2085339" cy="798830"/>
          </a:xfrm>
          <a:custGeom>
            <a:avLst/>
            <a:gdLst/>
            <a:ahLst/>
            <a:cxnLst/>
            <a:rect l="l" t="t" r="r" b="b"/>
            <a:pathLst>
              <a:path w="2085339" h="798830">
                <a:moveTo>
                  <a:pt x="0" y="77597"/>
                </a:moveTo>
                <a:lnTo>
                  <a:pt x="6105" y="47416"/>
                </a:lnTo>
                <a:lnTo>
                  <a:pt x="22748" y="22748"/>
                </a:lnTo>
                <a:lnTo>
                  <a:pt x="47416" y="6105"/>
                </a:lnTo>
                <a:lnTo>
                  <a:pt x="77597" y="0"/>
                </a:lnTo>
                <a:lnTo>
                  <a:pt x="2007235" y="0"/>
                </a:lnTo>
                <a:lnTo>
                  <a:pt x="2037415" y="6105"/>
                </a:lnTo>
                <a:lnTo>
                  <a:pt x="2062083" y="22748"/>
                </a:lnTo>
                <a:lnTo>
                  <a:pt x="2078726" y="47416"/>
                </a:lnTo>
                <a:lnTo>
                  <a:pt x="2084831" y="77597"/>
                </a:lnTo>
                <a:lnTo>
                  <a:pt x="2084831" y="720979"/>
                </a:lnTo>
                <a:lnTo>
                  <a:pt x="2078726" y="751159"/>
                </a:lnTo>
                <a:lnTo>
                  <a:pt x="2062083" y="775827"/>
                </a:lnTo>
                <a:lnTo>
                  <a:pt x="2037415" y="792470"/>
                </a:lnTo>
                <a:lnTo>
                  <a:pt x="2007235" y="798576"/>
                </a:lnTo>
                <a:lnTo>
                  <a:pt x="77597" y="798576"/>
                </a:lnTo>
                <a:lnTo>
                  <a:pt x="47416" y="792470"/>
                </a:lnTo>
                <a:lnTo>
                  <a:pt x="22748" y="775827"/>
                </a:lnTo>
                <a:lnTo>
                  <a:pt x="6105" y="751159"/>
                </a:lnTo>
                <a:lnTo>
                  <a:pt x="0" y="720979"/>
                </a:lnTo>
                <a:lnTo>
                  <a:pt x="0" y="77597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61205" y="1482597"/>
            <a:ext cx="1473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52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Detailed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Do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um</a:t>
            </a:r>
            <a:r>
              <a:rPr sz="1800" spc="5" dirty="0">
                <a:solidFill>
                  <a:srgbClr val="505046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ntat</a:t>
            </a:r>
            <a:r>
              <a:rPr sz="1800" spc="-10" dirty="0">
                <a:solidFill>
                  <a:srgbClr val="505046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5485" y="2184349"/>
            <a:ext cx="670179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9220" marR="5080" indent="-1367155">
              <a:lnSpc>
                <a:spcPct val="100000"/>
              </a:lnSpc>
              <a:spcBef>
                <a:spcPts val="100"/>
              </a:spcBef>
            </a:pPr>
            <a:r>
              <a:rPr sz="6600" b="1" spc="-310" dirty="0">
                <a:solidFill>
                  <a:srgbClr val="FFFFFF"/>
                </a:solidFill>
                <a:latin typeface="Verdana"/>
                <a:cs typeface="Verdana"/>
              </a:rPr>
              <a:t>Introduc</a:t>
            </a:r>
            <a:r>
              <a:rPr sz="6600" b="1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600" b="1" spc="-204" dirty="0">
                <a:solidFill>
                  <a:srgbClr val="FFFFFF"/>
                </a:solidFill>
                <a:latin typeface="Verdana"/>
                <a:cs typeface="Verdana"/>
              </a:rPr>
              <a:t>ion</a:t>
            </a:r>
            <a:r>
              <a:rPr sz="6600" b="1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140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6600" b="1" spc="-260" dirty="0">
                <a:solidFill>
                  <a:srgbClr val="FFFFFF"/>
                </a:solidFill>
                <a:latin typeface="Verdana"/>
                <a:cs typeface="Verdana"/>
              </a:rPr>
              <a:t>Handlers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5086" y="1409446"/>
            <a:ext cx="6602730" cy="2941955"/>
            <a:chOff x="815086" y="1409446"/>
            <a:chExt cx="6602730" cy="29419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350" y="3522168"/>
              <a:ext cx="234913" cy="23476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45571" y="3220397"/>
              <a:ext cx="760730" cy="838200"/>
            </a:xfrm>
            <a:custGeom>
              <a:avLst/>
              <a:gdLst/>
              <a:ahLst/>
              <a:cxnLst/>
              <a:rect l="l" t="t" r="r" b="b"/>
              <a:pathLst>
                <a:path w="760730" h="838200">
                  <a:moveTo>
                    <a:pt x="180736" y="650239"/>
                  </a:moveTo>
                  <a:lnTo>
                    <a:pt x="128683" y="650239"/>
                  </a:lnTo>
                  <a:lnTo>
                    <a:pt x="315400" y="750569"/>
                  </a:lnTo>
                  <a:lnTo>
                    <a:pt x="315400" y="765809"/>
                  </a:lnTo>
                  <a:lnTo>
                    <a:pt x="316712" y="770889"/>
                  </a:lnTo>
                  <a:lnTo>
                    <a:pt x="319171" y="774699"/>
                  </a:lnTo>
                  <a:lnTo>
                    <a:pt x="316876" y="777239"/>
                  </a:lnTo>
                  <a:lnTo>
                    <a:pt x="315400" y="782319"/>
                  </a:lnTo>
                  <a:lnTo>
                    <a:pt x="315400" y="812799"/>
                  </a:lnTo>
                  <a:lnTo>
                    <a:pt x="317411" y="822959"/>
                  </a:lnTo>
                  <a:lnTo>
                    <a:pt x="322880" y="831849"/>
                  </a:lnTo>
                  <a:lnTo>
                    <a:pt x="330961" y="836929"/>
                  </a:lnTo>
                  <a:lnTo>
                    <a:pt x="340810" y="838199"/>
                  </a:lnTo>
                  <a:lnTo>
                    <a:pt x="419497" y="838199"/>
                  </a:lnTo>
                  <a:lnTo>
                    <a:pt x="429415" y="836929"/>
                  </a:lnTo>
                  <a:lnTo>
                    <a:pt x="437488" y="831849"/>
                  </a:lnTo>
                  <a:lnTo>
                    <a:pt x="442918" y="822959"/>
                  </a:lnTo>
                  <a:lnTo>
                    <a:pt x="444409" y="815339"/>
                  </a:lnTo>
                  <a:lnTo>
                    <a:pt x="340318" y="815339"/>
                  </a:lnTo>
                  <a:lnTo>
                    <a:pt x="339990" y="814069"/>
                  </a:lnTo>
                  <a:lnTo>
                    <a:pt x="339990" y="787399"/>
                  </a:lnTo>
                  <a:lnTo>
                    <a:pt x="444906" y="787399"/>
                  </a:lnTo>
                  <a:lnTo>
                    <a:pt x="444906" y="782319"/>
                  </a:lnTo>
                  <a:lnTo>
                    <a:pt x="443595" y="777239"/>
                  </a:lnTo>
                  <a:lnTo>
                    <a:pt x="441136" y="774699"/>
                  </a:lnTo>
                  <a:lnTo>
                    <a:pt x="443431" y="770889"/>
                  </a:lnTo>
                  <a:lnTo>
                    <a:pt x="444906" y="765810"/>
                  </a:lnTo>
                  <a:lnTo>
                    <a:pt x="444906" y="762000"/>
                  </a:lnTo>
                  <a:lnTo>
                    <a:pt x="339990" y="761999"/>
                  </a:lnTo>
                  <a:lnTo>
                    <a:pt x="339990" y="735329"/>
                  </a:lnTo>
                  <a:lnTo>
                    <a:pt x="340318" y="734059"/>
                  </a:lnTo>
                  <a:lnTo>
                    <a:pt x="475632" y="734060"/>
                  </a:lnTo>
                  <a:lnTo>
                    <a:pt x="492176" y="725170"/>
                  </a:lnTo>
                  <a:lnTo>
                    <a:pt x="317695" y="725169"/>
                  </a:lnTo>
                  <a:lnTo>
                    <a:pt x="180736" y="650239"/>
                  </a:lnTo>
                  <a:close/>
                </a:path>
                <a:path w="760730" h="838200">
                  <a:moveTo>
                    <a:pt x="444906" y="787399"/>
                  </a:moveTo>
                  <a:lnTo>
                    <a:pt x="420316" y="787399"/>
                  </a:lnTo>
                  <a:lnTo>
                    <a:pt x="420316" y="814069"/>
                  </a:lnTo>
                  <a:lnTo>
                    <a:pt x="420480" y="814069"/>
                  </a:lnTo>
                  <a:lnTo>
                    <a:pt x="420152" y="815339"/>
                  </a:lnTo>
                  <a:lnTo>
                    <a:pt x="444409" y="815339"/>
                  </a:lnTo>
                  <a:lnTo>
                    <a:pt x="444906" y="812799"/>
                  </a:lnTo>
                  <a:lnTo>
                    <a:pt x="444906" y="787399"/>
                  </a:lnTo>
                  <a:close/>
                </a:path>
                <a:path w="760730" h="838200">
                  <a:moveTo>
                    <a:pt x="475632" y="734060"/>
                  </a:moveTo>
                  <a:lnTo>
                    <a:pt x="419989" y="734059"/>
                  </a:lnTo>
                  <a:lnTo>
                    <a:pt x="420316" y="735329"/>
                  </a:lnTo>
                  <a:lnTo>
                    <a:pt x="420316" y="761999"/>
                  </a:lnTo>
                  <a:lnTo>
                    <a:pt x="444906" y="762000"/>
                  </a:lnTo>
                  <a:lnTo>
                    <a:pt x="444906" y="750570"/>
                  </a:lnTo>
                  <a:lnTo>
                    <a:pt x="475632" y="734060"/>
                  </a:lnTo>
                  <a:close/>
                </a:path>
                <a:path w="760730" h="838200">
                  <a:moveTo>
                    <a:pt x="419497" y="709929"/>
                  </a:moveTo>
                  <a:lnTo>
                    <a:pt x="340810" y="709929"/>
                  </a:lnTo>
                  <a:lnTo>
                    <a:pt x="317695" y="725169"/>
                  </a:lnTo>
                  <a:lnTo>
                    <a:pt x="492176" y="725170"/>
                  </a:lnTo>
                  <a:lnTo>
                    <a:pt x="494540" y="723900"/>
                  </a:lnTo>
                  <a:lnTo>
                    <a:pt x="442611" y="723900"/>
                  </a:lnTo>
                  <a:lnTo>
                    <a:pt x="438723" y="718820"/>
                  </a:lnTo>
                  <a:lnTo>
                    <a:pt x="433390" y="713739"/>
                  </a:lnTo>
                  <a:lnTo>
                    <a:pt x="426889" y="711199"/>
                  </a:lnTo>
                  <a:lnTo>
                    <a:pt x="419497" y="709929"/>
                  </a:lnTo>
                  <a:close/>
                </a:path>
                <a:path w="760730" h="838200">
                  <a:moveTo>
                    <a:pt x="734900" y="538480"/>
                  </a:moveTo>
                  <a:lnTo>
                    <a:pt x="655885" y="538480"/>
                  </a:lnTo>
                  <a:lnTo>
                    <a:pt x="630640" y="563880"/>
                  </a:lnTo>
                  <a:lnTo>
                    <a:pt x="630640" y="595630"/>
                  </a:lnTo>
                  <a:lnTo>
                    <a:pt x="631952" y="599440"/>
                  </a:lnTo>
                  <a:lnTo>
                    <a:pt x="634410" y="603250"/>
                  </a:lnTo>
                  <a:lnTo>
                    <a:pt x="632115" y="607060"/>
                  </a:lnTo>
                  <a:lnTo>
                    <a:pt x="630640" y="612140"/>
                  </a:lnTo>
                  <a:lnTo>
                    <a:pt x="630640" y="622300"/>
                  </a:lnTo>
                  <a:lnTo>
                    <a:pt x="442611" y="723900"/>
                  </a:lnTo>
                  <a:lnTo>
                    <a:pt x="494540" y="723900"/>
                  </a:lnTo>
                  <a:lnTo>
                    <a:pt x="631624" y="650240"/>
                  </a:lnTo>
                  <a:lnTo>
                    <a:pt x="758819" y="650240"/>
                  </a:lnTo>
                  <a:lnTo>
                    <a:pt x="760061" y="643890"/>
                  </a:lnTo>
                  <a:lnTo>
                    <a:pt x="655394" y="643890"/>
                  </a:lnTo>
                  <a:lnTo>
                    <a:pt x="655394" y="615950"/>
                  </a:lnTo>
                  <a:lnTo>
                    <a:pt x="760310" y="615950"/>
                  </a:lnTo>
                  <a:lnTo>
                    <a:pt x="760310" y="612140"/>
                  </a:lnTo>
                  <a:lnTo>
                    <a:pt x="758998" y="607060"/>
                  </a:lnTo>
                  <a:lnTo>
                    <a:pt x="756539" y="603250"/>
                  </a:lnTo>
                  <a:lnTo>
                    <a:pt x="758834" y="599440"/>
                  </a:lnTo>
                  <a:lnTo>
                    <a:pt x="760310" y="595630"/>
                  </a:lnTo>
                  <a:lnTo>
                    <a:pt x="760310" y="591820"/>
                  </a:lnTo>
                  <a:lnTo>
                    <a:pt x="655558" y="591820"/>
                  </a:lnTo>
                  <a:lnTo>
                    <a:pt x="655230" y="590550"/>
                  </a:lnTo>
                  <a:lnTo>
                    <a:pt x="655230" y="563880"/>
                  </a:lnTo>
                  <a:lnTo>
                    <a:pt x="760310" y="563880"/>
                  </a:lnTo>
                  <a:lnTo>
                    <a:pt x="758299" y="553720"/>
                  </a:lnTo>
                  <a:lnTo>
                    <a:pt x="752830" y="546100"/>
                  </a:lnTo>
                  <a:lnTo>
                    <a:pt x="744749" y="541020"/>
                  </a:lnTo>
                  <a:lnTo>
                    <a:pt x="734900" y="538480"/>
                  </a:lnTo>
                  <a:close/>
                </a:path>
                <a:path w="760730" h="838200">
                  <a:moveTo>
                    <a:pt x="392448" y="589279"/>
                  </a:moveTo>
                  <a:lnTo>
                    <a:pt x="367694" y="589279"/>
                  </a:lnTo>
                  <a:lnTo>
                    <a:pt x="367694" y="709929"/>
                  </a:lnTo>
                  <a:lnTo>
                    <a:pt x="392448" y="709929"/>
                  </a:lnTo>
                  <a:lnTo>
                    <a:pt x="392448" y="589279"/>
                  </a:lnTo>
                  <a:close/>
                </a:path>
                <a:path w="760730" h="838200">
                  <a:moveTo>
                    <a:pt x="77047" y="300989"/>
                  </a:moveTo>
                  <a:lnTo>
                    <a:pt x="52457" y="300989"/>
                  </a:lnTo>
                  <a:lnTo>
                    <a:pt x="52458" y="538479"/>
                  </a:lnTo>
                  <a:lnTo>
                    <a:pt x="25409" y="538479"/>
                  </a:lnTo>
                  <a:lnTo>
                    <a:pt x="15491" y="541019"/>
                  </a:lnTo>
                  <a:lnTo>
                    <a:pt x="7417" y="546099"/>
                  </a:lnTo>
                  <a:lnTo>
                    <a:pt x="1987" y="553719"/>
                  </a:lnTo>
                  <a:lnTo>
                    <a:pt x="0" y="563879"/>
                  </a:lnTo>
                  <a:lnTo>
                    <a:pt x="0" y="595629"/>
                  </a:lnTo>
                  <a:lnTo>
                    <a:pt x="1311" y="599439"/>
                  </a:lnTo>
                  <a:lnTo>
                    <a:pt x="3770" y="603249"/>
                  </a:lnTo>
                  <a:lnTo>
                    <a:pt x="1475" y="607059"/>
                  </a:lnTo>
                  <a:lnTo>
                    <a:pt x="0" y="612139"/>
                  </a:lnTo>
                  <a:lnTo>
                    <a:pt x="0" y="642619"/>
                  </a:lnTo>
                  <a:lnTo>
                    <a:pt x="2010" y="652779"/>
                  </a:lnTo>
                  <a:lnTo>
                    <a:pt x="7479" y="660399"/>
                  </a:lnTo>
                  <a:lnTo>
                    <a:pt x="15560" y="666749"/>
                  </a:lnTo>
                  <a:lnTo>
                    <a:pt x="25409" y="668019"/>
                  </a:lnTo>
                  <a:lnTo>
                    <a:pt x="104257" y="668019"/>
                  </a:lnTo>
                  <a:lnTo>
                    <a:pt x="112569" y="666749"/>
                  </a:lnTo>
                  <a:lnTo>
                    <a:pt x="119728" y="662939"/>
                  </a:lnTo>
                  <a:lnTo>
                    <a:pt x="125258" y="656589"/>
                  </a:lnTo>
                  <a:lnTo>
                    <a:pt x="128683" y="650239"/>
                  </a:lnTo>
                  <a:lnTo>
                    <a:pt x="180736" y="650239"/>
                  </a:lnTo>
                  <a:lnTo>
                    <a:pt x="169129" y="643889"/>
                  </a:lnTo>
                  <a:lnTo>
                    <a:pt x="24589" y="643889"/>
                  </a:lnTo>
                  <a:lnTo>
                    <a:pt x="24589" y="615949"/>
                  </a:lnTo>
                  <a:lnTo>
                    <a:pt x="129666" y="615949"/>
                  </a:lnTo>
                  <a:lnTo>
                    <a:pt x="129666" y="612139"/>
                  </a:lnTo>
                  <a:lnTo>
                    <a:pt x="128355" y="607059"/>
                  </a:lnTo>
                  <a:lnTo>
                    <a:pt x="125896" y="604519"/>
                  </a:lnTo>
                  <a:lnTo>
                    <a:pt x="128191" y="600709"/>
                  </a:lnTo>
                  <a:lnTo>
                    <a:pt x="129666" y="595629"/>
                  </a:lnTo>
                  <a:lnTo>
                    <a:pt x="129666" y="591819"/>
                  </a:lnTo>
                  <a:lnTo>
                    <a:pt x="24917" y="591819"/>
                  </a:lnTo>
                  <a:lnTo>
                    <a:pt x="24589" y="590549"/>
                  </a:lnTo>
                  <a:lnTo>
                    <a:pt x="24589" y="563879"/>
                  </a:lnTo>
                  <a:lnTo>
                    <a:pt x="129415" y="563879"/>
                  </a:lnTo>
                  <a:lnTo>
                    <a:pt x="127656" y="554989"/>
                  </a:lnTo>
                  <a:lnTo>
                    <a:pt x="122187" y="546099"/>
                  </a:lnTo>
                  <a:lnTo>
                    <a:pt x="114106" y="541019"/>
                  </a:lnTo>
                  <a:lnTo>
                    <a:pt x="104257" y="539749"/>
                  </a:lnTo>
                  <a:lnTo>
                    <a:pt x="77047" y="539749"/>
                  </a:lnTo>
                  <a:lnTo>
                    <a:pt x="77047" y="300989"/>
                  </a:lnTo>
                  <a:close/>
                </a:path>
                <a:path w="760730" h="838200">
                  <a:moveTo>
                    <a:pt x="758819" y="650240"/>
                  </a:moveTo>
                  <a:lnTo>
                    <a:pt x="631624" y="650240"/>
                  </a:lnTo>
                  <a:lnTo>
                    <a:pt x="635117" y="656590"/>
                  </a:lnTo>
                  <a:lnTo>
                    <a:pt x="640640" y="662940"/>
                  </a:lnTo>
                  <a:lnTo>
                    <a:pt x="647761" y="666750"/>
                  </a:lnTo>
                  <a:lnTo>
                    <a:pt x="656049" y="668020"/>
                  </a:lnTo>
                  <a:lnTo>
                    <a:pt x="734900" y="668020"/>
                  </a:lnTo>
                  <a:lnTo>
                    <a:pt x="744818" y="666750"/>
                  </a:lnTo>
                  <a:lnTo>
                    <a:pt x="752892" y="660400"/>
                  </a:lnTo>
                  <a:lnTo>
                    <a:pt x="758322" y="652780"/>
                  </a:lnTo>
                  <a:lnTo>
                    <a:pt x="758819" y="650240"/>
                  </a:lnTo>
                  <a:close/>
                </a:path>
                <a:path w="760730" h="838200">
                  <a:moveTo>
                    <a:pt x="129666" y="615949"/>
                  </a:moveTo>
                  <a:lnTo>
                    <a:pt x="105077" y="615949"/>
                  </a:lnTo>
                  <a:lnTo>
                    <a:pt x="105077" y="643889"/>
                  </a:lnTo>
                  <a:lnTo>
                    <a:pt x="169129" y="643889"/>
                  </a:lnTo>
                  <a:lnTo>
                    <a:pt x="129666" y="622299"/>
                  </a:lnTo>
                  <a:lnTo>
                    <a:pt x="129666" y="615949"/>
                  </a:lnTo>
                  <a:close/>
                </a:path>
                <a:path w="760730" h="838200">
                  <a:moveTo>
                    <a:pt x="760310" y="615950"/>
                  </a:moveTo>
                  <a:lnTo>
                    <a:pt x="735884" y="615950"/>
                  </a:lnTo>
                  <a:lnTo>
                    <a:pt x="735884" y="643890"/>
                  </a:lnTo>
                  <a:lnTo>
                    <a:pt x="760061" y="643890"/>
                  </a:lnTo>
                  <a:lnTo>
                    <a:pt x="760310" y="642620"/>
                  </a:lnTo>
                  <a:lnTo>
                    <a:pt x="760310" y="615950"/>
                  </a:lnTo>
                  <a:close/>
                </a:path>
                <a:path w="760730" h="838200">
                  <a:moveTo>
                    <a:pt x="129415" y="563879"/>
                  </a:moveTo>
                  <a:lnTo>
                    <a:pt x="105077" y="563879"/>
                  </a:lnTo>
                  <a:lnTo>
                    <a:pt x="105077" y="590549"/>
                  </a:lnTo>
                  <a:lnTo>
                    <a:pt x="104749" y="591819"/>
                  </a:lnTo>
                  <a:lnTo>
                    <a:pt x="129666" y="591819"/>
                  </a:lnTo>
                  <a:lnTo>
                    <a:pt x="129666" y="565149"/>
                  </a:lnTo>
                  <a:lnTo>
                    <a:pt x="129415" y="563879"/>
                  </a:lnTo>
                  <a:close/>
                </a:path>
                <a:path w="760730" h="838200">
                  <a:moveTo>
                    <a:pt x="760310" y="563880"/>
                  </a:moveTo>
                  <a:lnTo>
                    <a:pt x="735720" y="563880"/>
                  </a:lnTo>
                  <a:lnTo>
                    <a:pt x="735720" y="590550"/>
                  </a:lnTo>
                  <a:lnTo>
                    <a:pt x="735392" y="591820"/>
                  </a:lnTo>
                  <a:lnTo>
                    <a:pt x="760310" y="591820"/>
                  </a:lnTo>
                  <a:lnTo>
                    <a:pt x="760310" y="563880"/>
                  </a:lnTo>
                  <a:close/>
                </a:path>
                <a:path w="760730" h="838200">
                  <a:moveTo>
                    <a:pt x="511626" y="250190"/>
                  </a:moveTo>
                  <a:lnTo>
                    <a:pt x="248516" y="250189"/>
                  </a:lnTo>
                  <a:lnTo>
                    <a:pt x="213015" y="273049"/>
                  </a:lnTo>
                  <a:lnTo>
                    <a:pt x="209993" y="288289"/>
                  </a:lnTo>
                  <a:lnTo>
                    <a:pt x="210112" y="341629"/>
                  </a:lnTo>
                  <a:lnTo>
                    <a:pt x="210707" y="347979"/>
                  </a:lnTo>
                  <a:lnTo>
                    <a:pt x="212759" y="355599"/>
                  </a:lnTo>
                  <a:lnTo>
                    <a:pt x="216009" y="361949"/>
                  </a:lnTo>
                  <a:lnTo>
                    <a:pt x="220320" y="367029"/>
                  </a:lnTo>
                  <a:lnTo>
                    <a:pt x="216009" y="372109"/>
                  </a:lnTo>
                  <a:lnTo>
                    <a:pt x="212759" y="378459"/>
                  </a:lnTo>
                  <a:lnTo>
                    <a:pt x="210707" y="386079"/>
                  </a:lnTo>
                  <a:lnTo>
                    <a:pt x="209993" y="393699"/>
                  </a:lnTo>
                  <a:lnTo>
                    <a:pt x="209993" y="445769"/>
                  </a:lnTo>
                  <a:lnTo>
                    <a:pt x="210707" y="453389"/>
                  </a:lnTo>
                  <a:lnTo>
                    <a:pt x="212759" y="459739"/>
                  </a:lnTo>
                  <a:lnTo>
                    <a:pt x="216009" y="466089"/>
                  </a:lnTo>
                  <a:lnTo>
                    <a:pt x="220320" y="472439"/>
                  </a:lnTo>
                  <a:lnTo>
                    <a:pt x="216009" y="477519"/>
                  </a:lnTo>
                  <a:lnTo>
                    <a:pt x="212759" y="483869"/>
                  </a:lnTo>
                  <a:lnTo>
                    <a:pt x="210707" y="491489"/>
                  </a:lnTo>
                  <a:lnTo>
                    <a:pt x="209993" y="499109"/>
                  </a:lnTo>
                  <a:lnTo>
                    <a:pt x="209993" y="551179"/>
                  </a:lnTo>
                  <a:lnTo>
                    <a:pt x="233576" y="586739"/>
                  </a:lnTo>
                  <a:lnTo>
                    <a:pt x="511626" y="589280"/>
                  </a:lnTo>
                  <a:lnTo>
                    <a:pt x="526636" y="586740"/>
                  </a:lnTo>
                  <a:lnTo>
                    <a:pt x="538880" y="577850"/>
                  </a:lnTo>
                  <a:lnTo>
                    <a:pt x="547127" y="566420"/>
                  </a:lnTo>
                  <a:lnTo>
                    <a:pt x="547379" y="565150"/>
                  </a:lnTo>
                  <a:lnTo>
                    <a:pt x="240976" y="565149"/>
                  </a:lnTo>
                  <a:lnTo>
                    <a:pt x="234746" y="558799"/>
                  </a:lnTo>
                  <a:lnTo>
                    <a:pt x="234746" y="491489"/>
                  </a:lnTo>
                  <a:lnTo>
                    <a:pt x="240976" y="485139"/>
                  </a:lnTo>
                  <a:lnTo>
                    <a:pt x="547725" y="485140"/>
                  </a:lnTo>
                  <a:lnTo>
                    <a:pt x="547384" y="483870"/>
                  </a:lnTo>
                  <a:lnTo>
                    <a:pt x="544133" y="477520"/>
                  </a:lnTo>
                  <a:lnTo>
                    <a:pt x="539822" y="472440"/>
                  </a:lnTo>
                  <a:lnTo>
                    <a:pt x="544133" y="466090"/>
                  </a:lnTo>
                  <a:lnTo>
                    <a:pt x="547384" y="459740"/>
                  </a:lnTo>
                  <a:lnTo>
                    <a:pt x="240976" y="459739"/>
                  </a:lnTo>
                  <a:lnTo>
                    <a:pt x="234746" y="453389"/>
                  </a:lnTo>
                  <a:lnTo>
                    <a:pt x="234746" y="386079"/>
                  </a:lnTo>
                  <a:lnTo>
                    <a:pt x="240976" y="379729"/>
                  </a:lnTo>
                  <a:lnTo>
                    <a:pt x="547384" y="379730"/>
                  </a:lnTo>
                  <a:lnTo>
                    <a:pt x="544133" y="373380"/>
                  </a:lnTo>
                  <a:lnTo>
                    <a:pt x="539822" y="367030"/>
                  </a:lnTo>
                  <a:lnTo>
                    <a:pt x="544133" y="361950"/>
                  </a:lnTo>
                  <a:lnTo>
                    <a:pt x="547384" y="355600"/>
                  </a:lnTo>
                  <a:lnTo>
                    <a:pt x="547725" y="354330"/>
                  </a:lnTo>
                  <a:lnTo>
                    <a:pt x="240976" y="354329"/>
                  </a:lnTo>
                  <a:lnTo>
                    <a:pt x="234746" y="349249"/>
                  </a:lnTo>
                  <a:lnTo>
                    <a:pt x="234746" y="280669"/>
                  </a:lnTo>
                  <a:lnTo>
                    <a:pt x="240976" y="274319"/>
                  </a:lnTo>
                  <a:lnTo>
                    <a:pt x="547358" y="274320"/>
                  </a:lnTo>
                  <a:lnTo>
                    <a:pt x="547104" y="273050"/>
                  </a:lnTo>
                  <a:lnTo>
                    <a:pt x="538818" y="261620"/>
                  </a:lnTo>
                  <a:lnTo>
                    <a:pt x="526567" y="252730"/>
                  </a:lnTo>
                  <a:lnTo>
                    <a:pt x="511626" y="250190"/>
                  </a:lnTo>
                  <a:close/>
                </a:path>
                <a:path w="760730" h="838200">
                  <a:moveTo>
                    <a:pt x="547725" y="485140"/>
                  </a:moveTo>
                  <a:lnTo>
                    <a:pt x="519167" y="485140"/>
                  </a:lnTo>
                  <a:lnTo>
                    <a:pt x="525396" y="491490"/>
                  </a:lnTo>
                  <a:lnTo>
                    <a:pt x="525396" y="558800"/>
                  </a:lnTo>
                  <a:lnTo>
                    <a:pt x="519167" y="565150"/>
                  </a:lnTo>
                  <a:lnTo>
                    <a:pt x="547379" y="565150"/>
                  </a:lnTo>
                  <a:lnTo>
                    <a:pt x="550150" y="551180"/>
                  </a:lnTo>
                  <a:lnTo>
                    <a:pt x="550150" y="499110"/>
                  </a:lnTo>
                  <a:lnTo>
                    <a:pt x="549435" y="491490"/>
                  </a:lnTo>
                  <a:lnTo>
                    <a:pt x="547725" y="485140"/>
                  </a:lnTo>
                  <a:close/>
                </a:path>
                <a:path w="760730" h="838200">
                  <a:moveTo>
                    <a:pt x="707852" y="300990"/>
                  </a:moveTo>
                  <a:lnTo>
                    <a:pt x="682934" y="300990"/>
                  </a:lnTo>
                  <a:lnTo>
                    <a:pt x="682934" y="538480"/>
                  </a:lnTo>
                  <a:lnTo>
                    <a:pt x="707852" y="538480"/>
                  </a:lnTo>
                  <a:lnTo>
                    <a:pt x="707852" y="300990"/>
                  </a:lnTo>
                  <a:close/>
                </a:path>
                <a:path w="760730" h="838200">
                  <a:moveTo>
                    <a:pt x="547384" y="379730"/>
                  </a:moveTo>
                  <a:lnTo>
                    <a:pt x="519167" y="379730"/>
                  </a:lnTo>
                  <a:lnTo>
                    <a:pt x="525396" y="386080"/>
                  </a:lnTo>
                  <a:lnTo>
                    <a:pt x="525396" y="445770"/>
                  </a:lnTo>
                  <a:lnTo>
                    <a:pt x="525560" y="453390"/>
                  </a:lnTo>
                  <a:lnTo>
                    <a:pt x="519331" y="459740"/>
                  </a:lnTo>
                  <a:lnTo>
                    <a:pt x="547384" y="459740"/>
                  </a:lnTo>
                  <a:lnTo>
                    <a:pt x="549435" y="453390"/>
                  </a:lnTo>
                  <a:lnTo>
                    <a:pt x="550150" y="445770"/>
                  </a:lnTo>
                  <a:lnTo>
                    <a:pt x="550150" y="393700"/>
                  </a:lnTo>
                  <a:lnTo>
                    <a:pt x="549435" y="386080"/>
                  </a:lnTo>
                  <a:lnTo>
                    <a:pt x="547384" y="379730"/>
                  </a:lnTo>
                  <a:close/>
                </a:path>
                <a:path w="760730" h="838200">
                  <a:moveTo>
                    <a:pt x="547358" y="274320"/>
                  </a:moveTo>
                  <a:lnTo>
                    <a:pt x="519167" y="274320"/>
                  </a:lnTo>
                  <a:lnTo>
                    <a:pt x="525396" y="280670"/>
                  </a:lnTo>
                  <a:lnTo>
                    <a:pt x="525396" y="340360"/>
                  </a:lnTo>
                  <a:lnTo>
                    <a:pt x="525560" y="340360"/>
                  </a:lnTo>
                  <a:lnTo>
                    <a:pt x="525560" y="349250"/>
                  </a:lnTo>
                  <a:lnTo>
                    <a:pt x="519331" y="354330"/>
                  </a:lnTo>
                  <a:lnTo>
                    <a:pt x="547725" y="354330"/>
                  </a:lnTo>
                  <a:lnTo>
                    <a:pt x="549435" y="347980"/>
                  </a:lnTo>
                  <a:lnTo>
                    <a:pt x="550150" y="341630"/>
                  </a:lnTo>
                  <a:lnTo>
                    <a:pt x="550150" y="288290"/>
                  </a:lnTo>
                  <a:lnTo>
                    <a:pt x="547358" y="274320"/>
                  </a:lnTo>
                  <a:close/>
                </a:path>
                <a:path w="760730" h="838200">
                  <a:moveTo>
                    <a:pt x="104421" y="171449"/>
                  </a:moveTo>
                  <a:lnTo>
                    <a:pt x="25409" y="171449"/>
                  </a:lnTo>
                  <a:lnTo>
                    <a:pt x="0" y="196849"/>
                  </a:lnTo>
                  <a:lnTo>
                    <a:pt x="0" y="227329"/>
                  </a:lnTo>
                  <a:lnTo>
                    <a:pt x="1311" y="232409"/>
                  </a:lnTo>
                  <a:lnTo>
                    <a:pt x="3770" y="236219"/>
                  </a:lnTo>
                  <a:lnTo>
                    <a:pt x="1475" y="240029"/>
                  </a:lnTo>
                  <a:lnTo>
                    <a:pt x="0" y="243839"/>
                  </a:lnTo>
                  <a:lnTo>
                    <a:pt x="0" y="275589"/>
                  </a:lnTo>
                  <a:lnTo>
                    <a:pt x="2010" y="284479"/>
                  </a:lnTo>
                  <a:lnTo>
                    <a:pt x="7479" y="293369"/>
                  </a:lnTo>
                  <a:lnTo>
                    <a:pt x="15560" y="298449"/>
                  </a:lnTo>
                  <a:lnTo>
                    <a:pt x="25409" y="300989"/>
                  </a:lnTo>
                  <a:lnTo>
                    <a:pt x="104093" y="300989"/>
                  </a:lnTo>
                  <a:lnTo>
                    <a:pt x="114011" y="298449"/>
                  </a:lnTo>
                  <a:lnTo>
                    <a:pt x="122085" y="293369"/>
                  </a:lnTo>
                  <a:lnTo>
                    <a:pt x="127515" y="284479"/>
                  </a:lnTo>
                  <a:lnTo>
                    <a:pt x="129502" y="275589"/>
                  </a:lnTo>
                  <a:lnTo>
                    <a:pt x="24589" y="275589"/>
                  </a:lnTo>
                  <a:lnTo>
                    <a:pt x="24589" y="248919"/>
                  </a:lnTo>
                  <a:lnTo>
                    <a:pt x="24917" y="247649"/>
                  </a:lnTo>
                  <a:lnTo>
                    <a:pt x="129502" y="247649"/>
                  </a:lnTo>
                  <a:lnTo>
                    <a:pt x="129502" y="243839"/>
                  </a:lnTo>
                  <a:lnTo>
                    <a:pt x="128191" y="240029"/>
                  </a:lnTo>
                  <a:lnTo>
                    <a:pt x="125732" y="236219"/>
                  </a:lnTo>
                  <a:lnTo>
                    <a:pt x="128027" y="232409"/>
                  </a:lnTo>
                  <a:lnTo>
                    <a:pt x="129502" y="227329"/>
                  </a:lnTo>
                  <a:lnTo>
                    <a:pt x="129502" y="223519"/>
                  </a:lnTo>
                  <a:lnTo>
                    <a:pt x="24589" y="223519"/>
                  </a:lnTo>
                  <a:lnTo>
                    <a:pt x="24589" y="196849"/>
                  </a:lnTo>
                  <a:lnTo>
                    <a:pt x="24425" y="196849"/>
                  </a:lnTo>
                  <a:lnTo>
                    <a:pt x="24425" y="195579"/>
                  </a:lnTo>
                  <a:lnTo>
                    <a:pt x="164635" y="195579"/>
                  </a:lnTo>
                  <a:lnTo>
                    <a:pt x="178688" y="187959"/>
                  </a:lnTo>
                  <a:lnTo>
                    <a:pt x="128191" y="187959"/>
                  </a:lnTo>
                  <a:lnTo>
                    <a:pt x="124477" y="180339"/>
                  </a:lnTo>
                  <a:lnTo>
                    <a:pt x="119011" y="175259"/>
                  </a:lnTo>
                  <a:lnTo>
                    <a:pt x="112192" y="172719"/>
                  </a:lnTo>
                  <a:lnTo>
                    <a:pt x="104421" y="171449"/>
                  </a:lnTo>
                  <a:close/>
                </a:path>
                <a:path w="760730" h="838200">
                  <a:moveTo>
                    <a:pt x="494212" y="113030"/>
                  </a:moveTo>
                  <a:lnTo>
                    <a:pt x="443267" y="113030"/>
                  </a:lnTo>
                  <a:lnTo>
                    <a:pt x="630476" y="214630"/>
                  </a:lnTo>
                  <a:lnTo>
                    <a:pt x="630476" y="227330"/>
                  </a:lnTo>
                  <a:lnTo>
                    <a:pt x="631788" y="232410"/>
                  </a:lnTo>
                  <a:lnTo>
                    <a:pt x="634247" y="236220"/>
                  </a:lnTo>
                  <a:lnTo>
                    <a:pt x="631951" y="240030"/>
                  </a:lnTo>
                  <a:lnTo>
                    <a:pt x="630476" y="243840"/>
                  </a:lnTo>
                  <a:lnTo>
                    <a:pt x="630476" y="275590"/>
                  </a:lnTo>
                  <a:lnTo>
                    <a:pt x="632487" y="284480"/>
                  </a:lnTo>
                  <a:lnTo>
                    <a:pt x="637955" y="293370"/>
                  </a:lnTo>
                  <a:lnTo>
                    <a:pt x="646037" y="298450"/>
                  </a:lnTo>
                  <a:lnTo>
                    <a:pt x="655885" y="300990"/>
                  </a:lnTo>
                  <a:lnTo>
                    <a:pt x="734900" y="300990"/>
                  </a:lnTo>
                  <a:lnTo>
                    <a:pt x="744818" y="298450"/>
                  </a:lnTo>
                  <a:lnTo>
                    <a:pt x="752892" y="293370"/>
                  </a:lnTo>
                  <a:lnTo>
                    <a:pt x="758322" y="284480"/>
                  </a:lnTo>
                  <a:lnTo>
                    <a:pt x="760310" y="275590"/>
                  </a:lnTo>
                  <a:lnTo>
                    <a:pt x="655394" y="275590"/>
                  </a:lnTo>
                  <a:lnTo>
                    <a:pt x="655394" y="248920"/>
                  </a:lnTo>
                  <a:lnTo>
                    <a:pt x="655722" y="247650"/>
                  </a:lnTo>
                  <a:lnTo>
                    <a:pt x="760310" y="247650"/>
                  </a:lnTo>
                  <a:lnTo>
                    <a:pt x="760310" y="243840"/>
                  </a:lnTo>
                  <a:lnTo>
                    <a:pt x="758998" y="240030"/>
                  </a:lnTo>
                  <a:lnTo>
                    <a:pt x="756539" y="236220"/>
                  </a:lnTo>
                  <a:lnTo>
                    <a:pt x="758834" y="232410"/>
                  </a:lnTo>
                  <a:lnTo>
                    <a:pt x="760310" y="227330"/>
                  </a:lnTo>
                  <a:lnTo>
                    <a:pt x="760310" y="223520"/>
                  </a:lnTo>
                  <a:lnTo>
                    <a:pt x="655394" y="223520"/>
                  </a:lnTo>
                  <a:lnTo>
                    <a:pt x="655394" y="195580"/>
                  </a:lnTo>
                  <a:lnTo>
                    <a:pt x="760070" y="195580"/>
                  </a:lnTo>
                  <a:lnTo>
                    <a:pt x="758631" y="187960"/>
                  </a:lnTo>
                  <a:lnTo>
                    <a:pt x="632279" y="187960"/>
                  </a:lnTo>
                  <a:lnTo>
                    <a:pt x="494212" y="113030"/>
                  </a:lnTo>
                  <a:close/>
                </a:path>
                <a:path w="760730" h="838200">
                  <a:moveTo>
                    <a:pt x="129502" y="247649"/>
                  </a:moveTo>
                  <a:lnTo>
                    <a:pt x="104749" y="247649"/>
                  </a:lnTo>
                  <a:lnTo>
                    <a:pt x="105077" y="248919"/>
                  </a:lnTo>
                  <a:lnTo>
                    <a:pt x="105077" y="275589"/>
                  </a:lnTo>
                  <a:lnTo>
                    <a:pt x="129502" y="275589"/>
                  </a:lnTo>
                  <a:lnTo>
                    <a:pt x="129502" y="247649"/>
                  </a:lnTo>
                  <a:close/>
                </a:path>
                <a:path w="760730" h="838200">
                  <a:moveTo>
                    <a:pt x="760310" y="247650"/>
                  </a:moveTo>
                  <a:lnTo>
                    <a:pt x="735556" y="247650"/>
                  </a:lnTo>
                  <a:lnTo>
                    <a:pt x="735884" y="248920"/>
                  </a:lnTo>
                  <a:lnTo>
                    <a:pt x="735884" y="275590"/>
                  </a:lnTo>
                  <a:lnTo>
                    <a:pt x="760310" y="275590"/>
                  </a:lnTo>
                  <a:lnTo>
                    <a:pt x="760310" y="247650"/>
                  </a:lnTo>
                  <a:close/>
                </a:path>
                <a:path w="760730" h="838200">
                  <a:moveTo>
                    <a:pt x="392448" y="129540"/>
                  </a:moveTo>
                  <a:lnTo>
                    <a:pt x="367694" y="129540"/>
                  </a:lnTo>
                  <a:lnTo>
                    <a:pt x="367694" y="250189"/>
                  </a:lnTo>
                  <a:lnTo>
                    <a:pt x="392448" y="250190"/>
                  </a:lnTo>
                  <a:lnTo>
                    <a:pt x="392448" y="129540"/>
                  </a:lnTo>
                  <a:close/>
                </a:path>
                <a:path w="760730" h="838200">
                  <a:moveTo>
                    <a:pt x="164635" y="195579"/>
                  </a:moveTo>
                  <a:lnTo>
                    <a:pt x="104913" y="195579"/>
                  </a:lnTo>
                  <a:lnTo>
                    <a:pt x="104913" y="223519"/>
                  </a:lnTo>
                  <a:lnTo>
                    <a:pt x="129502" y="223519"/>
                  </a:lnTo>
                  <a:lnTo>
                    <a:pt x="129502" y="214629"/>
                  </a:lnTo>
                  <a:lnTo>
                    <a:pt x="164635" y="195579"/>
                  </a:lnTo>
                  <a:close/>
                </a:path>
                <a:path w="760730" h="838200">
                  <a:moveTo>
                    <a:pt x="760070" y="195580"/>
                  </a:moveTo>
                  <a:lnTo>
                    <a:pt x="735884" y="195580"/>
                  </a:lnTo>
                  <a:lnTo>
                    <a:pt x="735884" y="223520"/>
                  </a:lnTo>
                  <a:lnTo>
                    <a:pt x="760310" y="223520"/>
                  </a:lnTo>
                  <a:lnTo>
                    <a:pt x="760310" y="196850"/>
                  </a:lnTo>
                  <a:lnTo>
                    <a:pt x="760070" y="195580"/>
                  </a:lnTo>
                  <a:close/>
                </a:path>
                <a:path w="760730" h="838200">
                  <a:moveTo>
                    <a:pt x="419497" y="0"/>
                  </a:moveTo>
                  <a:lnTo>
                    <a:pt x="340810" y="0"/>
                  </a:lnTo>
                  <a:lnTo>
                    <a:pt x="315400" y="25399"/>
                  </a:lnTo>
                  <a:lnTo>
                    <a:pt x="315400" y="55879"/>
                  </a:lnTo>
                  <a:lnTo>
                    <a:pt x="316712" y="60959"/>
                  </a:lnTo>
                  <a:lnTo>
                    <a:pt x="319171" y="64769"/>
                  </a:lnTo>
                  <a:lnTo>
                    <a:pt x="316876" y="68579"/>
                  </a:lnTo>
                  <a:lnTo>
                    <a:pt x="315400" y="73659"/>
                  </a:lnTo>
                  <a:lnTo>
                    <a:pt x="315400" y="86359"/>
                  </a:lnTo>
                  <a:lnTo>
                    <a:pt x="128191" y="187959"/>
                  </a:lnTo>
                  <a:lnTo>
                    <a:pt x="178688" y="187959"/>
                  </a:lnTo>
                  <a:lnTo>
                    <a:pt x="316876" y="113029"/>
                  </a:lnTo>
                  <a:lnTo>
                    <a:pt x="494212" y="113030"/>
                  </a:lnTo>
                  <a:lnTo>
                    <a:pt x="480172" y="105410"/>
                  </a:lnTo>
                  <a:lnTo>
                    <a:pt x="339990" y="105409"/>
                  </a:lnTo>
                  <a:lnTo>
                    <a:pt x="339990" y="78739"/>
                  </a:lnTo>
                  <a:lnTo>
                    <a:pt x="339826" y="78739"/>
                  </a:lnTo>
                  <a:lnTo>
                    <a:pt x="339826" y="77469"/>
                  </a:lnTo>
                  <a:lnTo>
                    <a:pt x="445070" y="77470"/>
                  </a:lnTo>
                  <a:lnTo>
                    <a:pt x="445070" y="73660"/>
                  </a:lnTo>
                  <a:lnTo>
                    <a:pt x="443758" y="68580"/>
                  </a:lnTo>
                  <a:lnTo>
                    <a:pt x="441300" y="64770"/>
                  </a:lnTo>
                  <a:lnTo>
                    <a:pt x="443595" y="60960"/>
                  </a:lnTo>
                  <a:lnTo>
                    <a:pt x="445070" y="57150"/>
                  </a:lnTo>
                  <a:lnTo>
                    <a:pt x="445070" y="52070"/>
                  </a:lnTo>
                  <a:lnTo>
                    <a:pt x="339990" y="52069"/>
                  </a:lnTo>
                  <a:lnTo>
                    <a:pt x="339990" y="25399"/>
                  </a:lnTo>
                  <a:lnTo>
                    <a:pt x="339826" y="25399"/>
                  </a:lnTo>
                  <a:lnTo>
                    <a:pt x="340154" y="24129"/>
                  </a:lnTo>
                  <a:lnTo>
                    <a:pt x="444818" y="24130"/>
                  </a:lnTo>
                  <a:lnTo>
                    <a:pt x="443057" y="15240"/>
                  </a:lnTo>
                  <a:lnTo>
                    <a:pt x="437570" y="7620"/>
                  </a:lnTo>
                  <a:lnTo>
                    <a:pt x="429440" y="2540"/>
                  </a:lnTo>
                  <a:lnTo>
                    <a:pt x="419497" y="0"/>
                  </a:lnTo>
                  <a:close/>
                </a:path>
                <a:path w="760730" h="838200">
                  <a:moveTo>
                    <a:pt x="734900" y="171450"/>
                  </a:moveTo>
                  <a:lnTo>
                    <a:pt x="656049" y="171450"/>
                  </a:lnTo>
                  <a:lnTo>
                    <a:pt x="632279" y="187960"/>
                  </a:lnTo>
                  <a:lnTo>
                    <a:pt x="758631" y="187960"/>
                  </a:lnTo>
                  <a:lnTo>
                    <a:pt x="758391" y="186690"/>
                  </a:lnTo>
                  <a:lnTo>
                    <a:pt x="752953" y="177800"/>
                  </a:lnTo>
                  <a:lnTo>
                    <a:pt x="744841" y="172720"/>
                  </a:lnTo>
                  <a:lnTo>
                    <a:pt x="734900" y="171450"/>
                  </a:lnTo>
                  <a:close/>
                </a:path>
                <a:path w="760730" h="838200">
                  <a:moveTo>
                    <a:pt x="443267" y="113030"/>
                  </a:moveTo>
                  <a:lnTo>
                    <a:pt x="316876" y="113029"/>
                  </a:lnTo>
                  <a:lnTo>
                    <a:pt x="320590" y="119379"/>
                  </a:lnTo>
                  <a:lnTo>
                    <a:pt x="326056" y="125729"/>
                  </a:lnTo>
                  <a:lnTo>
                    <a:pt x="332874" y="128269"/>
                  </a:lnTo>
                  <a:lnTo>
                    <a:pt x="340646" y="129539"/>
                  </a:lnTo>
                  <a:lnTo>
                    <a:pt x="419497" y="129540"/>
                  </a:lnTo>
                  <a:lnTo>
                    <a:pt x="427337" y="128270"/>
                  </a:lnTo>
                  <a:lnTo>
                    <a:pt x="434148" y="125730"/>
                  </a:lnTo>
                  <a:lnTo>
                    <a:pt x="439576" y="119380"/>
                  </a:lnTo>
                  <a:lnTo>
                    <a:pt x="443267" y="113030"/>
                  </a:lnTo>
                  <a:close/>
                </a:path>
                <a:path w="760730" h="838200">
                  <a:moveTo>
                    <a:pt x="445070" y="77470"/>
                  </a:moveTo>
                  <a:lnTo>
                    <a:pt x="420316" y="77470"/>
                  </a:lnTo>
                  <a:lnTo>
                    <a:pt x="420316" y="105410"/>
                  </a:lnTo>
                  <a:lnTo>
                    <a:pt x="480172" y="105410"/>
                  </a:lnTo>
                  <a:lnTo>
                    <a:pt x="445070" y="86360"/>
                  </a:lnTo>
                  <a:lnTo>
                    <a:pt x="445070" y="77470"/>
                  </a:lnTo>
                  <a:close/>
                </a:path>
                <a:path w="760730" h="838200">
                  <a:moveTo>
                    <a:pt x="444818" y="24130"/>
                  </a:moveTo>
                  <a:lnTo>
                    <a:pt x="419988" y="24130"/>
                  </a:lnTo>
                  <a:lnTo>
                    <a:pt x="420316" y="25400"/>
                  </a:lnTo>
                  <a:lnTo>
                    <a:pt x="420316" y="52070"/>
                  </a:lnTo>
                  <a:lnTo>
                    <a:pt x="445070" y="52070"/>
                  </a:lnTo>
                  <a:lnTo>
                    <a:pt x="445070" y="25400"/>
                  </a:lnTo>
                  <a:lnTo>
                    <a:pt x="444818" y="2413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1436" y="2935224"/>
              <a:ext cx="1409700" cy="1409700"/>
            </a:xfrm>
            <a:custGeom>
              <a:avLst/>
              <a:gdLst/>
              <a:ahLst/>
              <a:cxnLst/>
              <a:rect l="l" t="t" r="r" b="b"/>
              <a:pathLst>
                <a:path w="1409700" h="1409700">
                  <a:moveTo>
                    <a:pt x="0" y="704850"/>
                  </a:moveTo>
                  <a:lnTo>
                    <a:pt x="1626" y="656594"/>
                  </a:lnTo>
                  <a:lnTo>
                    <a:pt x="6434" y="609210"/>
                  </a:lnTo>
                  <a:lnTo>
                    <a:pt x="14319" y="562804"/>
                  </a:lnTo>
                  <a:lnTo>
                    <a:pt x="25177" y="517480"/>
                  </a:lnTo>
                  <a:lnTo>
                    <a:pt x="38902" y="473344"/>
                  </a:lnTo>
                  <a:lnTo>
                    <a:pt x="55390" y="430500"/>
                  </a:lnTo>
                  <a:lnTo>
                    <a:pt x="74535" y="389053"/>
                  </a:lnTo>
                  <a:lnTo>
                    <a:pt x="96232" y="349108"/>
                  </a:lnTo>
                  <a:lnTo>
                    <a:pt x="120376" y="310771"/>
                  </a:lnTo>
                  <a:lnTo>
                    <a:pt x="146863" y="274146"/>
                  </a:lnTo>
                  <a:lnTo>
                    <a:pt x="175587" y="239339"/>
                  </a:lnTo>
                  <a:lnTo>
                    <a:pt x="206444" y="206454"/>
                  </a:lnTo>
                  <a:lnTo>
                    <a:pt x="239329" y="175596"/>
                  </a:lnTo>
                  <a:lnTo>
                    <a:pt x="274136" y="146871"/>
                  </a:lnTo>
                  <a:lnTo>
                    <a:pt x="310760" y="120383"/>
                  </a:lnTo>
                  <a:lnTo>
                    <a:pt x="349097" y="96237"/>
                  </a:lnTo>
                  <a:lnTo>
                    <a:pt x="389042" y="74539"/>
                  </a:lnTo>
                  <a:lnTo>
                    <a:pt x="430489" y="55393"/>
                  </a:lnTo>
                  <a:lnTo>
                    <a:pt x="473334" y="38905"/>
                  </a:lnTo>
                  <a:lnTo>
                    <a:pt x="517472" y="25179"/>
                  </a:lnTo>
                  <a:lnTo>
                    <a:pt x="562797" y="14320"/>
                  </a:lnTo>
                  <a:lnTo>
                    <a:pt x="609205" y="6434"/>
                  </a:lnTo>
                  <a:lnTo>
                    <a:pt x="656591" y="1626"/>
                  </a:lnTo>
                  <a:lnTo>
                    <a:pt x="704850" y="0"/>
                  </a:lnTo>
                  <a:lnTo>
                    <a:pt x="753105" y="1626"/>
                  </a:lnTo>
                  <a:lnTo>
                    <a:pt x="800489" y="6434"/>
                  </a:lnTo>
                  <a:lnTo>
                    <a:pt x="846895" y="14320"/>
                  </a:lnTo>
                  <a:lnTo>
                    <a:pt x="892219" y="25179"/>
                  </a:lnTo>
                  <a:lnTo>
                    <a:pt x="936355" y="38905"/>
                  </a:lnTo>
                  <a:lnTo>
                    <a:pt x="979199" y="55393"/>
                  </a:lnTo>
                  <a:lnTo>
                    <a:pt x="1020646" y="74539"/>
                  </a:lnTo>
                  <a:lnTo>
                    <a:pt x="1060591" y="96237"/>
                  </a:lnTo>
                  <a:lnTo>
                    <a:pt x="1098928" y="120383"/>
                  </a:lnTo>
                  <a:lnTo>
                    <a:pt x="1135553" y="146871"/>
                  </a:lnTo>
                  <a:lnTo>
                    <a:pt x="1170360" y="175596"/>
                  </a:lnTo>
                  <a:lnTo>
                    <a:pt x="1203245" y="206454"/>
                  </a:lnTo>
                  <a:lnTo>
                    <a:pt x="1234103" y="239339"/>
                  </a:lnTo>
                  <a:lnTo>
                    <a:pt x="1262828" y="274146"/>
                  </a:lnTo>
                  <a:lnTo>
                    <a:pt x="1289316" y="310771"/>
                  </a:lnTo>
                  <a:lnTo>
                    <a:pt x="1313462" y="349108"/>
                  </a:lnTo>
                  <a:lnTo>
                    <a:pt x="1335160" y="389053"/>
                  </a:lnTo>
                  <a:lnTo>
                    <a:pt x="1354306" y="430500"/>
                  </a:lnTo>
                  <a:lnTo>
                    <a:pt x="1370794" y="473344"/>
                  </a:lnTo>
                  <a:lnTo>
                    <a:pt x="1384520" y="517480"/>
                  </a:lnTo>
                  <a:lnTo>
                    <a:pt x="1395379" y="562804"/>
                  </a:lnTo>
                  <a:lnTo>
                    <a:pt x="1403265" y="609210"/>
                  </a:lnTo>
                  <a:lnTo>
                    <a:pt x="1408073" y="656594"/>
                  </a:lnTo>
                  <a:lnTo>
                    <a:pt x="1409700" y="704850"/>
                  </a:lnTo>
                  <a:lnTo>
                    <a:pt x="1408073" y="753105"/>
                  </a:lnTo>
                  <a:lnTo>
                    <a:pt x="1403265" y="800489"/>
                  </a:lnTo>
                  <a:lnTo>
                    <a:pt x="1395379" y="846895"/>
                  </a:lnTo>
                  <a:lnTo>
                    <a:pt x="1384520" y="892219"/>
                  </a:lnTo>
                  <a:lnTo>
                    <a:pt x="1370794" y="936355"/>
                  </a:lnTo>
                  <a:lnTo>
                    <a:pt x="1354306" y="979199"/>
                  </a:lnTo>
                  <a:lnTo>
                    <a:pt x="1335160" y="1020646"/>
                  </a:lnTo>
                  <a:lnTo>
                    <a:pt x="1313462" y="1060591"/>
                  </a:lnTo>
                  <a:lnTo>
                    <a:pt x="1289316" y="1098928"/>
                  </a:lnTo>
                  <a:lnTo>
                    <a:pt x="1262828" y="1135553"/>
                  </a:lnTo>
                  <a:lnTo>
                    <a:pt x="1234103" y="1170360"/>
                  </a:lnTo>
                  <a:lnTo>
                    <a:pt x="1203245" y="1203245"/>
                  </a:lnTo>
                  <a:lnTo>
                    <a:pt x="1170360" y="1234103"/>
                  </a:lnTo>
                  <a:lnTo>
                    <a:pt x="1135553" y="1262828"/>
                  </a:lnTo>
                  <a:lnTo>
                    <a:pt x="1098928" y="1289316"/>
                  </a:lnTo>
                  <a:lnTo>
                    <a:pt x="1060591" y="1313462"/>
                  </a:lnTo>
                  <a:lnTo>
                    <a:pt x="1020646" y="1335160"/>
                  </a:lnTo>
                  <a:lnTo>
                    <a:pt x="979199" y="1354306"/>
                  </a:lnTo>
                  <a:lnTo>
                    <a:pt x="936355" y="1370794"/>
                  </a:lnTo>
                  <a:lnTo>
                    <a:pt x="892219" y="1384520"/>
                  </a:lnTo>
                  <a:lnTo>
                    <a:pt x="846895" y="1395379"/>
                  </a:lnTo>
                  <a:lnTo>
                    <a:pt x="800489" y="1403265"/>
                  </a:lnTo>
                  <a:lnTo>
                    <a:pt x="753105" y="1408073"/>
                  </a:lnTo>
                  <a:lnTo>
                    <a:pt x="704850" y="1409700"/>
                  </a:lnTo>
                  <a:lnTo>
                    <a:pt x="656591" y="1408073"/>
                  </a:lnTo>
                  <a:lnTo>
                    <a:pt x="609205" y="1403265"/>
                  </a:lnTo>
                  <a:lnTo>
                    <a:pt x="562797" y="1395379"/>
                  </a:lnTo>
                  <a:lnTo>
                    <a:pt x="517472" y="1384520"/>
                  </a:lnTo>
                  <a:lnTo>
                    <a:pt x="473334" y="1370794"/>
                  </a:lnTo>
                  <a:lnTo>
                    <a:pt x="430489" y="1354306"/>
                  </a:lnTo>
                  <a:lnTo>
                    <a:pt x="389042" y="1335160"/>
                  </a:lnTo>
                  <a:lnTo>
                    <a:pt x="349097" y="1313462"/>
                  </a:lnTo>
                  <a:lnTo>
                    <a:pt x="310760" y="1289316"/>
                  </a:lnTo>
                  <a:lnTo>
                    <a:pt x="274136" y="1262828"/>
                  </a:lnTo>
                  <a:lnTo>
                    <a:pt x="239329" y="1234103"/>
                  </a:lnTo>
                  <a:lnTo>
                    <a:pt x="206444" y="1203245"/>
                  </a:lnTo>
                  <a:lnTo>
                    <a:pt x="175587" y="1170360"/>
                  </a:lnTo>
                  <a:lnTo>
                    <a:pt x="146863" y="1135553"/>
                  </a:lnTo>
                  <a:lnTo>
                    <a:pt x="120376" y="1098928"/>
                  </a:lnTo>
                  <a:lnTo>
                    <a:pt x="96232" y="1060591"/>
                  </a:lnTo>
                  <a:lnTo>
                    <a:pt x="74535" y="1020646"/>
                  </a:lnTo>
                  <a:lnTo>
                    <a:pt x="55390" y="979199"/>
                  </a:lnTo>
                  <a:lnTo>
                    <a:pt x="38902" y="936355"/>
                  </a:lnTo>
                  <a:lnTo>
                    <a:pt x="25177" y="892219"/>
                  </a:lnTo>
                  <a:lnTo>
                    <a:pt x="14319" y="846895"/>
                  </a:lnTo>
                  <a:lnTo>
                    <a:pt x="6434" y="800489"/>
                  </a:lnTo>
                  <a:lnTo>
                    <a:pt x="1626" y="753105"/>
                  </a:lnTo>
                  <a:lnTo>
                    <a:pt x="0" y="70485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4571" y="1607820"/>
              <a:ext cx="570230" cy="731520"/>
            </a:xfrm>
            <a:custGeom>
              <a:avLst/>
              <a:gdLst/>
              <a:ahLst/>
              <a:cxnLst/>
              <a:rect l="l" t="t" r="r" b="b"/>
              <a:pathLst>
                <a:path w="570229" h="731519">
                  <a:moveTo>
                    <a:pt x="0" y="34543"/>
                  </a:moveTo>
                  <a:lnTo>
                    <a:pt x="2718" y="21109"/>
                  </a:lnTo>
                  <a:lnTo>
                    <a:pt x="10128" y="10128"/>
                  </a:lnTo>
                  <a:lnTo>
                    <a:pt x="21109" y="2718"/>
                  </a:lnTo>
                  <a:lnTo>
                    <a:pt x="34543" y="0"/>
                  </a:lnTo>
                  <a:lnTo>
                    <a:pt x="535431" y="0"/>
                  </a:lnTo>
                  <a:lnTo>
                    <a:pt x="548866" y="2718"/>
                  </a:lnTo>
                  <a:lnTo>
                    <a:pt x="559847" y="10128"/>
                  </a:lnTo>
                  <a:lnTo>
                    <a:pt x="567257" y="21109"/>
                  </a:lnTo>
                  <a:lnTo>
                    <a:pt x="569976" y="34543"/>
                  </a:lnTo>
                  <a:lnTo>
                    <a:pt x="569976" y="172719"/>
                  </a:lnTo>
                  <a:lnTo>
                    <a:pt x="567257" y="186154"/>
                  </a:lnTo>
                  <a:lnTo>
                    <a:pt x="559847" y="197135"/>
                  </a:lnTo>
                  <a:lnTo>
                    <a:pt x="548866" y="204545"/>
                  </a:lnTo>
                  <a:lnTo>
                    <a:pt x="535431" y="207263"/>
                  </a:lnTo>
                  <a:lnTo>
                    <a:pt x="34543" y="207263"/>
                  </a:lnTo>
                  <a:lnTo>
                    <a:pt x="21109" y="204545"/>
                  </a:lnTo>
                  <a:lnTo>
                    <a:pt x="10128" y="197135"/>
                  </a:lnTo>
                  <a:lnTo>
                    <a:pt x="2718" y="186154"/>
                  </a:lnTo>
                  <a:lnTo>
                    <a:pt x="0" y="172719"/>
                  </a:lnTo>
                  <a:lnTo>
                    <a:pt x="0" y="34543"/>
                  </a:lnTo>
                  <a:close/>
                </a:path>
                <a:path w="570229" h="731519">
                  <a:moveTo>
                    <a:pt x="77724" y="54863"/>
                  </a:moveTo>
                  <a:lnTo>
                    <a:pt x="77724" y="154431"/>
                  </a:lnTo>
                </a:path>
                <a:path w="570229" h="731519">
                  <a:moveTo>
                    <a:pt x="123443" y="54863"/>
                  </a:moveTo>
                  <a:lnTo>
                    <a:pt x="123443" y="154431"/>
                  </a:lnTo>
                </a:path>
                <a:path w="570229" h="731519">
                  <a:moveTo>
                    <a:pt x="170687" y="54863"/>
                  </a:moveTo>
                  <a:lnTo>
                    <a:pt x="170687" y="154431"/>
                  </a:lnTo>
                </a:path>
                <a:path w="570229" h="731519">
                  <a:moveTo>
                    <a:pt x="367283" y="102869"/>
                  </a:moveTo>
                  <a:lnTo>
                    <a:pt x="369135" y="93660"/>
                  </a:lnTo>
                  <a:lnTo>
                    <a:pt x="374189" y="86153"/>
                  </a:lnTo>
                  <a:lnTo>
                    <a:pt x="381696" y="81099"/>
                  </a:lnTo>
                  <a:lnTo>
                    <a:pt x="390905" y="79247"/>
                  </a:lnTo>
                  <a:lnTo>
                    <a:pt x="400115" y="81099"/>
                  </a:lnTo>
                  <a:lnTo>
                    <a:pt x="407622" y="86153"/>
                  </a:lnTo>
                  <a:lnTo>
                    <a:pt x="412676" y="93660"/>
                  </a:lnTo>
                  <a:lnTo>
                    <a:pt x="414527" y="102869"/>
                  </a:lnTo>
                  <a:lnTo>
                    <a:pt x="412676" y="112079"/>
                  </a:lnTo>
                  <a:lnTo>
                    <a:pt x="407622" y="119586"/>
                  </a:lnTo>
                  <a:lnTo>
                    <a:pt x="400115" y="124640"/>
                  </a:lnTo>
                  <a:lnTo>
                    <a:pt x="390905" y="126491"/>
                  </a:lnTo>
                  <a:lnTo>
                    <a:pt x="381696" y="124640"/>
                  </a:lnTo>
                  <a:lnTo>
                    <a:pt x="374189" y="119586"/>
                  </a:lnTo>
                  <a:lnTo>
                    <a:pt x="369135" y="112079"/>
                  </a:lnTo>
                  <a:lnTo>
                    <a:pt x="367283" y="102869"/>
                  </a:lnTo>
                  <a:close/>
                </a:path>
                <a:path w="570229" h="731519">
                  <a:moveTo>
                    <a:pt x="448055" y="102869"/>
                  </a:moveTo>
                  <a:lnTo>
                    <a:pt x="449859" y="93660"/>
                  </a:lnTo>
                  <a:lnTo>
                    <a:pt x="454771" y="86153"/>
                  </a:lnTo>
                  <a:lnTo>
                    <a:pt x="462039" y="81099"/>
                  </a:lnTo>
                  <a:lnTo>
                    <a:pt x="470915" y="79247"/>
                  </a:lnTo>
                  <a:lnTo>
                    <a:pt x="479792" y="81099"/>
                  </a:lnTo>
                  <a:lnTo>
                    <a:pt x="487060" y="86153"/>
                  </a:lnTo>
                  <a:lnTo>
                    <a:pt x="491972" y="93660"/>
                  </a:lnTo>
                  <a:lnTo>
                    <a:pt x="493775" y="102869"/>
                  </a:lnTo>
                  <a:lnTo>
                    <a:pt x="491972" y="112079"/>
                  </a:lnTo>
                  <a:lnTo>
                    <a:pt x="487060" y="119586"/>
                  </a:lnTo>
                  <a:lnTo>
                    <a:pt x="479792" y="124640"/>
                  </a:lnTo>
                  <a:lnTo>
                    <a:pt x="470915" y="126491"/>
                  </a:lnTo>
                  <a:lnTo>
                    <a:pt x="462039" y="124640"/>
                  </a:lnTo>
                  <a:lnTo>
                    <a:pt x="454771" y="119586"/>
                  </a:lnTo>
                  <a:lnTo>
                    <a:pt x="449859" y="112079"/>
                  </a:lnTo>
                  <a:lnTo>
                    <a:pt x="448055" y="102869"/>
                  </a:lnTo>
                  <a:close/>
                </a:path>
                <a:path w="570229" h="731519">
                  <a:moveTo>
                    <a:pt x="0" y="296671"/>
                  </a:moveTo>
                  <a:lnTo>
                    <a:pt x="2718" y="283237"/>
                  </a:lnTo>
                  <a:lnTo>
                    <a:pt x="10128" y="272256"/>
                  </a:lnTo>
                  <a:lnTo>
                    <a:pt x="21109" y="264846"/>
                  </a:lnTo>
                  <a:lnTo>
                    <a:pt x="34543" y="262127"/>
                  </a:lnTo>
                  <a:lnTo>
                    <a:pt x="535431" y="262127"/>
                  </a:lnTo>
                  <a:lnTo>
                    <a:pt x="548866" y="264846"/>
                  </a:lnTo>
                  <a:lnTo>
                    <a:pt x="559847" y="272256"/>
                  </a:lnTo>
                  <a:lnTo>
                    <a:pt x="567257" y="283237"/>
                  </a:lnTo>
                  <a:lnTo>
                    <a:pt x="569976" y="296671"/>
                  </a:lnTo>
                  <a:lnTo>
                    <a:pt x="569976" y="434847"/>
                  </a:lnTo>
                  <a:lnTo>
                    <a:pt x="567257" y="448282"/>
                  </a:lnTo>
                  <a:lnTo>
                    <a:pt x="559847" y="459263"/>
                  </a:lnTo>
                  <a:lnTo>
                    <a:pt x="548866" y="466673"/>
                  </a:lnTo>
                  <a:lnTo>
                    <a:pt x="535431" y="469391"/>
                  </a:lnTo>
                  <a:lnTo>
                    <a:pt x="34543" y="469391"/>
                  </a:lnTo>
                  <a:lnTo>
                    <a:pt x="21109" y="466673"/>
                  </a:lnTo>
                  <a:lnTo>
                    <a:pt x="10128" y="459263"/>
                  </a:lnTo>
                  <a:lnTo>
                    <a:pt x="2718" y="448282"/>
                  </a:lnTo>
                  <a:lnTo>
                    <a:pt x="0" y="434847"/>
                  </a:lnTo>
                  <a:lnTo>
                    <a:pt x="0" y="296671"/>
                  </a:lnTo>
                  <a:close/>
                </a:path>
                <a:path w="570229" h="731519">
                  <a:moveTo>
                    <a:pt x="77724" y="315467"/>
                  </a:moveTo>
                  <a:lnTo>
                    <a:pt x="77724" y="415035"/>
                  </a:lnTo>
                </a:path>
                <a:path w="570229" h="731519">
                  <a:moveTo>
                    <a:pt x="123443" y="315467"/>
                  </a:moveTo>
                  <a:lnTo>
                    <a:pt x="123443" y="415035"/>
                  </a:lnTo>
                </a:path>
                <a:path w="570229" h="731519">
                  <a:moveTo>
                    <a:pt x="170687" y="315467"/>
                  </a:moveTo>
                  <a:lnTo>
                    <a:pt x="170687" y="415035"/>
                  </a:lnTo>
                </a:path>
                <a:path w="570229" h="731519">
                  <a:moveTo>
                    <a:pt x="367283" y="364997"/>
                  </a:moveTo>
                  <a:lnTo>
                    <a:pt x="369135" y="355788"/>
                  </a:lnTo>
                  <a:lnTo>
                    <a:pt x="374189" y="348281"/>
                  </a:lnTo>
                  <a:lnTo>
                    <a:pt x="381696" y="343227"/>
                  </a:lnTo>
                  <a:lnTo>
                    <a:pt x="390905" y="341375"/>
                  </a:lnTo>
                  <a:lnTo>
                    <a:pt x="400115" y="343227"/>
                  </a:lnTo>
                  <a:lnTo>
                    <a:pt x="407622" y="348281"/>
                  </a:lnTo>
                  <a:lnTo>
                    <a:pt x="412676" y="355788"/>
                  </a:lnTo>
                  <a:lnTo>
                    <a:pt x="414527" y="364997"/>
                  </a:lnTo>
                  <a:lnTo>
                    <a:pt x="412676" y="374207"/>
                  </a:lnTo>
                  <a:lnTo>
                    <a:pt x="407622" y="381714"/>
                  </a:lnTo>
                  <a:lnTo>
                    <a:pt x="400115" y="386768"/>
                  </a:lnTo>
                  <a:lnTo>
                    <a:pt x="390905" y="388619"/>
                  </a:lnTo>
                  <a:lnTo>
                    <a:pt x="381696" y="386768"/>
                  </a:lnTo>
                  <a:lnTo>
                    <a:pt x="374189" y="381714"/>
                  </a:lnTo>
                  <a:lnTo>
                    <a:pt x="369135" y="374207"/>
                  </a:lnTo>
                  <a:lnTo>
                    <a:pt x="367283" y="364997"/>
                  </a:lnTo>
                  <a:close/>
                </a:path>
                <a:path w="570229" h="731519">
                  <a:moveTo>
                    <a:pt x="448055" y="364997"/>
                  </a:moveTo>
                  <a:lnTo>
                    <a:pt x="449859" y="355788"/>
                  </a:lnTo>
                  <a:lnTo>
                    <a:pt x="454771" y="348281"/>
                  </a:lnTo>
                  <a:lnTo>
                    <a:pt x="462039" y="343227"/>
                  </a:lnTo>
                  <a:lnTo>
                    <a:pt x="470915" y="341375"/>
                  </a:lnTo>
                  <a:lnTo>
                    <a:pt x="479792" y="343227"/>
                  </a:lnTo>
                  <a:lnTo>
                    <a:pt x="487060" y="348281"/>
                  </a:lnTo>
                  <a:lnTo>
                    <a:pt x="491972" y="355788"/>
                  </a:lnTo>
                  <a:lnTo>
                    <a:pt x="493775" y="364997"/>
                  </a:lnTo>
                  <a:lnTo>
                    <a:pt x="491972" y="374207"/>
                  </a:lnTo>
                  <a:lnTo>
                    <a:pt x="487060" y="381714"/>
                  </a:lnTo>
                  <a:lnTo>
                    <a:pt x="479792" y="386768"/>
                  </a:lnTo>
                  <a:lnTo>
                    <a:pt x="470915" y="388619"/>
                  </a:lnTo>
                  <a:lnTo>
                    <a:pt x="462039" y="386768"/>
                  </a:lnTo>
                  <a:lnTo>
                    <a:pt x="454771" y="381714"/>
                  </a:lnTo>
                  <a:lnTo>
                    <a:pt x="449859" y="374207"/>
                  </a:lnTo>
                  <a:lnTo>
                    <a:pt x="448055" y="364997"/>
                  </a:lnTo>
                  <a:close/>
                </a:path>
                <a:path w="570229" h="731519">
                  <a:moveTo>
                    <a:pt x="0" y="558800"/>
                  </a:moveTo>
                  <a:lnTo>
                    <a:pt x="2718" y="545365"/>
                  </a:lnTo>
                  <a:lnTo>
                    <a:pt x="10128" y="534384"/>
                  </a:lnTo>
                  <a:lnTo>
                    <a:pt x="21109" y="526974"/>
                  </a:lnTo>
                  <a:lnTo>
                    <a:pt x="34543" y="524255"/>
                  </a:lnTo>
                  <a:lnTo>
                    <a:pt x="535431" y="524255"/>
                  </a:lnTo>
                  <a:lnTo>
                    <a:pt x="548866" y="526974"/>
                  </a:lnTo>
                  <a:lnTo>
                    <a:pt x="559847" y="534384"/>
                  </a:lnTo>
                  <a:lnTo>
                    <a:pt x="567257" y="545365"/>
                  </a:lnTo>
                  <a:lnTo>
                    <a:pt x="569976" y="558800"/>
                  </a:lnTo>
                  <a:lnTo>
                    <a:pt x="569976" y="696976"/>
                  </a:lnTo>
                  <a:lnTo>
                    <a:pt x="567257" y="710410"/>
                  </a:lnTo>
                  <a:lnTo>
                    <a:pt x="559847" y="721391"/>
                  </a:lnTo>
                  <a:lnTo>
                    <a:pt x="548866" y="728801"/>
                  </a:lnTo>
                  <a:lnTo>
                    <a:pt x="535431" y="731519"/>
                  </a:lnTo>
                  <a:lnTo>
                    <a:pt x="34543" y="731519"/>
                  </a:lnTo>
                  <a:lnTo>
                    <a:pt x="21109" y="728801"/>
                  </a:lnTo>
                  <a:lnTo>
                    <a:pt x="10128" y="721391"/>
                  </a:lnTo>
                  <a:lnTo>
                    <a:pt x="2718" y="710410"/>
                  </a:lnTo>
                  <a:lnTo>
                    <a:pt x="0" y="696976"/>
                  </a:lnTo>
                  <a:lnTo>
                    <a:pt x="0" y="558800"/>
                  </a:lnTo>
                  <a:close/>
                </a:path>
                <a:path w="570229" h="731519">
                  <a:moveTo>
                    <a:pt x="77724" y="577595"/>
                  </a:moveTo>
                  <a:lnTo>
                    <a:pt x="77724" y="677163"/>
                  </a:lnTo>
                </a:path>
                <a:path w="570229" h="731519">
                  <a:moveTo>
                    <a:pt x="123443" y="577595"/>
                  </a:moveTo>
                  <a:lnTo>
                    <a:pt x="123443" y="677163"/>
                  </a:lnTo>
                </a:path>
                <a:path w="570229" h="731519">
                  <a:moveTo>
                    <a:pt x="170687" y="577595"/>
                  </a:moveTo>
                  <a:lnTo>
                    <a:pt x="170687" y="677163"/>
                  </a:lnTo>
                </a:path>
                <a:path w="570229" h="731519">
                  <a:moveTo>
                    <a:pt x="367283" y="627126"/>
                  </a:moveTo>
                  <a:lnTo>
                    <a:pt x="369135" y="617916"/>
                  </a:lnTo>
                  <a:lnTo>
                    <a:pt x="374189" y="610409"/>
                  </a:lnTo>
                  <a:lnTo>
                    <a:pt x="381696" y="605355"/>
                  </a:lnTo>
                  <a:lnTo>
                    <a:pt x="390905" y="603503"/>
                  </a:lnTo>
                  <a:lnTo>
                    <a:pt x="400115" y="605355"/>
                  </a:lnTo>
                  <a:lnTo>
                    <a:pt x="407622" y="610409"/>
                  </a:lnTo>
                  <a:lnTo>
                    <a:pt x="412676" y="617916"/>
                  </a:lnTo>
                  <a:lnTo>
                    <a:pt x="414527" y="627126"/>
                  </a:lnTo>
                  <a:lnTo>
                    <a:pt x="412676" y="636335"/>
                  </a:lnTo>
                  <a:lnTo>
                    <a:pt x="407622" y="643842"/>
                  </a:lnTo>
                  <a:lnTo>
                    <a:pt x="400115" y="648896"/>
                  </a:lnTo>
                  <a:lnTo>
                    <a:pt x="390905" y="650747"/>
                  </a:lnTo>
                  <a:lnTo>
                    <a:pt x="381696" y="648896"/>
                  </a:lnTo>
                  <a:lnTo>
                    <a:pt x="374189" y="643842"/>
                  </a:lnTo>
                  <a:lnTo>
                    <a:pt x="369135" y="636335"/>
                  </a:lnTo>
                  <a:lnTo>
                    <a:pt x="367283" y="627126"/>
                  </a:lnTo>
                  <a:close/>
                </a:path>
                <a:path w="570229" h="731519">
                  <a:moveTo>
                    <a:pt x="448055" y="627126"/>
                  </a:moveTo>
                  <a:lnTo>
                    <a:pt x="449859" y="617916"/>
                  </a:lnTo>
                  <a:lnTo>
                    <a:pt x="454771" y="610409"/>
                  </a:lnTo>
                  <a:lnTo>
                    <a:pt x="462039" y="605355"/>
                  </a:lnTo>
                  <a:lnTo>
                    <a:pt x="470915" y="603503"/>
                  </a:lnTo>
                  <a:lnTo>
                    <a:pt x="479792" y="605355"/>
                  </a:lnTo>
                  <a:lnTo>
                    <a:pt x="487060" y="610409"/>
                  </a:lnTo>
                  <a:lnTo>
                    <a:pt x="491972" y="617916"/>
                  </a:lnTo>
                  <a:lnTo>
                    <a:pt x="493775" y="627126"/>
                  </a:lnTo>
                  <a:lnTo>
                    <a:pt x="491972" y="636335"/>
                  </a:lnTo>
                  <a:lnTo>
                    <a:pt x="487060" y="643842"/>
                  </a:lnTo>
                  <a:lnTo>
                    <a:pt x="479792" y="648896"/>
                  </a:lnTo>
                  <a:lnTo>
                    <a:pt x="470915" y="650747"/>
                  </a:lnTo>
                  <a:lnTo>
                    <a:pt x="462039" y="648896"/>
                  </a:lnTo>
                  <a:lnTo>
                    <a:pt x="454771" y="643842"/>
                  </a:lnTo>
                  <a:lnTo>
                    <a:pt x="449859" y="636335"/>
                  </a:lnTo>
                  <a:lnTo>
                    <a:pt x="448055" y="627126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90543" y="1415796"/>
              <a:ext cx="3820795" cy="1115695"/>
            </a:xfrm>
            <a:custGeom>
              <a:avLst/>
              <a:gdLst/>
              <a:ahLst/>
              <a:cxnLst/>
              <a:rect l="l" t="t" r="r" b="b"/>
              <a:pathLst>
                <a:path w="3820795" h="1115695">
                  <a:moveTo>
                    <a:pt x="0" y="185927"/>
                  </a:moveTo>
                  <a:lnTo>
                    <a:pt x="6637" y="136480"/>
                  </a:lnTo>
                  <a:lnTo>
                    <a:pt x="25371" y="92060"/>
                  </a:lnTo>
                  <a:lnTo>
                    <a:pt x="54435" y="54435"/>
                  </a:lnTo>
                  <a:lnTo>
                    <a:pt x="92060" y="25371"/>
                  </a:lnTo>
                  <a:lnTo>
                    <a:pt x="136480" y="6637"/>
                  </a:lnTo>
                  <a:lnTo>
                    <a:pt x="185927" y="0"/>
                  </a:lnTo>
                  <a:lnTo>
                    <a:pt x="3634739" y="0"/>
                  </a:lnTo>
                  <a:lnTo>
                    <a:pt x="3684187" y="6637"/>
                  </a:lnTo>
                  <a:lnTo>
                    <a:pt x="3728607" y="25371"/>
                  </a:lnTo>
                  <a:lnTo>
                    <a:pt x="3766232" y="54435"/>
                  </a:lnTo>
                  <a:lnTo>
                    <a:pt x="3795296" y="92060"/>
                  </a:lnTo>
                  <a:lnTo>
                    <a:pt x="3814030" y="136480"/>
                  </a:lnTo>
                  <a:lnTo>
                    <a:pt x="3820667" y="185927"/>
                  </a:lnTo>
                  <a:lnTo>
                    <a:pt x="3820667" y="929639"/>
                  </a:lnTo>
                  <a:lnTo>
                    <a:pt x="3814030" y="979087"/>
                  </a:lnTo>
                  <a:lnTo>
                    <a:pt x="3795296" y="1023507"/>
                  </a:lnTo>
                  <a:lnTo>
                    <a:pt x="3766232" y="1061132"/>
                  </a:lnTo>
                  <a:lnTo>
                    <a:pt x="3728607" y="1090196"/>
                  </a:lnTo>
                  <a:lnTo>
                    <a:pt x="3684187" y="1108930"/>
                  </a:lnTo>
                  <a:lnTo>
                    <a:pt x="3634739" y="1115567"/>
                  </a:lnTo>
                  <a:lnTo>
                    <a:pt x="185927" y="1115567"/>
                  </a:lnTo>
                  <a:lnTo>
                    <a:pt x="136480" y="1108930"/>
                  </a:lnTo>
                  <a:lnTo>
                    <a:pt x="92060" y="1090196"/>
                  </a:lnTo>
                  <a:lnTo>
                    <a:pt x="54435" y="1061132"/>
                  </a:lnTo>
                  <a:lnTo>
                    <a:pt x="25371" y="1023507"/>
                  </a:lnTo>
                  <a:lnTo>
                    <a:pt x="6637" y="979087"/>
                  </a:lnTo>
                  <a:lnTo>
                    <a:pt x="0" y="929639"/>
                  </a:lnTo>
                  <a:lnTo>
                    <a:pt x="0" y="18592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802885" y="1809115"/>
            <a:ext cx="1395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84194" y="1595374"/>
            <a:ext cx="4205605" cy="2606675"/>
            <a:chOff x="3584194" y="1595374"/>
            <a:chExt cx="4205605" cy="2606675"/>
          </a:xfrm>
        </p:grpSpPr>
        <p:sp>
          <p:nvSpPr>
            <p:cNvPr id="11" name="object 11"/>
            <p:cNvSpPr/>
            <p:nvPr/>
          </p:nvSpPr>
          <p:spPr>
            <a:xfrm>
              <a:off x="7039355" y="1601724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19">
                  <a:moveTo>
                    <a:pt x="371855" y="0"/>
                  </a:moveTo>
                  <a:lnTo>
                    <a:pt x="325213" y="2897"/>
                  </a:lnTo>
                  <a:lnTo>
                    <a:pt x="280299" y="11357"/>
                  </a:lnTo>
                  <a:lnTo>
                    <a:pt x="237461" y="25031"/>
                  </a:lnTo>
                  <a:lnTo>
                    <a:pt x="197049" y="43571"/>
                  </a:lnTo>
                  <a:lnTo>
                    <a:pt x="159411" y="66627"/>
                  </a:lnTo>
                  <a:lnTo>
                    <a:pt x="124896" y="93851"/>
                  </a:lnTo>
                  <a:lnTo>
                    <a:pt x="93851" y="124896"/>
                  </a:lnTo>
                  <a:lnTo>
                    <a:pt x="66627" y="159411"/>
                  </a:lnTo>
                  <a:lnTo>
                    <a:pt x="43571" y="197049"/>
                  </a:lnTo>
                  <a:lnTo>
                    <a:pt x="25031" y="237461"/>
                  </a:lnTo>
                  <a:lnTo>
                    <a:pt x="11357" y="280299"/>
                  </a:lnTo>
                  <a:lnTo>
                    <a:pt x="2897" y="325213"/>
                  </a:lnTo>
                  <a:lnTo>
                    <a:pt x="0" y="371855"/>
                  </a:lnTo>
                  <a:lnTo>
                    <a:pt x="2897" y="418498"/>
                  </a:lnTo>
                  <a:lnTo>
                    <a:pt x="11357" y="463412"/>
                  </a:lnTo>
                  <a:lnTo>
                    <a:pt x="25031" y="506250"/>
                  </a:lnTo>
                  <a:lnTo>
                    <a:pt x="43571" y="546662"/>
                  </a:lnTo>
                  <a:lnTo>
                    <a:pt x="66627" y="584300"/>
                  </a:lnTo>
                  <a:lnTo>
                    <a:pt x="93851" y="618815"/>
                  </a:lnTo>
                  <a:lnTo>
                    <a:pt x="124896" y="649860"/>
                  </a:lnTo>
                  <a:lnTo>
                    <a:pt x="159411" y="677084"/>
                  </a:lnTo>
                  <a:lnTo>
                    <a:pt x="197049" y="700140"/>
                  </a:lnTo>
                  <a:lnTo>
                    <a:pt x="237461" y="718680"/>
                  </a:lnTo>
                  <a:lnTo>
                    <a:pt x="280299" y="732354"/>
                  </a:lnTo>
                  <a:lnTo>
                    <a:pt x="325213" y="740814"/>
                  </a:lnTo>
                  <a:lnTo>
                    <a:pt x="371855" y="743712"/>
                  </a:lnTo>
                  <a:lnTo>
                    <a:pt x="418498" y="740814"/>
                  </a:lnTo>
                  <a:lnTo>
                    <a:pt x="463412" y="732354"/>
                  </a:lnTo>
                  <a:lnTo>
                    <a:pt x="506250" y="718680"/>
                  </a:lnTo>
                  <a:lnTo>
                    <a:pt x="546662" y="700140"/>
                  </a:lnTo>
                  <a:lnTo>
                    <a:pt x="584300" y="677084"/>
                  </a:lnTo>
                  <a:lnTo>
                    <a:pt x="618815" y="649860"/>
                  </a:lnTo>
                  <a:lnTo>
                    <a:pt x="649860" y="618815"/>
                  </a:lnTo>
                  <a:lnTo>
                    <a:pt x="677084" y="584300"/>
                  </a:lnTo>
                  <a:lnTo>
                    <a:pt x="700140" y="546662"/>
                  </a:lnTo>
                  <a:lnTo>
                    <a:pt x="718680" y="506250"/>
                  </a:lnTo>
                  <a:lnTo>
                    <a:pt x="732354" y="463412"/>
                  </a:lnTo>
                  <a:lnTo>
                    <a:pt x="740814" y="418498"/>
                  </a:lnTo>
                  <a:lnTo>
                    <a:pt x="743712" y="371855"/>
                  </a:lnTo>
                  <a:lnTo>
                    <a:pt x="740814" y="325213"/>
                  </a:lnTo>
                  <a:lnTo>
                    <a:pt x="732354" y="280299"/>
                  </a:lnTo>
                  <a:lnTo>
                    <a:pt x="718680" y="237461"/>
                  </a:lnTo>
                  <a:lnTo>
                    <a:pt x="700140" y="197049"/>
                  </a:lnTo>
                  <a:lnTo>
                    <a:pt x="677084" y="159411"/>
                  </a:lnTo>
                  <a:lnTo>
                    <a:pt x="649860" y="124896"/>
                  </a:lnTo>
                  <a:lnTo>
                    <a:pt x="618815" y="93851"/>
                  </a:lnTo>
                  <a:lnTo>
                    <a:pt x="584300" y="66627"/>
                  </a:lnTo>
                  <a:lnTo>
                    <a:pt x="546662" y="43571"/>
                  </a:lnTo>
                  <a:lnTo>
                    <a:pt x="506250" y="25031"/>
                  </a:lnTo>
                  <a:lnTo>
                    <a:pt x="463412" y="11357"/>
                  </a:lnTo>
                  <a:lnTo>
                    <a:pt x="418498" y="2897"/>
                  </a:lnTo>
                  <a:lnTo>
                    <a:pt x="371855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39355" y="1601724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19">
                  <a:moveTo>
                    <a:pt x="0" y="371855"/>
                  </a:moveTo>
                  <a:lnTo>
                    <a:pt x="2897" y="325213"/>
                  </a:lnTo>
                  <a:lnTo>
                    <a:pt x="11357" y="280299"/>
                  </a:lnTo>
                  <a:lnTo>
                    <a:pt x="25031" y="237461"/>
                  </a:lnTo>
                  <a:lnTo>
                    <a:pt x="43571" y="197049"/>
                  </a:lnTo>
                  <a:lnTo>
                    <a:pt x="66627" y="159411"/>
                  </a:lnTo>
                  <a:lnTo>
                    <a:pt x="93851" y="124896"/>
                  </a:lnTo>
                  <a:lnTo>
                    <a:pt x="124896" y="93851"/>
                  </a:lnTo>
                  <a:lnTo>
                    <a:pt x="159411" y="66627"/>
                  </a:lnTo>
                  <a:lnTo>
                    <a:pt x="197049" y="43571"/>
                  </a:lnTo>
                  <a:lnTo>
                    <a:pt x="237461" y="25031"/>
                  </a:lnTo>
                  <a:lnTo>
                    <a:pt x="280299" y="11357"/>
                  </a:lnTo>
                  <a:lnTo>
                    <a:pt x="325213" y="2897"/>
                  </a:lnTo>
                  <a:lnTo>
                    <a:pt x="371855" y="0"/>
                  </a:lnTo>
                  <a:lnTo>
                    <a:pt x="418498" y="2897"/>
                  </a:lnTo>
                  <a:lnTo>
                    <a:pt x="463412" y="11357"/>
                  </a:lnTo>
                  <a:lnTo>
                    <a:pt x="506250" y="25031"/>
                  </a:lnTo>
                  <a:lnTo>
                    <a:pt x="546662" y="43571"/>
                  </a:lnTo>
                  <a:lnTo>
                    <a:pt x="584300" y="66627"/>
                  </a:lnTo>
                  <a:lnTo>
                    <a:pt x="618815" y="93851"/>
                  </a:lnTo>
                  <a:lnTo>
                    <a:pt x="649860" y="124896"/>
                  </a:lnTo>
                  <a:lnTo>
                    <a:pt x="677084" y="159411"/>
                  </a:lnTo>
                  <a:lnTo>
                    <a:pt x="700140" y="197049"/>
                  </a:lnTo>
                  <a:lnTo>
                    <a:pt x="718680" y="237461"/>
                  </a:lnTo>
                  <a:lnTo>
                    <a:pt x="732354" y="280299"/>
                  </a:lnTo>
                  <a:lnTo>
                    <a:pt x="740814" y="325213"/>
                  </a:lnTo>
                  <a:lnTo>
                    <a:pt x="743712" y="371855"/>
                  </a:lnTo>
                  <a:lnTo>
                    <a:pt x="740814" y="418498"/>
                  </a:lnTo>
                  <a:lnTo>
                    <a:pt x="732354" y="463412"/>
                  </a:lnTo>
                  <a:lnTo>
                    <a:pt x="718680" y="506250"/>
                  </a:lnTo>
                  <a:lnTo>
                    <a:pt x="700140" y="546662"/>
                  </a:lnTo>
                  <a:lnTo>
                    <a:pt x="677084" y="584300"/>
                  </a:lnTo>
                  <a:lnTo>
                    <a:pt x="649860" y="618815"/>
                  </a:lnTo>
                  <a:lnTo>
                    <a:pt x="618815" y="649860"/>
                  </a:lnTo>
                  <a:lnTo>
                    <a:pt x="584300" y="677084"/>
                  </a:lnTo>
                  <a:lnTo>
                    <a:pt x="546662" y="700140"/>
                  </a:lnTo>
                  <a:lnTo>
                    <a:pt x="506250" y="718680"/>
                  </a:lnTo>
                  <a:lnTo>
                    <a:pt x="463412" y="732354"/>
                  </a:lnTo>
                  <a:lnTo>
                    <a:pt x="418498" y="740814"/>
                  </a:lnTo>
                  <a:lnTo>
                    <a:pt x="371855" y="743712"/>
                  </a:lnTo>
                  <a:lnTo>
                    <a:pt x="325213" y="740814"/>
                  </a:lnTo>
                  <a:lnTo>
                    <a:pt x="280299" y="732354"/>
                  </a:lnTo>
                  <a:lnTo>
                    <a:pt x="237461" y="718680"/>
                  </a:lnTo>
                  <a:lnTo>
                    <a:pt x="197049" y="700140"/>
                  </a:lnTo>
                  <a:lnTo>
                    <a:pt x="159411" y="677084"/>
                  </a:lnTo>
                  <a:lnTo>
                    <a:pt x="124896" y="649860"/>
                  </a:lnTo>
                  <a:lnTo>
                    <a:pt x="93851" y="618815"/>
                  </a:lnTo>
                  <a:lnTo>
                    <a:pt x="66627" y="584300"/>
                  </a:lnTo>
                  <a:lnTo>
                    <a:pt x="43571" y="546662"/>
                  </a:lnTo>
                  <a:lnTo>
                    <a:pt x="25031" y="506250"/>
                  </a:lnTo>
                  <a:lnTo>
                    <a:pt x="11357" y="463412"/>
                  </a:lnTo>
                  <a:lnTo>
                    <a:pt x="2897" y="418498"/>
                  </a:lnTo>
                  <a:lnTo>
                    <a:pt x="0" y="37185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17054" y="1779472"/>
              <a:ext cx="388620" cy="392430"/>
            </a:xfrm>
            <a:custGeom>
              <a:avLst/>
              <a:gdLst/>
              <a:ahLst/>
              <a:cxnLst/>
              <a:rect l="l" t="t" r="r" b="b"/>
              <a:pathLst>
                <a:path w="388620" h="392430">
                  <a:moveTo>
                    <a:pt x="170700" y="46761"/>
                  </a:moveTo>
                  <a:lnTo>
                    <a:pt x="168351" y="44399"/>
                  </a:lnTo>
                  <a:lnTo>
                    <a:pt x="158927" y="44399"/>
                  </a:lnTo>
                  <a:lnTo>
                    <a:pt x="158927" y="56235"/>
                  </a:lnTo>
                  <a:lnTo>
                    <a:pt x="158927" y="104775"/>
                  </a:lnTo>
                  <a:lnTo>
                    <a:pt x="50038" y="104775"/>
                  </a:lnTo>
                  <a:lnTo>
                    <a:pt x="50038" y="56235"/>
                  </a:lnTo>
                  <a:lnTo>
                    <a:pt x="158927" y="56235"/>
                  </a:lnTo>
                  <a:lnTo>
                    <a:pt x="158927" y="44399"/>
                  </a:lnTo>
                  <a:lnTo>
                    <a:pt x="40614" y="44399"/>
                  </a:lnTo>
                  <a:lnTo>
                    <a:pt x="38252" y="46761"/>
                  </a:lnTo>
                  <a:lnTo>
                    <a:pt x="38252" y="114249"/>
                  </a:lnTo>
                  <a:lnTo>
                    <a:pt x="40614" y="116611"/>
                  </a:lnTo>
                  <a:lnTo>
                    <a:pt x="168351" y="116611"/>
                  </a:lnTo>
                  <a:lnTo>
                    <a:pt x="170700" y="114249"/>
                  </a:lnTo>
                  <a:lnTo>
                    <a:pt x="170700" y="104775"/>
                  </a:lnTo>
                  <a:lnTo>
                    <a:pt x="170700" y="56235"/>
                  </a:lnTo>
                  <a:lnTo>
                    <a:pt x="170700" y="46761"/>
                  </a:lnTo>
                  <a:close/>
                </a:path>
                <a:path w="388620" h="392430">
                  <a:moveTo>
                    <a:pt x="178346" y="302971"/>
                  </a:moveTo>
                  <a:lnTo>
                    <a:pt x="175996" y="300431"/>
                  </a:lnTo>
                  <a:lnTo>
                    <a:pt x="163042" y="300431"/>
                  </a:lnTo>
                  <a:lnTo>
                    <a:pt x="160655" y="295351"/>
                  </a:lnTo>
                  <a:lnTo>
                    <a:pt x="160045" y="294081"/>
                  </a:lnTo>
                  <a:lnTo>
                    <a:pt x="154952" y="289001"/>
                  </a:lnTo>
                  <a:lnTo>
                    <a:pt x="151866" y="287235"/>
                  </a:lnTo>
                  <a:lnTo>
                    <a:pt x="151866" y="300431"/>
                  </a:lnTo>
                  <a:lnTo>
                    <a:pt x="151866" y="313131"/>
                  </a:lnTo>
                  <a:lnTo>
                    <a:pt x="147154" y="318211"/>
                  </a:lnTo>
                  <a:lnTo>
                    <a:pt x="134797" y="318211"/>
                  </a:lnTo>
                  <a:lnTo>
                    <a:pt x="129501" y="313131"/>
                  </a:lnTo>
                  <a:lnTo>
                    <a:pt x="129501" y="300431"/>
                  </a:lnTo>
                  <a:lnTo>
                    <a:pt x="134797" y="295351"/>
                  </a:lnTo>
                  <a:lnTo>
                    <a:pt x="146570" y="295351"/>
                  </a:lnTo>
                  <a:lnTo>
                    <a:pt x="151866" y="300431"/>
                  </a:lnTo>
                  <a:lnTo>
                    <a:pt x="151866" y="287235"/>
                  </a:lnTo>
                  <a:lnTo>
                    <a:pt x="148310" y="285191"/>
                  </a:lnTo>
                  <a:lnTo>
                    <a:pt x="140677" y="283921"/>
                  </a:lnTo>
                  <a:lnTo>
                    <a:pt x="133134" y="285191"/>
                  </a:lnTo>
                  <a:lnTo>
                    <a:pt x="126631" y="289001"/>
                  </a:lnTo>
                  <a:lnTo>
                    <a:pt x="121564" y="294081"/>
                  </a:lnTo>
                  <a:lnTo>
                    <a:pt x="118313" y="300431"/>
                  </a:lnTo>
                  <a:lnTo>
                    <a:pt x="32372" y="300431"/>
                  </a:lnTo>
                  <a:lnTo>
                    <a:pt x="30022" y="302971"/>
                  </a:lnTo>
                  <a:lnTo>
                    <a:pt x="30022" y="310591"/>
                  </a:lnTo>
                  <a:lnTo>
                    <a:pt x="32372" y="313131"/>
                  </a:lnTo>
                  <a:lnTo>
                    <a:pt x="118313" y="313131"/>
                  </a:lnTo>
                  <a:lnTo>
                    <a:pt x="121310" y="319481"/>
                  </a:lnTo>
                  <a:lnTo>
                    <a:pt x="126403" y="324561"/>
                  </a:lnTo>
                  <a:lnTo>
                    <a:pt x="133045" y="328371"/>
                  </a:lnTo>
                  <a:lnTo>
                    <a:pt x="140677" y="329641"/>
                  </a:lnTo>
                  <a:lnTo>
                    <a:pt x="148234" y="328371"/>
                  </a:lnTo>
                  <a:lnTo>
                    <a:pt x="154736" y="324561"/>
                  </a:lnTo>
                  <a:lnTo>
                    <a:pt x="159804" y="319481"/>
                  </a:lnTo>
                  <a:lnTo>
                    <a:pt x="160451" y="318211"/>
                  </a:lnTo>
                  <a:lnTo>
                    <a:pt x="163042" y="313131"/>
                  </a:lnTo>
                  <a:lnTo>
                    <a:pt x="175996" y="313131"/>
                  </a:lnTo>
                  <a:lnTo>
                    <a:pt x="178346" y="310591"/>
                  </a:lnTo>
                  <a:lnTo>
                    <a:pt x="178346" y="302971"/>
                  </a:lnTo>
                  <a:close/>
                </a:path>
                <a:path w="388620" h="392430">
                  <a:moveTo>
                    <a:pt x="195427" y="244551"/>
                  </a:moveTo>
                  <a:lnTo>
                    <a:pt x="193065" y="242011"/>
                  </a:lnTo>
                  <a:lnTo>
                    <a:pt x="109486" y="242011"/>
                  </a:lnTo>
                  <a:lnTo>
                    <a:pt x="107086" y="236931"/>
                  </a:lnTo>
                  <a:lnTo>
                    <a:pt x="106489" y="235661"/>
                  </a:lnTo>
                  <a:lnTo>
                    <a:pt x="101384" y="229311"/>
                  </a:lnTo>
                  <a:lnTo>
                    <a:pt x="98298" y="228130"/>
                  </a:lnTo>
                  <a:lnTo>
                    <a:pt x="98298" y="242011"/>
                  </a:lnTo>
                  <a:lnTo>
                    <a:pt x="98298" y="253441"/>
                  </a:lnTo>
                  <a:lnTo>
                    <a:pt x="93586" y="259791"/>
                  </a:lnTo>
                  <a:lnTo>
                    <a:pt x="81229" y="259791"/>
                  </a:lnTo>
                  <a:lnTo>
                    <a:pt x="75933" y="253441"/>
                  </a:lnTo>
                  <a:lnTo>
                    <a:pt x="75933" y="242011"/>
                  </a:lnTo>
                  <a:lnTo>
                    <a:pt x="81229" y="236931"/>
                  </a:lnTo>
                  <a:lnTo>
                    <a:pt x="93002" y="236931"/>
                  </a:lnTo>
                  <a:lnTo>
                    <a:pt x="98298" y="242011"/>
                  </a:lnTo>
                  <a:lnTo>
                    <a:pt x="98298" y="228130"/>
                  </a:lnTo>
                  <a:lnTo>
                    <a:pt x="94754" y="226771"/>
                  </a:lnTo>
                  <a:lnTo>
                    <a:pt x="87122" y="225501"/>
                  </a:lnTo>
                  <a:lnTo>
                    <a:pt x="79565" y="226771"/>
                  </a:lnTo>
                  <a:lnTo>
                    <a:pt x="73063" y="229311"/>
                  </a:lnTo>
                  <a:lnTo>
                    <a:pt x="67995" y="235661"/>
                  </a:lnTo>
                  <a:lnTo>
                    <a:pt x="64744" y="242011"/>
                  </a:lnTo>
                  <a:lnTo>
                    <a:pt x="32956" y="242011"/>
                  </a:lnTo>
                  <a:lnTo>
                    <a:pt x="30607" y="244551"/>
                  </a:lnTo>
                  <a:lnTo>
                    <a:pt x="30607" y="252171"/>
                  </a:lnTo>
                  <a:lnTo>
                    <a:pt x="32956" y="253441"/>
                  </a:lnTo>
                  <a:lnTo>
                    <a:pt x="65341" y="253441"/>
                  </a:lnTo>
                  <a:lnTo>
                    <a:pt x="68338" y="261061"/>
                  </a:lnTo>
                  <a:lnTo>
                    <a:pt x="73431" y="266141"/>
                  </a:lnTo>
                  <a:lnTo>
                    <a:pt x="80073" y="269951"/>
                  </a:lnTo>
                  <a:lnTo>
                    <a:pt x="87706" y="271221"/>
                  </a:lnTo>
                  <a:lnTo>
                    <a:pt x="95250" y="269951"/>
                  </a:lnTo>
                  <a:lnTo>
                    <a:pt x="101752" y="266141"/>
                  </a:lnTo>
                  <a:lnTo>
                    <a:pt x="106819" y="261061"/>
                  </a:lnTo>
                  <a:lnTo>
                    <a:pt x="107365" y="259791"/>
                  </a:lnTo>
                  <a:lnTo>
                    <a:pt x="110070" y="253441"/>
                  </a:lnTo>
                  <a:lnTo>
                    <a:pt x="192481" y="253441"/>
                  </a:lnTo>
                  <a:lnTo>
                    <a:pt x="195427" y="252171"/>
                  </a:lnTo>
                  <a:lnTo>
                    <a:pt x="195427" y="244551"/>
                  </a:lnTo>
                  <a:close/>
                </a:path>
                <a:path w="388620" h="392430">
                  <a:moveTo>
                    <a:pt x="223672" y="186131"/>
                  </a:moveTo>
                  <a:lnTo>
                    <a:pt x="221322" y="183591"/>
                  </a:lnTo>
                  <a:lnTo>
                    <a:pt x="197192" y="183591"/>
                  </a:lnTo>
                  <a:lnTo>
                    <a:pt x="194792" y="178511"/>
                  </a:lnTo>
                  <a:lnTo>
                    <a:pt x="194195" y="177241"/>
                  </a:lnTo>
                  <a:lnTo>
                    <a:pt x="189090" y="170891"/>
                  </a:lnTo>
                  <a:lnTo>
                    <a:pt x="186004" y="169125"/>
                  </a:lnTo>
                  <a:lnTo>
                    <a:pt x="186004" y="183591"/>
                  </a:lnTo>
                  <a:lnTo>
                    <a:pt x="186004" y="195021"/>
                  </a:lnTo>
                  <a:lnTo>
                    <a:pt x="181292" y="200101"/>
                  </a:lnTo>
                  <a:lnTo>
                    <a:pt x="168935" y="200101"/>
                  </a:lnTo>
                  <a:lnTo>
                    <a:pt x="163639" y="195021"/>
                  </a:lnTo>
                  <a:lnTo>
                    <a:pt x="163639" y="183591"/>
                  </a:lnTo>
                  <a:lnTo>
                    <a:pt x="168935" y="178511"/>
                  </a:lnTo>
                  <a:lnTo>
                    <a:pt x="180708" y="178511"/>
                  </a:lnTo>
                  <a:lnTo>
                    <a:pt x="186004" y="183591"/>
                  </a:lnTo>
                  <a:lnTo>
                    <a:pt x="186004" y="169125"/>
                  </a:lnTo>
                  <a:lnTo>
                    <a:pt x="182448" y="167081"/>
                  </a:lnTo>
                  <a:lnTo>
                    <a:pt x="174815" y="165811"/>
                  </a:lnTo>
                  <a:lnTo>
                    <a:pt x="167271" y="167081"/>
                  </a:lnTo>
                  <a:lnTo>
                    <a:pt x="160769" y="170891"/>
                  </a:lnTo>
                  <a:lnTo>
                    <a:pt x="155702" y="177241"/>
                  </a:lnTo>
                  <a:lnTo>
                    <a:pt x="152450" y="183591"/>
                  </a:lnTo>
                  <a:lnTo>
                    <a:pt x="32956" y="183591"/>
                  </a:lnTo>
                  <a:lnTo>
                    <a:pt x="30607" y="186131"/>
                  </a:lnTo>
                  <a:lnTo>
                    <a:pt x="30607" y="192481"/>
                  </a:lnTo>
                  <a:lnTo>
                    <a:pt x="32956" y="195021"/>
                  </a:lnTo>
                  <a:lnTo>
                    <a:pt x="153047" y="195021"/>
                  </a:lnTo>
                  <a:lnTo>
                    <a:pt x="156044" y="202641"/>
                  </a:lnTo>
                  <a:lnTo>
                    <a:pt x="161137" y="207721"/>
                  </a:lnTo>
                  <a:lnTo>
                    <a:pt x="167779" y="211531"/>
                  </a:lnTo>
                  <a:lnTo>
                    <a:pt x="175412" y="212801"/>
                  </a:lnTo>
                  <a:lnTo>
                    <a:pt x="182956" y="211531"/>
                  </a:lnTo>
                  <a:lnTo>
                    <a:pt x="189458" y="207721"/>
                  </a:lnTo>
                  <a:lnTo>
                    <a:pt x="194525" y="202641"/>
                  </a:lnTo>
                  <a:lnTo>
                    <a:pt x="195618" y="200101"/>
                  </a:lnTo>
                  <a:lnTo>
                    <a:pt x="197777" y="195021"/>
                  </a:lnTo>
                  <a:lnTo>
                    <a:pt x="221322" y="195021"/>
                  </a:lnTo>
                  <a:lnTo>
                    <a:pt x="223672" y="192481"/>
                  </a:lnTo>
                  <a:lnTo>
                    <a:pt x="223672" y="186131"/>
                  </a:lnTo>
                  <a:close/>
                </a:path>
                <a:path w="388620" h="392430">
                  <a:moveTo>
                    <a:pt x="329044" y="109512"/>
                  </a:moveTo>
                  <a:lnTo>
                    <a:pt x="328447" y="107734"/>
                  </a:lnTo>
                  <a:lnTo>
                    <a:pt x="327279" y="107149"/>
                  </a:lnTo>
                  <a:lnTo>
                    <a:pt x="324751" y="104775"/>
                  </a:lnTo>
                  <a:lnTo>
                    <a:pt x="307848" y="88938"/>
                  </a:lnTo>
                  <a:lnTo>
                    <a:pt x="307848" y="104775"/>
                  </a:lnTo>
                  <a:lnTo>
                    <a:pt x="216611" y="104775"/>
                  </a:lnTo>
                  <a:lnTo>
                    <a:pt x="216611" y="19532"/>
                  </a:lnTo>
                  <a:lnTo>
                    <a:pt x="307848" y="104775"/>
                  </a:lnTo>
                  <a:lnTo>
                    <a:pt x="307848" y="88938"/>
                  </a:lnTo>
                  <a:lnTo>
                    <a:pt x="233794" y="19532"/>
                  </a:lnTo>
                  <a:lnTo>
                    <a:pt x="225577" y="11849"/>
                  </a:lnTo>
                  <a:lnTo>
                    <a:pt x="214845" y="1778"/>
                  </a:lnTo>
                  <a:lnTo>
                    <a:pt x="213664" y="596"/>
                  </a:lnTo>
                  <a:lnTo>
                    <a:pt x="212496" y="0"/>
                  </a:lnTo>
                  <a:lnTo>
                    <a:pt x="2349" y="0"/>
                  </a:lnTo>
                  <a:lnTo>
                    <a:pt x="0" y="2374"/>
                  </a:lnTo>
                  <a:lnTo>
                    <a:pt x="0" y="371741"/>
                  </a:lnTo>
                  <a:lnTo>
                    <a:pt x="2349" y="374103"/>
                  </a:lnTo>
                  <a:lnTo>
                    <a:pt x="215430" y="374103"/>
                  </a:lnTo>
                  <a:lnTo>
                    <a:pt x="217792" y="371741"/>
                  </a:lnTo>
                  <a:lnTo>
                    <a:pt x="217792" y="364642"/>
                  </a:lnTo>
                  <a:lnTo>
                    <a:pt x="214845" y="362267"/>
                  </a:lnTo>
                  <a:lnTo>
                    <a:pt x="11772" y="362267"/>
                  </a:lnTo>
                  <a:lnTo>
                    <a:pt x="11772" y="11849"/>
                  </a:lnTo>
                  <a:lnTo>
                    <a:pt x="204838" y="11849"/>
                  </a:lnTo>
                  <a:lnTo>
                    <a:pt x="204838" y="114249"/>
                  </a:lnTo>
                  <a:lnTo>
                    <a:pt x="207200" y="116611"/>
                  </a:lnTo>
                  <a:lnTo>
                    <a:pt x="317271" y="116611"/>
                  </a:lnTo>
                  <a:lnTo>
                    <a:pt x="317271" y="205409"/>
                  </a:lnTo>
                  <a:lnTo>
                    <a:pt x="319620" y="207772"/>
                  </a:lnTo>
                  <a:lnTo>
                    <a:pt x="326682" y="207772"/>
                  </a:lnTo>
                  <a:lnTo>
                    <a:pt x="329044" y="205409"/>
                  </a:lnTo>
                  <a:lnTo>
                    <a:pt x="329044" y="109512"/>
                  </a:lnTo>
                  <a:close/>
                </a:path>
                <a:path w="388620" h="392430">
                  <a:moveTo>
                    <a:pt x="388493" y="281381"/>
                  </a:moveTo>
                  <a:lnTo>
                    <a:pt x="386130" y="278841"/>
                  </a:lnTo>
                  <a:lnTo>
                    <a:pt x="383197" y="278841"/>
                  </a:lnTo>
                  <a:lnTo>
                    <a:pt x="376720" y="277914"/>
                  </a:lnTo>
                  <a:lnTo>
                    <a:pt x="376720" y="299161"/>
                  </a:lnTo>
                  <a:lnTo>
                    <a:pt x="360235" y="301701"/>
                  </a:lnTo>
                  <a:lnTo>
                    <a:pt x="355523" y="304241"/>
                  </a:lnTo>
                  <a:lnTo>
                    <a:pt x="355523" y="306781"/>
                  </a:lnTo>
                  <a:lnTo>
                    <a:pt x="353961" y="313131"/>
                  </a:lnTo>
                  <a:lnTo>
                    <a:pt x="351853" y="319481"/>
                  </a:lnTo>
                  <a:lnTo>
                    <a:pt x="349072" y="325831"/>
                  </a:lnTo>
                  <a:lnTo>
                    <a:pt x="345516" y="330911"/>
                  </a:lnTo>
                  <a:lnTo>
                    <a:pt x="344347" y="333451"/>
                  </a:lnTo>
                  <a:lnTo>
                    <a:pt x="344347" y="335991"/>
                  </a:lnTo>
                  <a:lnTo>
                    <a:pt x="345516" y="338531"/>
                  </a:lnTo>
                  <a:lnTo>
                    <a:pt x="355523" y="351231"/>
                  </a:lnTo>
                  <a:lnTo>
                    <a:pt x="348462" y="358851"/>
                  </a:lnTo>
                  <a:lnTo>
                    <a:pt x="335508" y="348691"/>
                  </a:lnTo>
                  <a:lnTo>
                    <a:pt x="333743" y="346151"/>
                  </a:lnTo>
                  <a:lnTo>
                    <a:pt x="330809" y="346151"/>
                  </a:lnTo>
                  <a:lnTo>
                    <a:pt x="301967" y="358851"/>
                  </a:lnTo>
                  <a:lnTo>
                    <a:pt x="300202" y="360121"/>
                  </a:lnTo>
                  <a:lnTo>
                    <a:pt x="297256" y="379171"/>
                  </a:lnTo>
                  <a:lnTo>
                    <a:pt x="287248" y="379171"/>
                  </a:lnTo>
                  <a:lnTo>
                    <a:pt x="284886" y="362661"/>
                  </a:lnTo>
                  <a:lnTo>
                    <a:pt x="284302" y="360121"/>
                  </a:lnTo>
                  <a:lnTo>
                    <a:pt x="282536" y="357581"/>
                  </a:lnTo>
                  <a:lnTo>
                    <a:pt x="273761" y="356311"/>
                  </a:lnTo>
                  <a:lnTo>
                    <a:pt x="267677" y="353771"/>
                  </a:lnTo>
                  <a:lnTo>
                    <a:pt x="261810" y="351231"/>
                  </a:lnTo>
                  <a:lnTo>
                    <a:pt x="256044" y="347421"/>
                  </a:lnTo>
                  <a:lnTo>
                    <a:pt x="253695" y="346151"/>
                  </a:lnTo>
                  <a:lnTo>
                    <a:pt x="251345" y="346151"/>
                  </a:lnTo>
                  <a:lnTo>
                    <a:pt x="248983" y="347421"/>
                  </a:lnTo>
                  <a:lnTo>
                    <a:pt x="236042" y="357581"/>
                  </a:lnTo>
                  <a:lnTo>
                    <a:pt x="228968" y="349961"/>
                  </a:lnTo>
                  <a:lnTo>
                    <a:pt x="238975" y="337261"/>
                  </a:lnTo>
                  <a:lnTo>
                    <a:pt x="240741" y="335991"/>
                  </a:lnTo>
                  <a:lnTo>
                    <a:pt x="240741" y="332181"/>
                  </a:lnTo>
                  <a:lnTo>
                    <a:pt x="238975" y="330911"/>
                  </a:lnTo>
                  <a:lnTo>
                    <a:pt x="235673" y="324561"/>
                  </a:lnTo>
                  <a:lnTo>
                    <a:pt x="232867" y="319481"/>
                  </a:lnTo>
                  <a:lnTo>
                    <a:pt x="230619" y="313131"/>
                  </a:lnTo>
                  <a:lnTo>
                    <a:pt x="228384" y="304241"/>
                  </a:lnTo>
                  <a:lnTo>
                    <a:pt x="226618" y="301701"/>
                  </a:lnTo>
                  <a:lnTo>
                    <a:pt x="223672" y="301701"/>
                  </a:lnTo>
                  <a:lnTo>
                    <a:pt x="207200" y="299161"/>
                  </a:lnTo>
                  <a:lnTo>
                    <a:pt x="207200" y="289001"/>
                  </a:lnTo>
                  <a:lnTo>
                    <a:pt x="223672" y="286461"/>
                  </a:lnTo>
                  <a:lnTo>
                    <a:pt x="226034" y="286461"/>
                  </a:lnTo>
                  <a:lnTo>
                    <a:pt x="228384" y="283921"/>
                  </a:lnTo>
                  <a:lnTo>
                    <a:pt x="238975" y="257251"/>
                  </a:lnTo>
                  <a:lnTo>
                    <a:pt x="240157" y="254711"/>
                  </a:lnTo>
                  <a:lnTo>
                    <a:pt x="240157" y="253441"/>
                  </a:lnTo>
                  <a:lnTo>
                    <a:pt x="238975" y="250901"/>
                  </a:lnTo>
                  <a:lnTo>
                    <a:pt x="228968" y="236931"/>
                  </a:lnTo>
                  <a:lnTo>
                    <a:pt x="236042" y="230581"/>
                  </a:lnTo>
                  <a:lnTo>
                    <a:pt x="248983" y="240741"/>
                  </a:lnTo>
                  <a:lnTo>
                    <a:pt x="250748" y="242011"/>
                  </a:lnTo>
                  <a:lnTo>
                    <a:pt x="254279" y="242011"/>
                  </a:lnTo>
                  <a:lnTo>
                    <a:pt x="256044" y="240741"/>
                  </a:lnTo>
                  <a:lnTo>
                    <a:pt x="261543" y="236931"/>
                  </a:lnTo>
                  <a:lnTo>
                    <a:pt x="267385" y="234391"/>
                  </a:lnTo>
                  <a:lnTo>
                    <a:pt x="273431" y="231851"/>
                  </a:lnTo>
                  <a:lnTo>
                    <a:pt x="279590" y="230581"/>
                  </a:lnTo>
                  <a:lnTo>
                    <a:pt x="281952" y="229311"/>
                  </a:lnTo>
                  <a:lnTo>
                    <a:pt x="283718" y="228041"/>
                  </a:lnTo>
                  <a:lnTo>
                    <a:pt x="284302" y="225501"/>
                  </a:lnTo>
                  <a:lnTo>
                    <a:pt x="286664" y="208991"/>
                  </a:lnTo>
                  <a:lnTo>
                    <a:pt x="296659" y="208991"/>
                  </a:lnTo>
                  <a:lnTo>
                    <a:pt x="299021" y="225501"/>
                  </a:lnTo>
                  <a:lnTo>
                    <a:pt x="299605" y="226771"/>
                  </a:lnTo>
                  <a:lnTo>
                    <a:pt x="301371" y="229311"/>
                  </a:lnTo>
                  <a:lnTo>
                    <a:pt x="310146" y="231851"/>
                  </a:lnTo>
                  <a:lnTo>
                    <a:pt x="316230" y="234391"/>
                  </a:lnTo>
                  <a:lnTo>
                    <a:pt x="322110" y="236931"/>
                  </a:lnTo>
                  <a:lnTo>
                    <a:pt x="327863" y="240741"/>
                  </a:lnTo>
                  <a:lnTo>
                    <a:pt x="330212" y="242011"/>
                  </a:lnTo>
                  <a:lnTo>
                    <a:pt x="332574" y="242011"/>
                  </a:lnTo>
                  <a:lnTo>
                    <a:pt x="334924" y="240741"/>
                  </a:lnTo>
                  <a:lnTo>
                    <a:pt x="347878" y="230581"/>
                  </a:lnTo>
                  <a:lnTo>
                    <a:pt x="354939" y="236931"/>
                  </a:lnTo>
                  <a:lnTo>
                    <a:pt x="344932" y="250901"/>
                  </a:lnTo>
                  <a:lnTo>
                    <a:pt x="343166" y="253441"/>
                  </a:lnTo>
                  <a:lnTo>
                    <a:pt x="343166" y="255981"/>
                  </a:lnTo>
                  <a:lnTo>
                    <a:pt x="344932" y="258521"/>
                  </a:lnTo>
                  <a:lnTo>
                    <a:pt x="348234" y="263601"/>
                  </a:lnTo>
                  <a:lnTo>
                    <a:pt x="351040" y="269951"/>
                  </a:lnTo>
                  <a:lnTo>
                    <a:pt x="353288" y="276301"/>
                  </a:lnTo>
                  <a:lnTo>
                    <a:pt x="355523" y="285191"/>
                  </a:lnTo>
                  <a:lnTo>
                    <a:pt x="357289" y="286461"/>
                  </a:lnTo>
                  <a:lnTo>
                    <a:pt x="359651" y="287731"/>
                  </a:lnTo>
                  <a:lnTo>
                    <a:pt x="376123" y="289001"/>
                  </a:lnTo>
                  <a:lnTo>
                    <a:pt x="376123" y="299161"/>
                  </a:lnTo>
                  <a:lnTo>
                    <a:pt x="376720" y="299161"/>
                  </a:lnTo>
                  <a:lnTo>
                    <a:pt x="376720" y="277914"/>
                  </a:lnTo>
                  <a:lnTo>
                    <a:pt x="365531" y="276301"/>
                  </a:lnTo>
                  <a:lnTo>
                    <a:pt x="363766" y="268681"/>
                  </a:lnTo>
                  <a:lnTo>
                    <a:pt x="360819" y="261061"/>
                  </a:lnTo>
                  <a:lnTo>
                    <a:pt x="357289" y="254711"/>
                  </a:lnTo>
                  <a:lnTo>
                    <a:pt x="369658" y="238201"/>
                  </a:lnTo>
                  <a:lnTo>
                    <a:pt x="369658" y="235661"/>
                  </a:lnTo>
                  <a:lnTo>
                    <a:pt x="364629" y="230581"/>
                  </a:lnTo>
                  <a:lnTo>
                    <a:pt x="362115" y="228041"/>
                  </a:lnTo>
                  <a:lnTo>
                    <a:pt x="350812" y="216611"/>
                  </a:lnTo>
                  <a:lnTo>
                    <a:pt x="347878" y="216611"/>
                  </a:lnTo>
                  <a:lnTo>
                    <a:pt x="331393" y="228041"/>
                  </a:lnTo>
                  <a:lnTo>
                    <a:pt x="324916" y="224231"/>
                  </a:lnTo>
                  <a:lnTo>
                    <a:pt x="310794" y="219151"/>
                  </a:lnTo>
                  <a:lnTo>
                    <a:pt x="309448" y="208991"/>
                  </a:lnTo>
                  <a:lnTo>
                    <a:pt x="308432" y="201371"/>
                  </a:lnTo>
                  <a:lnTo>
                    <a:pt x="307848" y="198831"/>
                  </a:lnTo>
                  <a:lnTo>
                    <a:pt x="305498" y="196291"/>
                  </a:lnTo>
                  <a:lnTo>
                    <a:pt x="279006" y="196291"/>
                  </a:lnTo>
                  <a:lnTo>
                    <a:pt x="276656" y="198831"/>
                  </a:lnTo>
                  <a:lnTo>
                    <a:pt x="276059" y="201371"/>
                  </a:lnTo>
                  <a:lnTo>
                    <a:pt x="273710" y="219151"/>
                  </a:lnTo>
                  <a:lnTo>
                    <a:pt x="259575" y="224231"/>
                  </a:lnTo>
                  <a:lnTo>
                    <a:pt x="253111" y="228041"/>
                  </a:lnTo>
                  <a:lnTo>
                    <a:pt x="236626" y="216611"/>
                  </a:lnTo>
                  <a:lnTo>
                    <a:pt x="233095" y="216611"/>
                  </a:lnTo>
                  <a:lnTo>
                    <a:pt x="231330" y="217881"/>
                  </a:lnTo>
                  <a:lnTo>
                    <a:pt x="214845" y="235661"/>
                  </a:lnTo>
                  <a:lnTo>
                    <a:pt x="214845" y="238201"/>
                  </a:lnTo>
                  <a:lnTo>
                    <a:pt x="227203" y="254711"/>
                  </a:lnTo>
                  <a:lnTo>
                    <a:pt x="223088" y="261061"/>
                  </a:lnTo>
                  <a:lnTo>
                    <a:pt x="220738" y="268681"/>
                  </a:lnTo>
                  <a:lnTo>
                    <a:pt x="218960" y="276301"/>
                  </a:lnTo>
                  <a:lnTo>
                    <a:pt x="201307" y="278841"/>
                  </a:lnTo>
                  <a:lnTo>
                    <a:pt x="198361" y="278841"/>
                  </a:lnTo>
                  <a:lnTo>
                    <a:pt x="196011" y="281381"/>
                  </a:lnTo>
                  <a:lnTo>
                    <a:pt x="196011" y="308051"/>
                  </a:lnTo>
                  <a:lnTo>
                    <a:pt x="198361" y="310591"/>
                  </a:lnTo>
                  <a:lnTo>
                    <a:pt x="201307" y="310591"/>
                  </a:lnTo>
                  <a:lnTo>
                    <a:pt x="218960" y="313131"/>
                  </a:lnTo>
                  <a:lnTo>
                    <a:pt x="220738" y="320751"/>
                  </a:lnTo>
                  <a:lnTo>
                    <a:pt x="223672" y="327101"/>
                  </a:lnTo>
                  <a:lnTo>
                    <a:pt x="227203" y="333451"/>
                  </a:lnTo>
                  <a:lnTo>
                    <a:pt x="214845" y="349961"/>
                  </a:lnTo>
                  <a:lnTo>
                    <a:pt x="214845" y="353771"/>
                  </a:lnTo>
                  <a:lnTo>
                    <a:pt x="217195" y="356311"/>
                  </a:lnTo>
                  <a:lnTo>
                    <a:pt x="231330" y="370281"/>
                  </a:lnTo>
                  <a:lnTo>
                    <a:pt x="233680" y="372821"/>
                  </a:lnTo>
                  <a:lnTo>
                    <a:pt x="236626" y="372821"/>
                  </a:lnTo>
                  <a:lnTo>
                    <a:pt x="253111" y="360121"/>
                  </a:lnTo>
                  <a:lnTo>
                    <a:pt x="259588" y="365201"/>
                  </a:lnTo>
                  <a:lnTo>
                    <a:pt x="273710" y="369011"/>
                  </a:lnTo>
                  <a:lnTo>
                    <a:pt x="276059" y="386791"/>
                  </a:lnTo>
                  <a:lnTo>
                    <a:pt x="276656" y="390601"/>
                  </a:lnTo>
                  <a:lnTo>
                    <a:pt x="279006" y="391871"/>
                  </a:lnTo>
                  <a:lnTo>
                    <a:pt x="305498" y="391871"/>
                  </a:lnTo>
                  <a:lnTo>
                    <a:pt x="307848" y="390601"/>
                  </a:lnTo>
                  <a:lnTo>
                    <a:pt x="308432" y="386791"/>
                  </a:lnTo>
                  <a:lnTo>
                    <a:pt x="309448" y="379171"/>
                  </a:lnTo>
                  <a:lnTo>
                    <a:pt x="310794" y="369011"/>
                  </a:lnTo>
                  <a:lnTo>
                    <a:pt x="317855" y="367741"/>
                  </a:lnTo>
                  <a:lnTo>
                    <a:pt x="324916" y="365201"/>
                  </a:lnTo>
                  <a:lnTo>
                    <a:pt x="331393" y="360121"/>
                  </a:lnTo>
                  <a:lnTo>
                    <a:pt x="344932" y="371551"/>
                  </a:lnTo>
                  <a:lnTo>
                    <a:pt x="347281" y="372821"/>
                  </a:lnTo>
                  <a:lnTo>
                    <a:pt x="350227" y="372821"/>
                  </a:lnTo>
                  <a:lnTo>
                    <a:pt x="351993" y="371551"/>
                  </a:lnTo>
                  <a:lnTo>
                    <a:pt x="363347" y="360121"/>
                  </a:lnTo>
                  <a:lnTo>
                    <a:pt x="364604" y="358851"/>
                  </a:lnTo>
                  <a:lnTo>
                    <a:pt x="369658" y="353771"/>
                  </a:lnTo>
                  <a:lnTo>
                    <a:pt x="369658" y="351231"/>
                  </a:lnTo>
                  <a:lnTo>
                    <a:pt x="357289" y="334721"/>
                  </a:lnTo>
                  <a:lnTo>
                    <a:pt x="361416" y="328371"/>
                  </a:lnTo>
                  <a:lnTo>
                    <a:pt x="363766" y="320751"/>
                  </a:lnTo>
                  <a:lnTo>
                    <a:pt x="365531" y="314401"/>
                  </a:lnTo>
                  <a:lnTo>
                    <a:pt x="383197" y="311861"/>
                  </a:lnTo>
                  <a:lnTo>
                    <a:pt x="386130" y="310591"/>
                  </a:lnTo>
                  <a:lnTo>
                    <a:pt x="388493" y="308051"/>
                  </a:lnTo>
                  <a:lnTo>
                    <a:pt x="388493" y="281381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749" y="2023941"/>
              <a:ext cx="97710" cy="9826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90544" y="3081527"/>
              <a:ext cx="3820795" cy="1114425"/>
            </a:xfrm>
            <a:custGeom>
              <a:avLst/>
              <a:gdLst/>
              <a:ahLst/>
              <a:cxnLst/>
              <a:rect l="l" t="t" r="r" b="b"/>
              <a:pathLst>
                <a:path w="3820795" h="1114425">
                  <a:moveTo>
                    <a:pt x="0" y="185674"/>
                  </a:moveTo>
                  <a:lnTo>
                    <a:pt x="6636" y="136333"/>
                  </a:lnTo>
                  <a:lnTo>
                    <a:pt x="25362" y="91985"/>
                  </a:lnTo>
                  <a:lnTo>
                    <a:pt x="54403" y="54403"/>
                  </a:lnTo>
                  <a:lnTo>
                    <a:pt x="91985" y="25362"/>
                  </a:lnTo>
                  <a:lnTo>
                    <a:pt x="136333" y="6636"/>
                  </a:lnTo>
                  <a:lnTo>
                    <a:pt x="185673" y="0"/>
                  </a:lnTo>
                  <a:lnTo>
                    <a:pt x="3634994" y="0"/>
                  </a:lnTo>
                  <a:lnTo>
                    <a:pt x="3684334" y="6636"/>
                  </a:lnTo>
                  <a:lnTo>
                    <a:pt x="3728682" y="25362"/>
                  </a:lnTo>
                  <a:lnTo>
                    <a:pt x="3766264" y="54403"/>
                  </a:lnTo>
                  <a:lnTo>
                    <a:pt x="3795305" y="91985"/>
                  </a:lnTo>
                  <a:lnTo>
                    <a:pt x="3814031" y="136333"/>
                  </a:lnTo>
                  <a:lnTo>
                    <a:pt x="3820667" y="185674"/>
                  </a:lnTo>
                  <a:lnTo>
                    <a:pt x="3820667" y="928370"/>
                  </a:lnTo>
                  <a:lnTo>
                    <a:pt x="3814031" y="977710"/>
                  </a:lnTo>
                  <a:lnTo>
                    <a:pt x="3795305" y="1022058"/>
                  </a:lnTo>
                  <a:lnTo>
                    <a:pt x="3766264" y="1059640"/>
                  </a:lnTo>
                  <a:lnTo>
                    <a:pt x="3728682" y="1088681"/>
                  </a:lnTo>
                  <a:lnTo>
                    <a:pt x="3684334" y="1107407"/>
                  </a:lnTo>
                  <a:lnTo>
                    <a:pt x="3634994" y="1114044"/>
                  </a:lnTo>
                  <a:lnTo>
                    <a:pt x="185673" y="1114044"/>
                  </a:lnTo>
                  <a:lnTo>
                    <a:pt x="136333" y="1107407"/>
                  </a:lnTo>
                  <a:lnTo>
                    <a:pt x="91985" y="1088681"/>
                  </a:lnTo>
                  <a:lnTo>
                    <a:pt x="54403" y="1059640"/>
                  </a:lnTo>
                  <a:lnTo>
                    <a:pt x="25362" y="1022058"/>
                  </a:lnTo>
                  <a:lnTo>
                    <a:pt x="6636" y="977710"/>
                  </a:lnTo>
                  <a:lnTo>
                    <a:pt x="0" y="928370"/>
                  </a:lnTo>
                  <a:lnTo>
                    <a:pt x="0" y="18567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02885" y="3474211"/>
            <a:ext cx="1395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584194" y="3261105"/>
            <a:ext cx="4203700" cy="2606675"/>
            <a:chOff x="3584194" y="3261105"/>
            <a:chExt cx="4203700" cy="2606675"/>
          </a:xfrm>
        </p:grpSpPr>
        <p:sp>
          <p:nvSpPr>
            <p:cNvPr id="18" name="object 18"/>
            <p:cNvSpPr/>
            <p:nvPr/>
          </p:nvSpPr>
          <p:spPr>
            <a:xfrm>
              <a:off x="3590544" y="4745736"/>
              <a:ext cx="3820795" cy="1115695"/>
            </a:xfrm>
            <a:custGeom>
              <a:avLst/>
              <a:gdLst/>
              <a:ahLst/>
              <a:cxnLst/>
              <a:rect l="l" t="t" r="r" b="b"/>
              <a:pathLst>
                <a:path w="3820795" h="1115695">
                  <a:moveTo>
                    <a:pt x="0" y="185927"/>
                  </a:moveTo>
                  <a:lnTo>
                    <a:pt x="6637" y="136480"/>
                  </a:lnTo>
                  <a:lnTo>
                    <a:pt x="25371" y="92060"/>
                  </a:lnTo>
                  <a:lnTo>
                    <a:pt x="54435" y="54435"/>
                  </a:lnTo>
                  <a:lnTo>
                    <a:pt x="92060" y="25371"/>
                  </a:lnTo>
                  <a:lnTo>
                    <a:pt x="136480" y="6637"/>
                  </a:lnTo>
                  <a:lnTo>
                    <a:pt x="185927" y="0"/>
                  </a:lnTo>
                  <a:lnTo>
                    <a:pt x="3634739" y="0"/>
                  </a:lnTo>
                  <a:lnTo>
                    <a:pt x="3684187" y="6637"/>
                  </a:lnTo>
                  <a:lnTo>
                    <a:pt x="3728607" y="25371"/>
                  </a:lnTo>
                  <a:lnTo>
                    <a:pt x="3766232" y="54435"/>
                  </a:lnTo>
                  <a:lnTo>
                    <a:pt x="3795296" y="92060"/>
                  </a:lnTo>
                  <a:lnTo>
                    <a:pt x="3814030" y="136480"/>
                  </a:lnTo>
                  <a:lnTo>
                    <a:pt x="3820667" y="185927"/>
                  </a:lnTo>
                  <a:lnTo>
                    <a:pt x="3820667" y="929639"/>
                  </a:lnTo>
                  <a:lnTo>
                    <a:pt x="3814030" y="979065"/>
                  </a:lnTo>
                  <a:lnTo>
                    <a:pt x="3795296" y="1023478"/>
                  </a:lnTo>
                  <a:lnTo>
                    <a:pt x="3766232" y="1061108"/>
                  </a:lnTo>
                  <a:lnTo>
                    <a:pt x="3728607" y="1090182"/>
                  </a:lnTo>
                  <a:lnTo>
                    <a:pt x="3684187" y="1108926"/>
                  </a:lnTo>
                  <a:lnTo>
                    <a:pt x="3634739" y="1115567"/>
                  </a:lnTo>
                  <a:lnTo>
                    <a:pt x="185927" y="1115567"/>
                  </a:lnTo>
                  <a:lnTo>
                    <a:pt x="136480" y="1108926"/>
                  </a:lnTo>
                  <a:lnTo>
                    <a:pt x="92060" y="1090182"/>
                  </a:lnTo>
                  <a:lnTo>
                    <a:pt x="54435" y="1061108"/>
                  </a:lnTo>
                  <a:lnTo>
                    <a:pt x="25371" y="1023478"/>
                  </a:lnTo>
                  <a:lnTo>
                    <a:pt x="6637" y="979065"/>
                  </a:lnTo>
                  <a:lnTo>
                    <a:pt x="0" y="929639"/>
                  </a:lnTo>
                  <a:lnTo>
                    <a:pt x="0" y="18592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14572" y="3273551"/>
              <a:ext cx="570230" cy="730250"/>
            </a:xfrm>
            <a:custGeom>
              <a:avLst/>
              <a:gdLst/>
              <a:ahLst/>
              <a:cxnLst/>
              <a:rect l="l" t="t" r="r" b="b"/>
              <a:pathLst>
                <a:path w="570229" h="730250">
                  <a:moveTo>
                    <a:pt x="0" y="34544"/>
                  </a:moveTo>
                  <a:lnTo>
                    <a:pt x="2718" y="21109"/>
                  </a:lnTo>
                  <a:lnTo>
                    <a:pt x="10128" y="10128"/>
                  </a:lnTo>
                  <a:lnTo>
                    <a:pt x="21109" y="2718"/>
                  </a:lnTo>
                  <a:lnTo>
                    <a:pt x="34543" y="0"/>
                  </a:lnTo>
                  <a:lnTo>
                    <a:pt x="535431" y="0"/>
                  </a:lnTo>
                  <a:lnTo>
                    <a:pt x="548866" y="2718"/>
                  </a:lnTo>
                  <a:lnTo>
                    <a:pt x="559847" y="10128"/>
                  </a:lnTo>
                  <a:lnTo>
                    <a:pt x="567257" y="21109"/>
                  </a:lnTo>
                  <a:lnTo>
                    <a:pt x="569976" y="34544"/>
                  </a:lnTo>
                  <a:lnTo>
                    <a:pt x="569976" y="172720"/>
                  </a:lnTo>
                  <a:lnTo>
                    <a:pt x="567257" y="186154"/>
                  </a:lnTo>
                  <a:lnTo>
                    <a:pt x="559847" y="197135"/>
                  </a:lnTo>
                  <a:lnTo>
                    <a:pt x="548866" y="204545"/>
                  </a:lnTo>
                  <a:lnTo>
                    <a:pt x="535431" y="207263"/>
                  </a:lnTo>
                  <a:lnTo>
                    <a:pt x="34543" y="207263"/>
                  </a:lnTo>
                  <a:lnTo>
                    <a:pt x="21109" y="204545"/>
                  </a:lnTo>
                  <a:lnTo>
                    <a:pt x="10128" y="197135"/>
                  </a:lnTo>
                  <a:lnTo>
                    <a:pt x="2718" y="186154"/>
                  </a:lnTo>
                  <a:lnTo>
                    <a:pt x="0" y="172720"/>
                  </a:lnTo>
                  <a:lnTo>
                    <a:pt x="0" y="34544"/>
                  </a:lnTo>
                  <a:close/>
                </a:path>
                <a:path w="570229" h="730250">
                  <a:moveTo>
                    <a:pt x="77724" y="53339"/>
                  </a:moveTo>
                  <a:lnTo>
                    <a:pt x="77724" y="152908"/>
                  </a:lnTo>
                </a:path>
                <a:path w="570229" h="730250">
                  <a:moveTo>
                    <a:pt x="123443" y="53339"/>
                  </a:moveTo>
                  <a:lnTo>
                    <a:pt x="123443" y="152908"/>
                  </a:lnTo>
                </a:path>
                <a:path w="570229" h="730250">
                  <a:moveTo>
                    <a:pt x="170687" y="53339"/>
                  </a:moveTo>
                  <a:lnTo>
                    <a:pt x="170687" y="152908"/>
                  </a:lnTo>
                </a:path>
                <a:path w="570229" h="730250">
                  <a:moveTo>
                    <a:pt x="367283" y="102108"/>
                  </a:moveTo>
                  <a:lnTo>
                    <a:pt x="369135" y="93231"/>
                  </a:lnTo>
                  <a:lnTo>
                    <a:pt x="374189" y="85963"/>
                  </a:lnTo>
                  <a:lnTo>
                    <a:pt x="381696" y="81051"/>
                  </a:lnTo>
                  <a:lnTo>
                    <a:pt x="390905" y="79248"/>
                  </a:lnTo>
                  <a:lnTo>
                    <a:pt x="400115" y="81051"/>
                  </a:lnTo>
                  <a:lnTo>
                    <a:pt x="407622" y="85963"/>
                  </a:lnTo>
                  <a:lnTo>
                    <a:pt x="412676" y="93231"/>
                  </a:lnTo>
                  <a:lnTo>
                    <a:pt x="414527" y="102108"/>
                  </a:lnTo>
                  <a:lnTo>
                    <a:pt x="412676" y="110984"/>
                  </a:lnTo>
                  <a:lnTo>
                    <a:pt x="407622" y="118252"/>
                  </a:lnTo>
                  <a:lnTo>
                    <a:pt x="400115" y="123164"/>
                  </a:lnTo>
                  <a:lnTo>
                    <a:pt x="390905" y="124968"/>
                  </a:lnTo>
                  <a:lnTo>
                    <a:pt x="381696" y="123164"/>
                  </a:lnTo>
                  <a:lnTo>
                    <a:pt x="374189" y="118252"/>
                  </a:lnTo>
                  <a:lnTo>
                    <a:pt x="369135" y="110984"/>
                  </a:lnTo>
                  <a:lnTo>
                    <a:pt x="367283" y="102108"/>
                  </a:lnTo>
                  <a:close/>
                </a:path>
                <a:path w="570229" h="730250">
                  <a:moveTo>
                    <a:pt x="448055" y="102108"/>
                  </a:moveTo>
                  <a:lnTo>
                    <a:pt x="449859" y="93231"/>
                  </a:lnTo>
                  <a:lnTo>
                    <a:pt x="454771" y="85963"/>
                  </a:lnTo>
                  <a:lnTo>
                    <a:pt x="462039" y="81051"/>
                  </a:lnTo>
                  <a:lnTo>
                    <a:pt x="470915" y="79248"/>
                  </a:lnTo>
                  <a:lnTo>
                    <a:pt x="479792" y="81051"/>
                  </a:lnTo>
                  <a:lnTo>
                    <a:pt x="487060" y="85963"/>
                  </a:lnTo>
                  <a:lnTo>
                    <a:pt x="491972" y="93231"/>
                  </a:lnTo>
                  <a:lnTo>
                    <a:pt x="493775" y="102108"/>
                  </a:lnTo>
                  <a:lnTo>
                    <a:pt x="491972" y="110984"/>
                  </a:lnTo>
                  <a:lnTo>
                    <a:pt x="487060" y="118252"/>
                  </a:lnTo>
                  <a:lnTo>
                    <a:pt x="479792" y="123164"/>
                  </a:lnTo>
                  <a:lnTo>
                    <a:pt x="470915" y="124968"/>
                  </a:lnTo>
                  <a:lnTo>
                    <a:pt x="462039" y="123164"/>
                  </a:lnTo>
                  <a:lnTo>
                    <a:pt x="454771" y="118252"/>
                  </a:lnTo>
                  <a:lnTo>
                    <a:pt x="449859" y="110984"/>
                  </a:lnTo>
                  <a:lnTo>
                    <a:pt x="448055" y="102108"/>
                  </a:lnTo>
                  <a:close/>
                </a:path>
                <a:path w="570229" h="730250">
                  <a:moveTo>
                    <a:pt x="0" y="295401"/>
                  </a:moveTo>
                  <a:lnTo>
                    <a:pt x="2740" y="281874"/>
                  </a:lnTo>
                  <a:lnTo>
                    <a:pt x="10207" y="270811"/>
                  </a:lnTo>
                  <a:lnTo>
                    <a:pt x="21270" y="263344"/>
                  </a:lnTo>
                  <a:lnTo>
                    <a:pt x="34798" y="260603"/>
                  </a:lnTo>
                  <a:lnTo>
                    <a:pt x="535177" y="260603"/>
                  </a:lnTo>
                  <a:lnTo>
                    <a:pt x="548705" y="263344"/>
                  </a:lnTo>
                  <a:lnTo>
                    <a:pt x="559768" y="270811"/>
                  </a:lnTo>
                  <a:lnTo>
                    <a:pt x="567235" y="281874"/>
                  </a:lnTo>
                  <a:lnTo>
                    <a:pt x="569976" y="295401"/>
                  </a:lnTo>
                  <a:lnTo>
                    <a:pt x="569976" y="434594"/>
                  </a:lnTo>
                  <a:lnTo>
                    <a:pt x="567235" y="448121"/>
                  </a:lnTo>
                  <a:lnTo>
                    <a:pt x="559768" y="459184"/>
                  </a:lnTo>
                  <a:lnTo>
                    <a:pt x="548705" y="466651"/>
                  </a:lnTo>
                  <a:lnTo>
                    <a:pt x="535177" y="469392"/>
                  </a:lnTo>
                  <a:lnTo>
                    <a:pt x="34798" y="469392"/>
                  </a:lnTo>
                  <a:lnTo>
                    <a:pt x="21270" y="466651"/>
                  </a:lnTo>
                  <a:lnTo>
                    <a:pt x="10207" y="459184"/>
                  </a:lnTo>
                  <a:lnTo>
                    <a:pt x="2740" y="448121"/>
                  </a:lnTo>
                  <a:lnTo>
                    <a:pt x="0" y="434594"/>
                  </a:lnTo>
                  <a:lnTo>
                    <a:pt x="0" y="295401"/>
                  </a:lnTo>
                  <a:close/>
                </a:path>
                <a:path w="570229" h="730250">
                  <a:moveTo>
                    <a:pt x="77724" y="315468"/>
                  </a:moveTo>
                  <a:lnTo>
                    <a:pt x="77724" y="415036"/>
                  </a:lnTo>
                </a:path>
                <a:path w="570229" h="730250">
                  <a:moveTo>
                    <a:pt x="123443" y="315468"/>
                  </a:moveTo>
                  <a:lnTo>
                    <a:pt x="123443" y="415036"/>
                  </a:lnTo>
                </a:path>
                <a:path w="570229" h="730250">
                  <a:moveTo>
                    <a:pt x="170687" y="315468"/>
                  </a:moveTo>
                  <a:lnTo>
                    <a:pt x="170687" y="415036"/>
                  </a:lnTo>
                </a:path>
                <a:path w="570229" h="730250">
                  <a:moveTo>
                    <a:pt x="367283" y="364236"/>
                  </a:moveTo>
                  <a:lnTo>
                    <a:pt x="369135" y="355359"/>
                  </a:lnTo>
                  <a:lnTo>
                    <a:pt x="374189" y="348091"/>
                  </a:lnTo>
                  <a:lnTo>
                    <a:pt x="381696" y="343179"/>
                  </a:lnTo>
                  <a:lnTo>
                    <a:pt x="390905" y="341375"/>
                  </a:lnTo>
                  <a:lnTo>
                    <a:pt x="400115" y="343179"/>
                  </a:lnTo>
                  <a:lnTo>
                    <a:pt x="407622" y="348091"/>
                  </a:lnTo>
                  <a:lnTo>
                    <a:pt x="412676" y="355359"/>
                  </a:lnTo>
                  <a:lnTo>
                    <a:pt x="414527" y="364236"/>
                  </a:lnTo>
                  <a:lnTo>
                    <a:pt x="412676" y="373112"/>
                  </a:lnTo>
                  <a:lnTo>
                    <a:pt x="407622" y="380380"/>
                  </a:lnTo>
                  <a:lnTo>
                    <a:pt x="400115" y="385292"/>
                  </a:lnTo>
                  <a:lnTo>
                    <a:pt x="390905" y="387096"/>
                  </a:lnTo>
                  <a:lnTo>
                    <a:pt x="381696" y="385292"/>
                  </a:lnTo>
                  <a:lnTo>
                    <a:pt x="374189" y="380380"/>
                  </a:lnTo>
                  <a:lnTo>
                    <a:pt x="369135" y="373112"/>
                  </a:lnTo>
                  <a:lnTo>
                    <a:pt x="367283" y="364236"/>
                  </a:lnTo>
                  <a:close/>
                </a:path>
                <a:path w="570229" h="730250">
                  <a:moveTo>
                    <a:pt x="448055" y="364236"/>
                  </a:moveTo>
                  <a:lnTo>
                    <a:pt x="449859" y="355359"/>
                  </a:lnTo>
                  <a:lnTo>
                    <a:pt x="454771" y="348091"/>
                  </a:lnTo>
                  <a:lnTo>
                    <a:pt x="462039" y="343179"/>
                  </a:lnTo>
                  <a:lnTo>
                    <a:pt x="470915" y="341375"/>
                  </a:lnTo>
                  <a:lnTo>
                    <a:pt x="479792" y="343179"/>
                  </a:lnTo>
                  <a:lnTo>
                    <a:pt x="487060" y="348091"/>
                  </a:lnTo>
                  <a:lnTo>
                    <a:pt x="491972" y="355359"/>
                  </a:lnTo>
                  <a:lnTo>
                    <a:pt x="493775" y="364236"/>
                  </a:lnTo>
                  <a:lnTo>
                    <a:pt x="491972" y="373112"/>
                  </a:lnTo>
                  <a:lnTo>
                    <a:pt x="487060" y="380380"/>
                  </a:lnTo>
                  <a:lnTo>
                    <a:pt x="479792" y="385292"/>
                  </a:lnTo>
                  <a:lnTo>
                    <a:pt x="470915" y="387096"/>
                  </a:lnTo>
                  <a:lnTo>
                    <a:pt x="462039" y="385292"/>
                  </a:lnTo>
                  <a:lnTo>
                    <a:pt x="454771" y="380380"/>
                  </a:lnTo>
                  <a:lnTo>
                    <a:pt x="449859" y="373112"/>
                  </a:lnTo>
                  <a:lnTo>
                    <a:pt x="448055" y="364236"/>
                  </a:lnTo>
                  <a:close/>
                </a:path>
                <a:path w="570229" h="730250">
                  <a:moveTo>
                    <a:pt x="0" y="557276"/>
                  </a:moveTo>
                  <a:lnTo>
                    <a:pt x="2718" y="543841"/>
                  </a:lnTo>
                  <a:lnTo>
                    <a:pt x="10128" y="532860"/>
                  </a:lnTo>
                  <a:lnTo>
                    <a:pt x="21109" y="525450"/>
                  </a:lnTo>
                  <a:lnTo>
                    <a:pt x="34543" y="522731"/>
                  </a:lnTo>
                  <a:lnTo>
                    <a:pt x="535431" y="522731"/>
                  </a:lnTo>
                  <a:lnTo>
                    <a:pt x="548866" y="525450"/>
                  </a:lnTo>
                  <a:lnTo>
                    <a:pt x="559847" y="532860"/>
                  </a:lnTo>
                  <a:lnTo>
                    <a:pt x="567257" y="543841"/>
                  </a:lnTo>
                  <a:lnTo>
                    <a:pt x="569976" y="557276"/>
                  </a:lnTo>
                  <a:lnTo>
                    <a:pt x="569976" y="695452"/>
                  </a:lnTo>
                  <a:lnTo>
                    <a:pt x="567257" y="708886"/>
                  </a:lnTo>
                  <a:lnTo>
                    <a:pt x="559847" y="719867"/>
                  </a:lnTo>
                  <a:lnTo>
                    <a:pt x="548866" y="727277"/>
                  </a:lnTo>
                  <a:lnTo>
                    <a:pt x="535431" y="729996"/>
                  </a:lnTo>
                  <a:lnTo>
                    <a:pt x="34543" y="729996"/>
                  </a:lnTo>
                  <a:lnTo>
                    <a:pt x="21109" y="727277"/>
                  </a:lnTo>
                  <a:lnTo>
                    <a:pt x="10128" y="719867"/>
                  </a:lnTo>
                  <a:lnTo>
                    <a:pt x="2718" y="708886"/>
                  </a:lnTo>
                  <a:lnTo>
                    <a:pt x="0" y="695452"/>
                  </a:lnTo>
                  <a:lnTo>
                    <a:pt x="0" y="557276"/>
                  </a:lnTo>
                  <a:close/>
                </a:path>
                <a:path w="570229" h="730250">
                  <a:moveTo>
                    <a:pt x="77724" y="577596"/>
                  </a:moveTo>
                  <a:lnTo>
                    <a:pt x="77724" y="677164"/>
                  </a:lnTo>
                </a:path>
                <a:path w="570229" h="730250">
                  <a:moveTo>
                    <a:pt x="123443" y="577596"/>
                  </a:moveTo>
                  <a:lnTo>
                    <a:pt x="123443" y="677164"/>
                  </a:lnTo>
                </a:path>
                <a:path w="570229" h="730250">
                  <a:moveTo>
                    <a:pt x="170687" y="577596"/>
                  </a:moveTo>
                  <a:lnTo>
                    <a:pt x="170687" y="677164"/>
                  </a:lnTo>
                </a:path>
                <a:path w="570229" h="730250">
                  <a:moveTo>
                    <a:pt x="367283" y="625602"/>
                  </a:moveTo>
                  <a:lnTo>
                    <a:pt x="369135" y="616392"/>
                  </a:lnTo>
                  <a:lnTo>
                    <a:pt x="374189" y="608885"/>
                  </a:lnTo>
                  <a:lnTo>
                    <a:pt x="381696" y="603831"/>
                  </a:lnTo>
                  <a:lnTo>
                    <a:pt x="390905" y="601980"/>
                  </a:lnTo>
                  <a:lnTo>
                    <a:pt x="400115" y="603831"/>
                  </a:lnTo>
                  <a:lnTo>
                    <a:pt x="407622" y="608885"/>
                  </a:lnTo>
                  <a:lnTo>
                    <a:pt x="412676" y="616392"/>
                  </a:lnTo>
                  <a:lnTo>
                    <a:pt x="414527" y="625602"/>
                  </a:lnTo>
                  <a:lnTo>
                    <a:pt x="412676" y="634811"/>
                  </a:lnTo>
                  <a:lnTo>
                    <a:pt x="407622" y="642318"/>
                  </a:lnTo>
                  <a:lnTo>
                    <a:pt x="400115" y="647372"/>
                  </a:lnTo>
                  <a:lnTo>
                    <a:pt x="390905" y="649224"/>
                  </a:lnTo>
                  <a:lnTo>
                    <a:pt x="381696" y="647372"/>
                  </a:lnTo>
                  <a:lnTo>
                    <a:pt x="374189" y="642318"/>
                  </a:lnTo>
                  <a:lnTo>
                    <a:pt x="369135" y="634811"/>
                  </a:lnTo>
                  <a:lnTo>
                    <a:pt x="367283" y="625602"/>
                  </a:lnTo>
                  <a:close/>
                </a:path>
                <a:path w="570229" h="730250">
                  <a:moveTo>
                    <a:pt x="448055" y="625602"/>
                  </a:moveTo>
                  <a:lnTo>
                    <a:pt x="449859" y="616392"/>
                  </a:lnTo>
                  <a:lnTo>
                    <a:pt x="454771" y="608885"/>
                  </a:lnTo>
                  <a:lnTo>
                    <a:pt x="462039" y="603831"/>
                  </a:lnTo>
                  <a:lnTo>
                    <a:pt x="470915" y="601980"/>
                  </a:lnTo>
                  <a:lnTo>
                    <a:pt x="479792" y="603831"/>
                  </a:lnTo>
                  <a:lnTo>
                    <a:pt x="487060" y="608885"/>
                  </a:lnTo>
                  <a:lnTo>
                    <a:pt x="491972" y="616392"/>
                  </a:lnTo>
                  <a:lnTo>
                    <a:pt x="493775" y="625602"/>
                  </a:lnTo>
                  <a:lnTo>
                    <a:pt x="491972" y="634811"/>
                  </a:lnTo>
                  <a:lnTo>
                    <a:pt x="487060" y="642318"/>
                  </a:lnTo>
                  <a:lnTo>
                    <a:pt x="479792" y="647372"/>
                  </a:lnTo>
                  <a:lnTo>
                    <a:pt x="470915" y="649224"/>
                  </a:lnTo>
                  <a:lnTo>
                    <a:pt x="462039" y="647372"/>
                  </a:lnTo>
                  <a:lnTo>
                    <a:pt x="454771" y="642318"/>
                  </a:lnTo>
                  <a:lnTo>
                    <a:pt x="449859" y="634811"/>
                  </a:lnTo>
                  <a:lnTo>
                    <a:pt x="448055" y="625602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37832" y="3267455"/>
              <a:ext cx="744220" cy="742315"/>
            </a:xfrm>
            <a:custGeom>
              <a:avLst/>
              <a:gdLst/>
              <a:ahLst/>
              <a:cxnLst/>
              <a:rect l="l" t="t" r="r" b="b"/>
              <a:pathLst>
                <a:path w="744220" h="742314">
                  <a:moveTo>
                    <a:pt x="371856" y="0"/>
                  </a:moveTo>
                  <a:lnTo>
                    <a:pt x="325213" y="2890"/>
                  </a:lnTo>
                  <a:lnTo>
                    <a:pt x="280299" y="11331"/>
                  </a:lnTo>
                  <a:lnTo>
                    <a:pt x="237461" y="24975"/>
                  </a:lnTo>
                  <a:lnTo>
                    <a:pt x="197049" y="43473"/>
                  </a:lnTo>
                  <a:lnTo>
                    <a:pt x="159411" y="66479"/>
                  </a:lnTo>
                  <a:lnTo>
                    <a:pt x="124896" y="93645"/>
                  </a:lnTo>
                  <a:lnTo>
                    <a:pt x="93851" y="124624"/>
                  </a:lnTo>
                  <a:lnTo>
                    <a:pt x="66627" y="159067"/>
                  </a:lnTo>
                  <a:lnTo>
                    <a:pt x="43571" y="196628"/>
                  </a:lnTo>
                  <a:lnTo>
                    <a:pt x="25031" y="236958"/>
                  </a:lnTo>
                  <a:lnTo>
                    <a:pt x="11357" y="279711"/>
                  </a:lnTo>
                  <a:lnTo>
                    <a:pt x="2897" y="324539"/>
                  </a:lnTo>
                  <a:lnTo>
                    <a:pt x="0" y="371094"/>
                  </a:lnTo>
                  <a:lnTo>
                    <a:pt x="2897" y="417648"/>
                  </a:lnTo>
                  <a:lnTo>
                    <a:pt x="11357" y="462476"/>
                  </a:lnTo>
                  <a:lnTo>
                    <a:pt x="25031" y="505229"/>
                  </a:lnTo>
                  <a:lnTo>
                    <a:pt x="43571" y="545559"/>
                  </a:lnTo>
                  <a:lnTo>
                    <a:pt x="66627" y="583120"/>
                  </a:lnTo>
                  <a:lnTo>
                    <a:pt x="93851" y="617563"/>
                  </a:lnTo>
                  <a:lnTo>
                    <a:pt x="124896" y="648542"/>
                  </a:lnTo>
                  <a:lnTo>
                    <a:pt x="159411" y="675708"/>
                  </a:lnTo>
                  <a:lnTo>
                    <a:pt x="197049" y="698714"/>
                  </a:lnTo>
                  <a:lnTo>
                    <a:pt x="237461" y="717212"/>
                  </a:lnTo>
                  <a:lnTo>
                    <a:pt x="280299" y="730856"/>
                  </a:lnTo>
                  <a:lnTo>
                    <a:pt x="325213" y="739297"/>
                  </a:lnTo>
                  <a:lnTo>
                    <a:pt x="371856" y="742188"/>
                  </a:lnTo>
                  <a:lnTo>
                    <a:pt x="418498" y="739297"/>
                  </a:lnTo>
                  <a:lnTo>
                    <a:pt x="463412" y="730856"/>
                  </a:lnTo>
                  <a:lnTo>
                    <a:pt x="506250" y="717212"/>
                  </a:lnTo>
                  <a:lnTo>
                    <a:pt x="546662" y="698714"/>
                  </a:lnTo>
                  <a:lnTo>
                    <a:pt x="584300" y="675708"/>
                  </a:lnTo>
                  <a:lnTo>
                    <a:pt x="618815" y="648542"/>
                  </a:lnTo>
                  <a:lnTo>
                    <a:pt x="649860" y="617563"/>
                  </a:lnTo>
                  <a:lnTo>
                    <a:pt x="677084" y="583120"/>
                  </a:lnTo>
                  <a:lnTo>
                    <a:pt x="700140" y="545559"/>
                  </a:lnTo>
                  <a:lnTo>
                    <a:pt x="718680" y="505229"/>
                  </a:lnTo>
                  <a:lnTo>
                    <a:pt x="732354" y="462476"/>
                  </a:lnTo>
                  <a:lnTo>
                    <a:pt x="740814" y="417648"/>
                  </a:lnTo>
                  <a:lnTo>
                    <a:pt x="743712" y="371094"/>
                  </a:lnTo>
                  <a:lnTo>
                    <a:pt x="740814" y="324539"/>
                  </a:lnTo>
                  <a:lnTo>
                    <a:pt x="732354" y="279711"/>
                  </a:lnTo>
                  <a:lnTo>
                    <a:pt x="718680" y="236958"/>
                  </a:lnTo>
                  <a:lnTo>
                    <a:pt x="700140" y="196628"/>
                  </a:lnTo>
                  <a:lnTo>
                    <a:pt x="677084" y="159067"/>
                  </a:lnTo>
                  <a:lnTo>
                    <a:pt x="649860" y="124624"/>
                  </a:lnTo>
                  <a:lnTo>
                    <a:pt x="618815" y="93645"/>
                  </a:lnTo>
                  <a:lnTo>
                    <a:pt x="584300" y="66479"/>
                  </a:lnTo>
                  <a:lnTo>
                    <a:pt x="546662" y="43473"/>
                  </a:lnTo>
                  <a:lnTo>
                    <a:pt x="506250" y="24975"/>
                  </a:lnTo>
                  <a:lnTo>
                    <a:pt x="463412" y="11331"/>
                  </a:lnTo>
                  <a:lnTo>
                    <a:pt x="418498" y="2890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37832" y="3267455"/>
              <a:ext cx="744220" cy="742315"/>
            </a:xfrm>
            <a:custGeom>
              <a:avLst/>
              <a:gdLst/>
              <a:ahLst/>
              <a:cxnLst/>
              <a:rect l="l" t="t" r="r" b="b"/>
              <a:pathLst>
                <a:path w="744220" h="742314">
                  <a:moveTo>
                    <a:pt x="0" y="371094"/>
                  </a:moveTo>
                  <a:lnTo>
                    <a:pt x="2897" y="324539"/>
                  </a:lnTo>
                  <a:lnTo>
                    <a:pt x="11357" y="279711"/>
                  </a:lnTo>
                  <a:lnTo>
                    <a:pt x="25031" y="236958"/>
                  </a:lnTo>
                  <a:lnTo>
                    <a:pt x="43571" y="196628"/>
                  </a:lnTo>
                  <a:lnTo>
                    <a:pt x="66627" y="159067"/>
                  </a:lnTo>
                  <a:lnTo>
                    <a:pt x="93851" y="124624"/>
                  </a:lnTo>
                  <a:lnTo>
                    <a:pt x="124896" y="93645"/>
                  </a:lnTo>
                  <a:lnTo>
                    <a:pt x="159411" y="66479"/>
                  </a:lnTo>
                  <a:lnTo>
                    <a:pt x="197049" y="43473"/>
                  </a:lnTo>
                  <a:lnTo>
                    <a:pt x="237461" y="24975"/>
                  </a:lnTo>
                  <a:lnTo>
                    <a:pt x="280299" y="11331"/>
                  </a:lnTo>
                  <a:lnTo>
                    <a:pt x="325213" y="2890"/>
                  </a:lnTo>
                  <a:lnTo>
                    <a:pt x="371856" y="0"/>
                  </a:lnTo>
                  <a:lnTo>
                    <a:pt x="418498" y="2890"/>
                  </a:lnTo>
                  <a:lnTo>
                    <a:pt x="463412" y="11331"/>
                  </a:lnTo>
                  <a:lnTo>
                    <a:pt x="506250" y="24975"/>
                  </a:lnTo>
                  <a:lnTo>
                    <a:pt x="546662" y="43473"/>
                  </a:lnTo>
                  <a:lnTo>
                    <a:pt x="584300" y="66479"/>
                  </a:lnTo>
                  <a:lnTo>
                    <a:pt x="618815" y="93645"/>
                  </a:lnTo>
                  <a:lnTo>
                    <a:pt x="649860" y="124624"/>
                  </a:lnTo>
                  <a:lnTo>
                    <a:pt x="677084" y="159067"/>
                  </a:lnTo>
                  <a:lnTo>
                    <a:pt x="700140" y="196628"/>
                  </a:lnTo>
                  <a:lnTo>
                    <a:pt x="718680" y="236958"/>
                  </a:lnTo>
                  <a:lnTo>
                    <a:pt x="732354" y="279711"/>
                  </a:lnTo>
                  <a:lnTo>
                    <a:pt x="740814" y="324539"/>
                  </a:lnTo>
                  <a:lnTo>
                    <a:pt x="743712" y="371094"/>
                  </a:lnTo>
                  <a:lnTo>
                    <a:pt x="740814" y="417648"/>
                  </a:lnTo>
                  <a:lnTo>
                    <a:pt x="732354" y="462476"/>
                  </a:lnTo>
                  <a:lnTo>
                    <a:pt x="718680" y="505229"/>
                  </a:lnTo>
                  <a:lnTo>
                    <a:pt x="700140" y="545559"/>
                  </a:lnTo>
                  <a:lnTo>
                    <a:pt x="677084" y="583120"/>
                  </a:lnTo>
                  <a:lnTo>
                    <a:pt x="649860" y="617563"/>
                  </a:lnTo>
                  <a:lnTo>
                    <a:pt x="618815" y="648542"/>
                  </a:lnTo>
                  <a:lnTo>
                    <a:pt x="584300" y="675708"/>
                  </a:lnTo>
                  <a:lnTo>
                    <a:pt x="546662" y="698714"/>
                  </a:lnTo>
                  <a:lnTo>
                    <a:pt x="506250" y="717212"/>
                  </a:lnTo>
                  <a:lnTo>
                    <a:pt x="463412" y="730856"/>
                  </a:lnTo>
                  <a:lnTo>
                    <a:pt x="418498" y="739297"/>
                  </a:lnTo>
                  <a:lnTo>
                    <a:pt x="371856" y="742188"/>
                  </a:lnTo>
                  <a:lnTo>
                    <a:pt x="325213" y="739297"/>
                  </a:lnTo>
                  <a:lnTo>
                    <a:pt x="280299" y="730856"/>
                  </a:lnTo>
                  <a:lnTo>
                    <a:pt x="237461" y="717212"/>
                  </a:lnTo>
                  <a:lnTo>
                    <a:pt x="197049" y="698714"/>
                  </a:lnTo>
                  <a:lnTo>
                    <a:pt x="159411" y="675708"/>
                  </a:lnTo>
                  <a:lnTo>
                    <a:pt x="124896" y="648542"/>
                  </a:lnTo>
                  <a:lnTo>
                    <a:pt x="93851" y="617563"/>
                  </a:lnTo>
                  <a:lnTo>
                    <a:pt x="66627" y="583120"/>
                  </a:lnTo>
                  <a:lnTo>
                    <a:pt x="43571" y="545559"/>
                  </a:lnTo>
                  <a:lnTo>
                    <a:pt x="25031" y="505229"/>
                  </a:lnTo>
                  <a:lnTo>
                    <a:pt x="11357" y="462476"/>
                  </a:lnTo>
                  <a:lnTo>
                    <a:pt x="2897" y="417648"/>
                  </a:lnTo>
                  <a:lnTo>
                    <a:pt x="0" y="37109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15568" y="3445179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171335" y="46583"/>
                  </a:moveTo>
                  <a:lnTo>
                    <a:pt x="168973" y="44221"/>
                  </a:lnTo>
                  <a:lnTo>
                    <a:pt x="159524" y="44221"/>
                  </a:lnTo>
                  <a:lnTo>
                    <a:pt x="159524" y="56019"/>
                  </a:lnTo>
                  <a:lnTo>
                    <a:pt x="159524" y="104381"/>
                  </a:lnTo>
                  <a:lnTo>
                    <a:pt x="50215" y="104381"/>
                  </a:lnTo>
                  <a:lnTo>
                    <a:pt x="50215" y="56019"/>
                  </a:lnTo>
                  <a:lnTo>
                    <a:pt x="159524" y="56019"/>
                  </a:lnTo>
                  <a:lnTo>
                    <a:pt x="159524" y="44221"/>
                  </a:lnTo>
                  <a:lnTo>
                    <a:pt x="40767" y="44221"/>
                  </a:lnTo>
                  <a:lnTo>
                    <a:pt x="38404" y="46583"/>
                  </a:lnTo>
                  <a:lnTo>
                    <a:pt x="38404" y="113817"/>
                  </a:lnTo>
                  <a:lnTo>
                    <a:pt x="40767" y="116166"/>
                  </a:lnTo>
                  <a:lnTo>
                    <a:pt x="168973" y="116166"/>
                  </a:lnTo>
                  <a:lnTo>
                    <a:pt x="171335" y="113817"/>
                  </a:lnTo>
                  <a:lnTo>
                    <a:pt x="171335" y="104381"/>
                  </a:lnTo>
                  <a:lnTo>
                    <a:pt x="171335" y="56019"/>
                  </a:lnTo>
                  <a:lnTo>
                    <a:pt x="171335" y="46583"/>
                  </a:lnTo>
                  <a:close/>
                </a:path>
                <a:path w="390525" h="390525">
                  <a:moveTo>
                    <a:pt x="179019" y="301498"/>
                  </a:moveTo>
                  <a:lnTo>
                    <a:pt x="176657" y="300228"/>
                  </a:lnTo>
                  <a:lnTo>
                    <a:pt x="163664" y="300228"/>
                  </a:lnTo>
                  <a:lnTo>
                    <a:pt x="161150" y="293878"/>
                  </a:lnTo>
                  <a:lnTo>
                    <a:pt x="160655" y="292608"/>
                  </a:lnTo>
                  <a:lnTo>
                    <a:pt x="155536" y="287528"/>
                  </a:lnTo>
                  <a:lnTo>
                    <a:pt x="152438" y="285762"/>
                  </a:lnTo>
                  <a:lnTo>
                    <a:pt x="152438" y="300228"/>
                  </a:lnTo>
                  <a:lnTo>
                    <a:pt x="152438" y="311658"/>
                  </a:lnTo>
                  <a:lnTo>
                    <a:pt x="147713" y="316738"/>
                  </a:lnTo>
                  <a:lnTo>
                    <a:pt x="135305" y="316738"/>
                  </a:lnTo>
                  <a:lnTo>
                    <a:pt x="129984" y="311658"/>
                  </a:lnTo>
                  <a:lnTo>
                    <a:pt x="129984" y="300228"/>
                  </a:lnTo>
                  <a:lnTo>
                    <a:pt x="135305" y="293878"/>
                  </a:lnTo>
                  <a:lnTo>
                    <a:pt x="147116" y="293878"/>
                  </a:lnTo>
                  <a:lnTo>
                    <a:pt x="152438" y="300228"/>
                  </a:lnTo>
                  <a:lnTo>
                    <a:pt x="152438" y="285762"/>
                  </a:lnTo>
                  <a:lnTo>
                    <a:pt x="148869" y="283718"/>
                  </a:lnTo>
                  <a:lnTo>
                    <a:pt x="141211" y="282448"/>
                  </a:lnTo>
                  <a:lnTo>
                    <a:pt x="133629" y="283718"/>
                  </a:lnTo>
                  <a:lnTo>
                    <a:pt x="127101" y="287528"/>
                  </a:lnTo>
                  <a:lnTo>
                    <a:pt x="122021" y="292608"/>
                  </a:lnTo>
                  <a:lnTo>
                    <a:pt x="118757" y="300228"/>
                  </a:lnTo>
                  <a:lnTo>
                    <a:pt x="32499" y="300228"/>
                  </a:lnTo>
                  <a:lnTo>
                    <a:pt x="30124" y="301498"/>
                  </a:lnTo>
                  <a:lnTo>
                    <a:pt x="30124" y="309118"/>
                  </a:lnTo>
                  <a:lnTo>
                    <a:pt x="32499" y="311658"/>
                  </a:lnTo>
                  <a:lnTo>
                    <a:pt x="118757" y="311658"/>
                  </a:lnTo>
                  <a:lnTo>
                    <a:pt x="121767" y="318008"/>
                  </a:lnTo>
                  <a:lnTo>
                    <a:pt x="126885" y="324358"/>
                  </a:lnTo>
                  <a:lnTo>
                    <a:pt x="133540" y="326898"/>
                  </a:lnTo>
                  <a:lnTo>
                    <a:pt x="141211" y="328168"/>
                  </a:lnTo>
                  <a:lnTo>
                    <a:pt x="148793" y="326898"/>
                  </a:lnTo>
                  <a:lnTo>
                    <a:pt x="155308" y="324358"/>
                  </a:lnTo>
                  <a:lnTo>
                    <a:pt x="160401" y="318008"/>
                  </a:lnTo>
                  <a:lnTo>
                    <a:pt x="161048" y="316738"/>
                  </a:lnTo>
                  <a:lnTo>
                    <a:pt x="163664" y="311658"/>
                  </a:lnTo>
                  <a:lnTo>
                    <a:pt x="176657" y="311658"/>
                  </a:lnTo>
                  <a:lnTo>
                    <a:pt x="179019" y="309118"/>
                  </a:lnTo>
                  <a:lnTo>
                    <a:pt x="179019" y="301498"/>
                  </a:lnTo>
                  <a:close/>
                </a:path>
                <a:path w="390525" h="390525">
                  <a:moveTo>
                    <a:pt x="196151" y="243078"/>
                  </a:moveTo>
                  <a:lnTo>
                    <a:pt x="193789" y="241808"/>
                  </a:lnTo>
                  <a:lnTo>
                    <a:pt x="109893" y="241808"/>
                  </a:lnTo>
                  <a:lnTo>
                    <a:pt x="107391" y="235458"/>
                  </a:lnTo>
                  <a:lnTo>
                    <a:pt x="106883" y="234188"/>
                  </a:lnTo>
                  <a:lnTo>
                    <a:pt x="101765" y="229108"/>
                  </a:lnTo>
                  <a:lnTo>
                    <a:pt x="98666" y="227342"/>
                  </a:lnTo>
                  <a:lnTo>
                    <a:pt x="98666" y="241808"/>
                  </a:lnTo>
                  <a:lnTo>
                    <a:pt x="98666" y="253238"/>
                  </a:lnTo>
                  <a:lnTo>
                    <a:pt x="93941" y="258318"/>
                  </a:lnTo>
                  <a:lnTo>
                    <a:pt x="81534" y="258318"/>
                  </a:lnTo>
                  <a:lnTo>
                    <a:pt x="76212" y="253238"/>
                  </a:lnTo>
                  <a:lnTo>
                    <a:pt x="76212" y="241808"/>
                  </a:lnTo>
                  <a:lnTo>
                    <a:pt x="81534" y="235458"/>
                  </a:lnTo>
                  <a:lnTo>
                    <a:pt x="93345" y="235458"/>
                  </a:lnTo>
                  <a:lnTo>
                    <a:pt x="98666" y="241808"/>
                  </a:lnTo>
                  <a:lnTo>
                    <a:pt x="98666" y="227342"/>
                  </a:lnTo>
                  <a:lnTo>
                    <a:pt x="95110" y="225298"/>
                  </a:lnTo>
                  <a:lnTo>
                    <a:pt x="87439" y="224028"/>
                  </a:lnTo>
                  <a:lnTo>
                    <a:pt x="79857" y="225298"/>
                  </a:lnTo>
                  <a:lnTo>
                    <a:pt x="73342" y="229108"/>
                  </a:lnTo>
                  <a:lnTo>
                    <a:pt x="68249" y="234188"/>
                  </a:lnTo>
                  <a:lnTo>
                    <a:pt x="64985" y="241808"/>
                  </a:lnTo>
                  <a:lnTo>
                    <a:pt x="33083" y="241808"/>
                  </a:lnTo>
                  <a:lnTo>
                    <a:pt x="30721" y="243078"/>
                  </a:lnTo>
                  <a:lnTo>
                    <a:pt x="30721" y="250698"/>
                  </a:lnTo>
                  <a:lnTo>
                    <a:pt x="33083" y="253238"/>
                  </a:lnTo>
                  <a:lnTo>
                    <a:pt x="65582" y="253238"/>
                  </a:lnTo>
                  <a:lnTo>
                    <a:pt x="68592" y="259588"/>
                  </a:lnTo>
                  <a:lnTo>
                    <a:pt x="73710" y="265938"/>
                  </a:lnTo>
                  <a:lnTo>
                    <a:pt x="80365" y="268478"/>
                  </a:lnTo>
                  <a:lnTo>
                    <a:pt x="88036" y="269748"/>
                  </a:lnTo>
                  <a:lnTo>
                    <a:pt x="95618" y="268478"/>
                  </a:lnTo>
                  <a:lnTo>
                    <a:pt x="102146" y="265938"/>
                  </a:lnTo>
                  <a:lnTo>
                    <a:pt x="107226" y="259588"/>
                  </a:lnTo>
                  <a:lnTo>
                    <a:pt x="107873" y="258318"/>
                  </a:lnTo>
                  <a:lnTo>
                    <a:pt x="110490" y="253238"/>
                  </a:lnTo>
                  <a:lnTo>
                    <a:pt x="193205" y="253238"/>
                  </a:lnTo>
                  <a:lnTo>
                    <a:pt x="196151" y="250698"/>
                  </a:lnTo>
                  <a:lnTo>
                    <a:pt x="196151" y="243078"/>
                  </a:lnTo>
                  <a:close/>
                </a:path>
                <a:path w="390525" h="390525">
                  <a:moveTo>
                    <a:pt x="224510" y="184658"/>
                  </a:moveTo>
                  <a:lnTo>
                    <a:pt x="222148" y="183388"/>
                  </a:lnTo>
                  <a:lnTo>
                    <a:pt x="197929" y="183388"/>
                  </a:lnTo>
                  <a:lnTo>
                    <a:pt x="195414" y="177038"/>
                  </a:lnTo>
                  <a:lnTo>
                    <a:pt x="194919" y="175768"/>
                  </a:lnTo>
                  <a:lnTo>
                    <a:pt x="189801" y="170688"/>
                  </a:lnTo>
                  <a:lnTo>
                    <a:pt x="186702" y="168922"/>
                  </a:lnTo>
                  <a:lnTo>
                    <a:pt x="186702" y="183388"/>
                  </a:lnTo>
                  <a:lnTo>
                    <a:pt x="186702" y="194818"/>
                  </a:lnTo>
                  <a:lnTo>
                    <a:pt x="181978" y="199898"/>
                  </a:lnTo>
                  <a:lnTo>
                    <a:pt x="169570" y="199898"/>
                  </a:lnTo>
                  <a:lnTo>
                    <a:pt x="164249" y="194818"/>
                  </a:lnTo>
                  <a:lnTo>
                    <a:pt x="164249" y="183388"/>
                  </a:lnTo>
                  <a:lnTo>
                    <a:pt x="169570" y="177038"/>
                  </a:lnTo>
                  <a:lnTo>
                    <a:pt x="181381" y="177038"/>
                  </a:lnTo>
                  <a:lnTo>
                    <a:pt x="186702" y="183388"/>
                  </a:lnTo>
                  <a:lnTo>
                    <a:pt x="186702" y="168922"/>
                  </a:lnTo>
                  <a:lnTo>
                    <a:pt x="183134" y="166878"/>
                  </a:lnTo>
                  <a:lnTo>
                    <a:pt x="175475" y="165608"/>
                  </a:lnTo>
                  <a:lnTo>
                    <a:pt x="167894" y="166878"/>
                  </a:lnTo>
                  <a:lnTo>
                    <a:pt x="161366" y="170688"/>
                  </a:lnTo>
                  <a:lnTo>
                    <a:pt x="156286" y="175768"/>
                  </a:lnTo>
                  <a:lnTo>
                    <a:pt x="153022" y="183388"/>
                  </a:lnTo>
                  <a:lnTo>
                    <a:pt x="33083" y="183388"/>
                  </a:lnTo>
                  <a:lnTo>
                    <a:pt x="30721" y="184658"/>
                  </a:lnTo>
                  <a:lnTo>
                    <a:pt x="30721" y="192278"/>
                  </a:lnTo>
                  <a:lnTo>
                    <a:pt x="33083" y="194818"/>
                  </a:lnTo>
                  <a:lnTo>
                    <a:pt x="153619" y="194818"/>
                  </a:lnTo>
                  <a:lnTo>
                    <a:pt x="156629" y="201168"/>
                  </a:lnTo>
                  <a:lnTo>
                    <a:pt x="161734" y="207518"/>
                  </a:lnTo>
                  <a:lnTo>
                    <a:pt x="168402" y="210058"/>
                  </a:lnTo>
                  <a:lnTo>
                    <a:pt x="176072" y="211328"/>
                  </a:lnTo>
                  <a:lnTo>
                    <a:pt x="183642" y="210058"/>
                  </a:lnTo>
                  <a:lnTo>
                    <a:pt x="190169" y="207518"/>
                  </a:lnTo>
                  <a:lnTo>
                    <a:pt x="195262" y="201168"/>
                  </a:lnTo>
                  <a:lnTo>
                    <a:pt x="195910" y="199898"/>
                  </a:lnTo>
                  <a:lnTo>
                    <a:pt x="198513" y="194818"/>
                  </a:lnTo>
                  <a:lnTo>
                    <a:pt x="222148" y="194818"/>
                  </a:lnTo>
                  <a:lnTo>
                    <a:pt x="224510" y="192278"/>
                  </a:lnTo>
                  <a:lnTo>
                    <a:pt x="224510" y="184658"/>
                  </a:lnTo>
                  <a:close/>
                </a:path>
                <a:path w="390525" h="390525">
                  <a:moveTo>
                    <a:pt x="330276" y="109093"/>
                  </a:moveTo>
                  <a:lnTo>
                    <a:pt x="329679" y="107327"/>
                  </a:lnTo>
                  <a:lnTo>
                    <a:pt x="328498" y="106730"/>
                  </a:lnTo>
                  <a:lnTo>
                    <a:pt x="325970" y="104381"/>
                  </a:lnTo>
                  <a:lnTo>
                    <a:pt x="309003" y="88607"/>
                  </a:lnTo>
                  <a:lnTo>
                    <a:pt x="309003" y="104381"/>
                  </a:lnTo>
                  <a:lnTo>
                    <a:pt x="217424" y="104381"/>
                  </a:lnTo>
                  <a:lnTo>
                    <a:pt x="217424" y="19456"/>
                  </a:lnTo>
                  <a:lnTo>
                    <a:pt x="309003" y="104381"/>
                  </a:lnTo>
                  <a:lnTo>
                    <a:pt x="309003" y="88607"/>
                  </a:lnTo>
                  <a:lnTo>
                    <a:pt x="234670" y="19456"/>
                  </a:lnTo>
                  <a:lnTo>
                    <a:pt x="226428" y="11785"/>
                  </a:lnTo>
                  <a:lnTo>
                    <a:pt x="215658" y="1765"/>
                  </a:lnTo>
                  <a:lnTo>
                    <a:pt x="214464" y="584"/>
                  </a:lnTo>
                  <a:lnTo>
                    <a:pt x="213283" y="0"/>
                  </a:lnTo>
                  <a:lnTo>
                    <a:pt x="2362" y="0"/>
                  </a:lnTo>
                  <a:lnTo>
                    <a:pt x="0" y="2349"/>
                  </a:lnTo>
                  <a:lnTo>
                    <a:pt x="0" y="370344"/>
                  </a:lnTo>
                  <a:lnTo>
                    <a:pt x="2362" y="372706"/>
                  </a:lnTo>
                  <a:lnTo>
                    <a:pt x="216242" y="372706"/>
                  </a:lnTo>
                  <a:lnTo>
                    <a:pt x="218605" y="370344"/>
                  </a:lnTo>
                  <a:lnTo>
                    <a:pt x="218605" y="363270"/>
                  </a:lnTo>
                  <a:lnTo>
                    <a:pt x="215658" y="360908"/>
                  </a:lnTo>
                  <a:lnTo>
                    <a:pt x="11811" y="360908"/>
                  </a:lnTo>
                  <a:lnTo>
                    <a:pt x="11811" y="11785"/>
                  </a:lnTo>
                  <a:lnTo>
                    <a:pt x="205613" y="11785"/>
                  </a:lnTo>
                  <a:lnTo>
                    <a:pt x="205613" y="113817"/>
                  </a:lnTo>
                  <a:lnTo>
                    <a:pt x="207975" y="116166"/>
                  </a:lnTo>
                  <a:lnTo>
                    <a:pt x="318452" y="116166"/>
                  </a:lnTo>
                  <a:lnTo>
                    <a:pt x="318452" y="204635"/>
                  </a:lnTo>
                  <a:lnTo>
                    <a:pt x="320814" y="206984"/>
                  </a:lnTo>
                  <a:lnTo>
                    <a:pt x="327914" y="206984"/>
                  </a:lnTo>
                  <a:lnTo>
                    <a:pt x="330276" y="204635"/>
                  </a:lnTo>
                  <a:lnTo>
                    <a:pt x="330276" y="109093"/>
                  </a:lnTo>
                  <a:close/>
                </a:path>
                <a:path w="390525" h="390525">
                  <a:moveTo>
                    <a:pt x="389953" y="279908"/>
                  </a:moveTo>
                  <a:lnTo>
                    <a:pt x="387578" y="277368"/>
                  </a:lnTo>
                  <a:lnTo>
                    <a:pt x="384632" y="277368"/>
                  </a:lnTo>
                  <a:lnTo>
                    <a:pt x="378129" y="276440"/>
                  </a:lnTo>
                  <a:lnTo>
                    <a:pt x="378129" y="298958"/>
                  </a:lnTo>
                  <a:lnTo>
                    <a:pt x="361581" y="300228"/>
                  </a:lnTo>
                  <a:lnTo>
                    <a:pt x="356857" y="302768"/>
                  </a:lnTo>
                  <a:lnTo>
                    <a:pt x="356857" y="305308"/>
                  </a:lnTo>
                  <a:lnTo>
                    <a:pt x="355295" y="311658"/>
                  </a:lnTo>
                  <a:lnTo>
                    <a:pt x="353174" y="318008"/>
                  </a:lnTo>
                  <a:lnTo>
                    <a:pt x="350380" y="324358"/>
                  </a:lnTo>
                  <a:lnTo>
                    <a:pt x="346811" y="329438"/>
                  </a:lnTo>
                  <a:lnTo>
                    <a:pt x="345630" y="331978"/>
                  </a:lnTo>
                  <a:lnTo>
                    <a:pt x="345630" y="334518"/>
                  </a:lnTo>
                  <a:lnTo>
                    <a:pt x="346811" y="337058"/>
                  </a:lnTo>
                  <a:lnTo>
                    <a:pt x="356857" y="349758"/>
                  </a:lnTo>
                  <a:lnTo>
                    <a:pt x="349770" y="357378"/>
                  </a:lnTo>
                  <a:lnTo>
                    <a:pt x="336778" y="347218"/>
                  </a:lnTo>
                  <a:lnTo>
                    <a:pt x="335000" y="344678"/>
                  </a:lnTo>
                  <a:lnTo>
                    <a:pt x="332041" y="344678"/>
                  </a:lnTo>
                  <a:lnTo>
                    <a:pt x="303098" y="357378"/>
                  </a:lnTo>
                  <a:lnTo>
                    <a:pt x="301320" y="358648"/>
                  </a:lnTo>
                  <a:lnTo>
                    <a:pt x="298373" y="377698"/>
                  </a:lnTo>
                  <a:lnTo>
                    <a:pt x="288328" y="377698"/>
                  </a:lnTo>
                  <a:lnTo>
                    <a:pt x="285965" y="361188"/>
                  </a:lnTo>
                  <a:lnTo>
                    <a:pt x="285369" y="358648"/>
                  </a:lnTo>
                  <a:lnTo>
                    <a:pt x="283603" y="357378"/>
                  </a:lnTo>
                  <a:lnTo>
                    <a:pt x="279196" y="356108"/>
                  </a:lnTo>
                  <a:lnTo>
                    <a:pt x="274789" y="354838"/>
                  </a:lnTo>
                  <a:lnTo>
                    <a:pt x="268681" y="352298"/>
                  </a:lnTo>
                  <a:lnTo>
                    <a:pt x="262788" y="349758"/>
                  </a:lnTo>
                  <a:lnTo>
                    <a:pt x="257009" y="345948"/>
                  </a:lnTo>
                  <a:lnTo>
                    <a:pt x="254647" y="344678"/>
                  </a:lnTo>
                  <a:lnTo>
                    <a:pt x="252285" y="344678"/>
                  </a:lnTo>
                  <a:lnTo>
                    <a:pt x="249923" y="345948"/>
                  </a:lnTo>
                  <a:lnTo>
                    <a:pt x="236918" y="356108"/>
                  </a:lnTo>
                  <a:lnTo>
                    <a:pt x="229831" y="349758"/>
                  </a:lnTo>
                  <a:lnTo>
                    <a:pt x="239877" y="335788"/>
                  </a:lnTo>
                  <a:lnTo>
                    <a:pt x="241642" y="334518"/>
                  </a:lnTo>
                  <a:lnTo>
                    <a:pt x="241642" y="330708"/>
                  </a:lnTo>
                  <a:lnTo>
                    <a:pt x="239877" y="329438"/>
                  </a:lnTo>
                  <a:lnTo>
                    <a:pt x="236562" y="323088"/>
                  </a:lnTo>
                  <a:lnTo>
                    <a:pt x="233743" y="318008"/>
                  </a:lnTo>
                  <a:lnTo>
                    <a:pt x="231482" y="311658"/>
                  </a:lnTo>
                  <a:lnTo>
                    <a:pt x="229247" y="302768"/>
                  </a:lnTo>
                  <a:lnTo>
                    <a:pt x="227469" y="300228"/>
                  </a:lnTo>
                  <a:lnTo>
                    <a:pt x="224510" y="300228"/>
                  </a:lnTo>
                  <a:lnTo>
                    <a:pt x="207975" y="297688"/>
                  </a:lnTo>
                  <a:lnTo>
                    <a:pt x="207975" y="287528"/>
                  </a:lnTo>
                  <a:lnTo>
                    <a:pt x="224510" y="284988"/>
                  </a:lnTo>
                  <a:lnTo>
                    <a:pt x="226872" y="284988"/>
                  </a:lnTo>
                  <a:lnTo>
                    <a:pt x="229247" y="283718"/>
                  </a:lnTo>
                  <a:lnTo>
                    <a:pt x="239877" y="257048"/>
                  </a:lnTo>
                  <a:lnTo>
                    <a:pt x="241058" y="254508"/>
                  </a:lnTo>
                  <a:lnTo>
                    <a:pt x="241058" y="251968"/>
                  </a:lnTo>
                  <a:lnTo>
                    <a:pt x="239877" y="249428"/>
                  </a:lnTo>
                  <a:lnTo>
                    <a:pt x="229831" y="236728"/>
                  </a:lnTo>
                  <a:lnTo>
                    <a:pt x="236918" y="229108"/>
                  </a:lnTo>
                  <a:lnTo>
                    <a:pt x="249923" y="239268"/>
                  </a:lnTo>
                  <a:lnTo>
                    <a:pt x="251688" y="241808"/>
                  </a:lnTo>
                  <a:lnTo>
                    <a:pt x="255244" y="241808"/>
                  </a:lnTo>
                  <a:lnTo>
                    <a:pt x="257009" y="239268"/>
                  </a:lnTo>
                  <a:lnTo>
                    <a:pt x="262534" y="236728"/>
                  </a:lnTo>
                  <a:lnTo>
                    <a:pt x="268389" y="232918"/>
                  </a:lnTo>
                  <a:lnTo>
                    <a:pt x="274459" y="231648"/>
                  </a:lnTo>
                  <a:lnTo>
                    <a:pt x="280644" y="229108"/>
                  </a:lnTo>
                  <a:lnTo>
                    <a:pt x="283006" y="229108"/>
                  </a:lnTo>
                  <a:lnTo>
                    <a:pt x="283895" y="227838"/>
                  </a:lnTo>
                  <a:lnTo>
                    <a:pt x="284784" y="226568"/>
                  </a:lnTo>
                  <a:lnTo>
                    <a:pt x="285369" y="224028"/>
                  </a:lnTo>
                  <a:lnTo>
                    <a:pt x="287731" y="207518"/>
                  </a:lnTo>
                  <a:lnTo>
                    <a:pt x="297776" y="207518"/>
                  </a:lnTo>
                  <a:lnTo>
                    <a:pt x="300139" y="224028"/>
                  </a:lnTo>
                  <a:lnTo>
                    <a:pt x="300736" y="226568"/>
                  </a:lnTo>
                  <a:lnTo>
                    <a:pt x="302501" y="229108"/>
                  </a:lnTo>
                  <a:lnTo>
                    <a:pt x="311315" y="231648"/>
                  </a:lnTo>
                  <a:lnTo>
                    <a:pt x="317423" y="232918"/>
                  </a:lnTo>
                  <a:lnTo>
                    <a:pt x="323316" y="235458"/>
                  </a:lnTo>
                  <a:lnTo>
                    <a:pt x="329095" y="239268"/>
                  </a:lnTo>
                  <a:lnTo>
                    <a:pt x="331457" y="240538"/>
                  </a:lnTo>
                  <a:lnTo>
                    <a:pt x="333819" y="240538"/>
                  </a:lnTo>
                  <a:lnTo>
                    <a:pt x="336181" y="239268"/>
                  </a:lnTo>
                  <a:lnTo>
                    <a:pt x="349173" y="229108"/>
                  </a:lnTo>
                  <a:lnTo>
                    <a:pt x="356273" y="236728"/>
                  </a:lnTo>
                  <a:lnTo>
                    <a:pt x="346227" y="250698"/>
                  </a:lnTo>
                  <a:lnTo>
                    <a:pt x="344449" y="251968"/>
                  </a:lnTo>
                  <a:lnTo>
                    <a:pt x="344449" y="254508"/>
                  </a:lnTo>
                  <a:lnTo>
                    <a:pt x="356857" y="283718"/>
                  </a:lnTo>
                  <a:lnTo>
                    <a:pt x="358635" y="284988"/>
                  </a:lnTo>
                  <a:lnTo>
                    <a:pt x="360997" y="286258"/>
                  </a:lnTo>
                  <a:lnTo>
                    <a:pt x="377545" y="288798"/>
                  </a:lnTo>
                  <a:lnTo>
                    <a:pt x="377545" y="298958"/>
                  </a:lnTo>
                  <a:lnTo>
                    <a:pt x="378129" y="298958"/>
                  </a:lnTo>
                  <a:lnTo>
                    <a:pt x="378129" y="276440"/>
                  </a:lnTo>
                  <a:lnTo>
                    <a:pt x="366903" y="274828"/>
                  </a:lnTo>
                  <a:lnTo>
                    <a:pt x="365137" y="267208"/>
                  </a:lnTo>
                  <a:lnTo>
                    <a:pt x="362178" y="260858"/>
                  </a:lnTo>
                  <a:lnTo>
                    <a:pt x="358635" y="254508"/>
                  </a:lnTo>
                  <a:lnTo>
                    <a:pt x="371043" y="237998"/>
                  </a:lnTo>
                  <a:lnTo>
                    <a:pt x="371043" y="234188"/>
                  </a:lnTo>
                  <a:lnTo>
                    <a:pt x="366001" y="229108"/>
                  </a:lnTo>
                  <a:lnTo>
                    <a:pt x="364744" y="227838"/>
                  </a:lnTo>
                  <a:lnTo>
                    <a:pt x="352132" y="215138"/>
                  </a:lnTo>
                  <a:lnTo>
                    <a:pt x="349173" y="215138"/>
                  </a:lnTo>
                  <a:lnTo>
                    <a:pt x="332638" y="227838"/>
                  </a:lnTo>
                  <a:lnTo>
                    <a:pt x="326136" y="224028"/>
                  </a:lnTo>
                  <a:lnTo>
                    <a:pt x="311962" y="218948"/>
                  </a:lnTo>
                  <a:lnTo>
                    <a:pt x="310438" y="207518"/>
                  </a:lnTo>
                  <a:lnTo>
                    <a:pt x="309600" y="201168"/>
                  </a:lnTo>
                  <a:lnTo>
                    <a:pt x="309003" y="198628"/>
                  </a:lnTo>
                  <a:lnTo>
                    <a:pt x="306641" y="196088"/>
                  </a:lnTo>
                  <a:lnTo>
                    <a:pt x="280047" y="196088"/>
                  </a:lnTo>
                  <a:lnTo>
                    <a:pt x="277685" y="198628"/>
                  </a:lnTo>
                  <a:lnTo>
                    <a:pt x="277101" y="201168"/>
                  </a:lnTo>
                  <a:lnTo>
                    <a:pt x="274739" y="218948"/>
                  </a:lnTo>
                  <a:lnTo>
                    <a:pt x="267639" y="220218"/>
                  </a:lnTo>
                  <a:lnTo>
                    <a:pt x="260553" y="224028"/>
                  </a:lnTo>
                  <a:lnTo>
                    <a:pt x="254050" y="227838"/>
                  </a:lnTo>
                  <a:lnTo>
                    <a:pt x="237515" y="215138"/>
                  </a:lnTo>
                  <a:lnTo>
                    <a:pt x="233972" y="215138"/>
                  </a:lnTo>
                  <a:lnTo>
                    <a:pt x="232194" y="217678"/>
                  </a:lnTo>
                  <a:lnTo>
                    <a:pt x="218020" y="232918"/>
                  </a:lnTo>
                  <a:lnTo>
                    <a:pt x="215658" y="234188"/>
                  </a:lnTo>
                  <a:lnTo>
                    <a:pt x="215658" y="237998"/>
                  </a:lnTo>
                  <a:lnTo>
                    <a:pt x="228053" y="254508"/>
                  </a:lnTo>
                  <a:lnTo>
                    <a:pt x="223926" y="260858"/>
                  </a:lnTo>
                  <a:lnTo>
                    <a:pt x="221564" y="267208"/>
                  </a:lnTo>
                  <a:lnTo>
                    <a:pt x="219786" y="274828"/>
                  </a:lnTo>
                  <a:lnTo>
                    <a:pt x="202069" y="277368"/>
                  </a:lnTo>
                  <a:lnTo>
                    <a:pt x="199110" y="277368"/>
                  </a:lnTo>
                  <a:lnTo>
                    <a:pt x="196748" y="279908"/>
                  </a:lnTo>
                  <a:lnTo>
                    <a:pt x="196748" y="306578"/>
                  </a:lnTo>
                  <a:lnTo>
                    <a:pt x="199110" y="309118"/>
                  </a:lnTo>
                  <a:lnTo>
                    <a:pt x="202069" y="309118"/>
                  </a:lnTo>
                  <a:lnTo>
                    <a:pt x="219786" y="311658"/>
                  </a:lnTo>
                  <a:lnTo>
                    <a:pt x="221564" y="319278"/>
                  </a:lnTo>
                  <a:lnTo>
                    <a:pt x="228053" y="333248"/>
                  </a:lnTo>
                  <a:lnTo>
                    <a:pt x="215658" y="349758"/>
                  </a:lnTo>
                  <a:lnTo>
                    <a:pt x="215658" y="352298"/>
                  </a:lnTo>
                  <a:lnTo>
                    <a:pt x="218020" y="354838"/>
                  </a:lnTo>
                  <a:lnTo>
                    <a:pt x="232194" y="368808"/>
                  </a:lnTo>
                  <a:lnTo>
                    <a:pt x="234556" y="371348"/>
                  </a:lnTo>
                  <a:lnTo>
                    <a:pt x="237515" y="371348"/>
                  </a:lnTo>
                  <a:lnTo>
                    <a:pt x="254050" y="358648"/>
                  </a:lnTo>
                  <a:lnTo>
                    <a:pt x="260553" y="363728"/>
                  </a:lnTo>
                  <a:lnTo>
                    <a:pt x="274739" y="367538"/>
                  </a:lnTo>
                  <a:lnTo>
                    <a:pt x="277101" y="385318"/>
                  </a:lnTo>
                  <a:lnTo>
                    <a:pt x="277685" y="389128"/>
                  </a:lnTo>
                  <a:lnTo>
                    <a:pt x="280047" y="390398"/>
                  </a:lnTo>
                  <a:lnTo>
                    <a:pt x="306641" y="390398"/>
                  </a:lnTo>
                  <a:lnTo>
                    <a:pt x="309003" y="389128"/>
                  </a:lnTo>
                  <a:lnTo>
                    <a:pt x="309600" y="385318"/>
                  </a:lnTo>
                  <a:lnTo>
                    <a:pt x="310603" y="377698"/>
                  </a:lnTo>
                  <a:lnTo>
                    <a:pt x="311962" y="367538"/>
                  </a:lnTo>
                  <a:lnTo>
                    <a:pt x="319049" y="366268"/>
                  </a:lnTo>
                  <a:lnTo>
                    <a:pt x="326136" y="363728"/>
                  </a:lnTo>
                  <a:lnTo>
                    <a:pt x="332638" y="358648"/>
                  </a:lnTo>
                  <a:lnTo>
                    <a:pt x="346227" y="370078"/>
                  </a:lnTo>
                  <a:lnTo>
                    <a:pt x="348589" y="371348"/>
                  </a:lnTo>
                  <a:lnTo>
                    <a:pt x="351548" y="371348"/>
                  </a:lnTo>
                  <a:lnTo>
                    <a:pt x="353314" y="370078"/>
                  </a:lnTo>
                  <a:lnTo>
                    <a:pt x="364705" y="358648"/>
                  </a:lnTo>
                  <a:lnTo>
                    <a:pt x="365975" y="357378"/>
                  </a:lnTo>
                  <a:lnTo>
                    <a:pt x="371043" y="352298"/>
                  </a:lnTo>
                  <a:lnTo>
                    <a:pt x="371043" y="349758"/>
                  </a:lnTo>
                  <a:lnTo>
                    <a:pt x="358635" y="333248"/>
                  </a:lnTo>
                  <a:lnTo>
                    <a:pt x="362762" y="326898"/>
                  </a:lnTo>
                  <a:lnTo>
                    <a:pt x="365137" y="319278"/>
                  </a:lnTo>
                  <a:lnTo>
                    <a:pt x="366903" y="312928"/>
                  </a:lnTo>
                  <a:lnTo>
                    <a:pt x="384632" y="310388"/>
                  </a:lnTo>
                  <a:lnTo>
                    <a:pt x="387578" y="309118"/>
                  </a:lnTo>
                  <a:lnTo>
                    <a:pt x="389953" y="307848"/>
                  </a:lnTo>
                  <a:lnTo>
                    <a:pt x="389953" y="27990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0178" y="3688724"/>
              <a:ext cx="98077" cy="9789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802885" y="5139004"/>
            <a:ext cx="1395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2873" y="1020825"/>
            <a:ext cx="10629265" cy="5386705"/>
            <a:chOff x="642873" y="1020825"/>
            <a:chExt cx="10629265" cy="5386705"/>
          </a:xfrm>
        </p:grpSpPr>
        <p:sp>
          <p:nvSpPr>
            <p:cNvPr id="26" name="object 26"/>
            <p:cNvSpPr/>
            <p:nvPr/>
          </p:nvSpPr>
          <p:spPr>
            <a:xfrm>
              <a:off x="1519173" y="1935479"/>
              <a:ext cx="2070735" cy="999490"/>
            </a:xfrm>
            <a:custGeom>
              <a:avLst/>
              <a:gdLst/>
              <a:ahLst/>
              <a:cxnLst/>
              <a:rect l="l" t="t" r="r" b="b"/>
              <a:pathLst>
                <a:path w="2070735" h="999489">
                  <a:moveTo>
                    <a:pt x="1994408" y="31750"/>
                  </a:moveTo>
                  <a:lnTo>
                    <a:pt x="2793" y="31750"/>
                  </a:lnTo>
                  <a:lnTo>
                    <a:pt x="0" y="34544"/>
                  </a:lnTo>
                  <a:lnTo>
                    <a:pt x="0" y="999490"/>
                  </a:lnTo>
                  <a:lnTo>
                    <a:pt x="12700" y="999490"/>
                  </a:lnTo>
                  <a:lnTo>
                    <a:pt x="12700" y="44450"/>
                  </a:lnTo>
                  <a:lnTo>
                    <a:pt x="6350" y="44450"/>
                  </a:lnTo>
                  <a:lnTo>
                    <a:pt x="12700" y="38100"/>
                  </a:lnTo>
                  <a:lnTo>
                    <a:pt x="1994408" y="38100"/>
                  </a:lnTo>
                  <a:lnTo>
                    <a:pt x="1994408" y="31750"/>
                  </a:lnTo>
                  <a:close/>
                </a:path>
                <a:path w="2070735" h="999489">
                  <a:moveTo>
                    <a:pt x="1994408" y="0"/>
                  </a:moveTo>
                  <a:lnTo>
                    <a:pt x="1994408" y="76200"/>
                  </a:lnTo>
                  <a:lnTo>
                    <a:pt x="2057908" y="44450"/>
                  </a:lnTo>
                  <a:lnTo>
                    <a:pt x="2007108" y="44450"/>
                  </a:lnTo>
                  <a:lnTo>
                    <a:pt x="2007108" y="31750"/>
                  </a:lnTo>
                  <a:lnTo>
                    <a:pt x="2057908" y="31750"/>
                  </a:lnTo>
                  <a:lnTo>
                    <a:pt x="1994408" y="0"/>
                  </a:lnTo>
                  <a:close/>
                </a:path>
                <a:path w="2070735" h="999489">
                  <a:moveTo>
                    <a:pt x="12700" y="38100"/>
                  </a:moveTo>
                  <a:lnTo>
                    <a:pt x="6350" y="44450"/>
                  </a:lnTo>
                  <a:lnTo>
                    <a:pt x="12700" y="44450"/>
                  </a:lnTo>
                  <a:lnTo>
                    <a:pt x="12700" y="38100"/>
                  </a:lnTo>
                  <a:close/>
                </a:path>
                <a:path w="2070735" h="999489">
                  <a:moveTo>
                    <a:pt x="1994408" y="38100"/>
                  </a:moveTo>
                  <a:lnTo>
                    <a:pt x="12700" y="38100"/>
                  </a:lnTo>
                  <a:lnTo>
                    <a:pt x="12700" y="44450"/>
                  </a:lnTo>
                  <a:lnTo>
                    <a:pt x="1994408" y="44450"/>
                  </a:lnTo>
                  <a:lnTo>
                    <a:pt x="1994408" y="38100"/>
                  </a:lnTo>
                  <a:close/>
                </a:path>
                <a:path w="2070735" h="999489">
                  <a:moveTo>
                    <a:pt x="2057908" y="31750"/>
                  </a:moveTo>
                  <a:lnTo>
                    <a:pt x="2007108" y="31750"/>
                  </a:lnTo>
                  <a:lnTo>
                    <a:pt x="2007108" y="44450"/>
                  </a:lnTo>
                  <a:lnTo>
                    <a:pt x="2057908" y="44450"/>
                  </a:lnTo>
                  <a:lnTo>
                    <a:pt x="2070608" y="38100"/>
                  </a:lnTo>
                  <a:lnTo>
                    <a:pt x="2057908" y="3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14572" y="4937760"/>
              <a:ext cx="570230" cy="731520"/>
            </a:xfrm>
            <a:custGeom>
              <a:avLst/>
              <a:gdLst/>
              <a:ahLst/>
              <a:cxnLst/>
              <a:rect l="l" t="t" r="r" b="b"/>
              <a:pathLst>
                <a:path w="570229" h="731520">
                  <a:moveTo>
                    <a:pt x="0" y="34543"/>
                  </a:moveTo>
                  <a:lnTo>
                    <a:pt x="2718" y="21109"/>
                  </a:lnTo>
                  <a:lnTo>
                    <a:pt x="10128" y="10128"/>
                  </a:lnTo>
                  <a:lnTo>
                    <a:pt x="21109" y="2718"/>
                  </a:lnTo>
                  <a:lnTo>
                    <a:pt x="34543" y="0"/>
                  </a:lnTo>
                  <a:lnTo>
                    <a:pt x="535431" y="0"/>
                  </a:lnTo>
                  <a:lnTo>
                    <a:pt x="548866" y="2718"/>
                  </a:lnTo>
                  <a:lnTo>
                    <a:pt x="559847" y="10128"/>
                  </a:lnTo>
                  <a:lnTo>
                    <a:pt x="567257" y="21109"/>
                  </a:lnTo>
                  <a:lnTo>
                    <a:pt x="569976" y="34543"/>
                  </a:lnTo>
                  <a:lnTo>
                    <a:pt x="569976" y="172719"/>
                  </a:lnTo>
                  <a:lnTo>
                    <a:pt x="567257" y="186154"/>
                  </a:lnTo>
                  <a:lnTo>
                    <a:pt x="559847" y="197135"/>
                  </a:lnTo>
                  <a:lnTo>
                    <a:pt x="548866" y="204545"/>
                  </a:lnTo>
                  <a:lnTo>
                    <a:pt x="535431" y="207263"/>
                  </a:lnTo>
                  <a:lnTo>
                    <a:pt x="34543" y="207263"/>
                  </a:lnTo>
                  <a:lnTo>
                    <a:pt x="21109" y="204545"/>
                  </a:lnTo>
                  <a:lnTo>
                    <a:pt x="10128" y="197135"/>
                  </a:lnTo>
                  <a:lnTo>
                    <a:pt x="2718" y="186154"/>
                  </a:lnTo>
                  <a:lnTo>
                    <a:pt x="0" y="172719"/>
                  </a:lnTo>
                  <a:lnTo>
                    <a:pt x="0" y="34543"/>
                  </a:lnTo>
                  <a:close/>
                </a:path>
                <a:path w="570229" h="731520">
                  <a:moveTo>
                    <a:pt x="77724" y="54863"/>
                  </a:moveTo>
                  <a:lnTo>
                    <a:pt x="77724" y="154431"/>
                  </a:lnTo>
                </a:path>
                <a:path w="570229" h="731520">
                  <a:moveTo>
                    <a:pt x="123443" y="54863"/>
                  </a:moveTo>
                  <a:lnTo>
                    <a:pt x="123443" y="154431"/>
                  </a:lnTo>
                </a:path>
                <a:path w="570229" h="731520">
                  <a:moveTo>
                    <a:pt x="170687" y="54863"/>
                  </a:moveTo>
                  <a:lnTo>
                    <a:pt x="170687" y="154431"/>
                  </a:lnTo>
                </a:path>
                <a:path w="570229" h="731520">
                  <a:moveTo>
                    <a:pt x="367283" y="102869"/>
                  </a:moveTo>
                  <a:lnTo>
                    <a:pt x="369135" y="93660"/>
                  </a:lnTo>
                  <a:lnTo>
                    <a:pt x="374189" y="86153"/>
                  </a:lnTo>
                  <a:lnTo>
                    <a:pt x="381696" y="81099"/>
                  </a:lnTo>
                  <a:lnTo>
                    <a:pt x="390905" y="79247"/>
                  </a:lnTo>
                  <a:lnTo>
                    <a:pt x="400115" y="81099"/>
                  </a:lnTo>
                  <a:lnTo>
                    <a:pt x="407622" y="86153"/>
                  </a:lnTo>
                  <a:lnTo>
                    <a:pt x="412676" y="93660"/>
                  </a:lnTo>
                  <a:lnTo>
                    <a:pt x="414527" y="102869"/>
                  </a:lnTo>
                  <a:lnTo>
                    <a:pt x="412676" y="112079"/>
                  </a:lnTo>
                  <a:lnTo>
                    <a:pt x="407622" y="119586"/>
                  </a:lnTo>
                  <a:lnTo>
                    <a:pt x="400115" y="124640"/>
                  </a:lnTo>
                  <a:lnTo>
                    <a:pt x="390905" y="126491"/>
                  </a:lnTo>
                  <a:lnTo>
                    <a:pt x="381696" y="124640"/>
                  </a:lnTo>
                  <a:lnTo>
                    <a:pt x="374189" y="119586"/>
                  </a:lnTo>
                  <a:lnTo>
                    <a:pt x="369135" y="112079"/>
                  </a:lnTo>
                  <a:lnTo>
                    <a:pt x="367283" y="102869"/>
                  </a:lnTo>
                  <a:close/>
                </a:path>
                <a:path w="570229" h="731520">
                  <a:moveTo>
                    <a:pt x="448055" y="102869"/>
                  </a:moveTo>
                  <a:lnTo>
                    <a:pt x="449859" y="93660"/>
                  </a:lnTo>
                  <a:lnTo>
                    <a:pt x="454771" y="86153"/>
                  </a:lnTo>
                  <a:lnTo>
                    <a:pt x="462039" y="81099"/>
                  </a:lnTo>
                  <a:lnTo>
                    <a:pt x="470915" y="79247"/>
                  </a:lnTo>
                  <a:lnTo>
                    <a:pt x="479792" y="81099"/>
                  </a:lnTo>
                  <a:lnTo>
                    <a:pt x="487060" y="86153"/>
                  </a:lnTo>
                  <a:lnTo>
                    <a:pt x="491972" y="93660"/>
                  </a:lnTo>
                  <a:lnTo>
                    <a:pt x="493775" y="102869"/>
                  </a:lnTo>
                  <a:lnTo>
                    <a:pt x="491972" y="112079"/>
                  </a:lnTo>
                  <a:lnTo>
                    <a:pt x="487060" y="119586"/>
                  </a:lnTo>
                  <a:lnTo>
                    <a:pt x="479792" y="124640"/>
                  </a:lnTo>
                  <a:lnTo>
                    <a:pt x="470915" y="126491"/>
                  </a:lnTo>
                  <a:lnTo>
                    <a:pt x="462039" y="124640"/>
                  </a:lnTo>
                  <a:lnTo>
                    <a:pt x="454771" y="119586"/>
                  </a:lnTo>
                  <a:lnTo>
                    <a:pt x="449859" y="112079"/>
                  </a:lnTo>
                  <a:lnTo>
                    <a:pt x="448055" y="102869"/>
                  </a:lnTo>
                  <a:close/>
                </a:path>
                <a:path w="570229" h="731520">
                  <a:moveTo>
                    <a:pt x="0" y="296671"/>
                  </a:moveTo>
                  <a:lnTo>
                    <a:pt x="2718" y="283237"/>
                  </a:lnTo>
                  <a:lnTo>
                    <a:pt x="10128" y="272256"/>
                  </a:lnTo>
                  <a:lnTo>
                    <a:pt x="21109" y="264846"/>
                  </a:lnTo>
                  <a:lnTo>
                    <a:pt x="34543" y="262127"/>
                  </a:lnTo>
                  <a:lnTo>
                    <a:pt x="535431" y="262127"/>
                  </a:lnTo>
                  <a:lnTo>
                    <a:pt x="548866" y="264846"/>
                  </a:lnTo>
                  <a:lnTo>
                    <a:pt x="559847" y="272256"/>
                  </a:lnTo>
                  <a:lnTo>
                    <a:pt x="567257" y="283237"/>
                  </a:lnTo>
                  <a:lnTo>
                    <a:pt x="569976" y="296671"/>
                  </a:lnTo>
                  <a:lnTo>
                    <a:pt x="569976" y="434847"/>
                  </a:lnTo>
                  <a:lnTo>
                    <a:pt x="567257" y="448282"/>
                  </a:lnTo>
                  <a:lnTo>
                    <a:pt x="559847" y="459263"/>
                  </a:lnTo>
                  <a:lnTo>
                    <a:pt x="548866" y="466673"/>
                  </a:lnTo>
                  <a:lnTo>
                    <a:pt x="535431" y="469391"/>
                  </a:lnTo>
                  <a:lnTo>
                    <a:pt x="34543" y="469391"/>
                  </a:lnTo>
                  <a:lnTo>
                    <a:pt x="21109" y="466673"/>
                  </a:lnTo>
                  <a:lnTo>
                    <a:pt x="10128" y="459263"/>
                  </a:lnTo>
                  <a:lnTo>
                    <a:pt x="2718" y="448282"/>
                  </a:lnTo>
                  <a:lnTo>
                    <a:pt x="0" y="434847"/>
                  </a:lnTo>
                  <a:lnTo>
                    <a:pt x="0" y="296671"/>
                  </a:lnTo>
                  <a:close/>
                </a:path>
                <a:path w="570229" h="731520">
                  <a:moveTo>
                    <a:pt x="77724" y="315467"/>
                  </a:moveTo>
                  <a:lnTo>
                    <a:pt x="77724" y="415035"/>
                  </a:lnTo>
                </a:path>
                <a:path w="570229" h="731520">
                  <a:moveTo>
                    <a:pt x="123443" y="315467"/>
                  </a:moveTo>
                  <a:lnTo>
                    <a:pt x="123443" y="415035"/>
                  </a:lnTo>
                </a:path>
                <a:path w="570229" h="731520">
                  <a:moveTo>
                    <a:pt x="170687" y="315467"/>
                  </a:moveTo>
                  <a:lnTo>
                    <a:pt x="170687" y="415035"/>
                  </a:lnTo>
                </a:path>
                <a:path w="570229" h="731520">
                  <a:moveTo>
                    <a:pt x="367283" y="364997"/>
                  </a:moveTo>
                  <a:lnTo>
                    <a:pt x="369135" y="355788"/>
                  </a:lnTo>
                  <a:lnTo>
                    <a:pt x="374189" y="348281"/>
                  </a:lnTo>
                  <a:lnTo>
                    <a:pt x="381696" y="343227"/>
                  </a:lnTo>
                  <a:lnTo>
                    <a:pt x="390905" y="341375"/>
                  </a:lnTo>
                  <a:lnTo>
                    <a:pt x="400115" y="343227"/>
                  </a:lnTo>
                  <a:lnTo>
                    <a:pt x="407622" y="348281"/>
                  </a:lnTo>
                  <a:lnTo>
                    <a:pt x="412676" y="355788"/>
                  </a:lnTo>
                  <a:lnTo>
                    <a:pt x="414527" y="364997"/>
                  </a:lnTo>
                  <a:lnTo>
                    <a:pt x="412676" y="374207"/>
                  </a:lnTo>
                  <a:lnTo>
                    <a:pt x="407622" y="381714"/>
                  </a:lnTo>
                  <a:lnTo>
                    <a:pt x="400115" y="386768"/>
                  </a:lnTo>
                  <a:lnTo>
                    <a:pt x="390905" y="388619"/>
                  </a:lnTo>
                  <a:lnTo>
                    <a:pt x="381696" y="386768"/>
                  </a:lnTo>
                  <a:lnTo>
                    <a:pt x="374189" y="381714"/>
                  </a:lnTo>
                  <a:lnTo>
                    <a:pt x="369135" y="374207"/>
                  </a:lnTo>
                  <a:lnTo>
                    <a:pt x="367283" y="364997"/>
                  </a:lnTo>
                  <a:close/>
                </a:path>
                <a:path w="570229" h="731520">
                  <a:moveTo>
                    <a:pt x="448055" y="364997"/>
                  </a:moveTo>
                  <a:lnTo>
                    <a:pt x="449859" y="355788"/>
                  </a:lnTo>
                  <a:lnTo>
                    <a:pt x="454771" y="348281"/>
                  </a:lnTo>
                  <a:lnTo>
                    <a:pt x="462039" y="343227"/>
                  </a:lnTo>
                  <a:lnTo>
                    <a:pt x="470915" y="341375"/>
                  </a:lnTo>
                  <a:lnTo>
                    <a:pt x="479792" y="343227"/>
                  </a:lnTo>
                  <a:lnTo>
                    <a:pt x="487060" y="348281"/>
                  </a:lnTo>
                  <a:lnTo>
                    <a:pt x="491972" y="355788"/>
                  </a:lnTo>
                  <a:lnTo>
                    <a:pt x="493775" y="364997"/>
                  </a:lnTo>
                  <a:lnTo>
                    <a:pt x="491972" y="374207"/>
                  </a:lnTo>
                  <a:lnTo>
                    <a:pt x="487060" y="381714"/>
                  </a:lnTo>
                  <a:lnTo>
                    <a:pt x="479792" y="386768"/>
                  </a:lnTo>
                  <a:lnTo>
                    <a:pt x="470915" y="388619"/>
                  </a:lnTo>
                  <a:lnTo>
                    <a:pt x="462039" y="386768"/>
                  </a:lnTo>
                  <a:lnTo>
                    <a:pt x="454771" y="381714"/>
                  </a:lnTo>
                  <a:lnTo>
                    <a:pt x="449859" y="374207"/>
                  </a:lnTo>
                  <a:lnTo>
                    <a:pt x="448055" y="364997"/>
                  </a:lnTo>
                  <a:close/>
                </a:path>
                <a:path w="570229" h="731520">
                  <a:moveTo>
                    <a:pt x="0" y="558799"/>
                  </a:moveTo>
                  <a:lnTo>
                    <a:pt x="2718" y="545365"/>
                  </a:lnTo>
                  <a:lnTo>
                    <a:pt x="10128" y="534384"/>
                  </a:lnTo>
                  <a:lnTo>
                    <a:pt x="21109" y="526974"/>
                  </a:lnTo>
                  <a:lnTo>
                    <a:pt x="34543" y="524255"/>
                  </a:lnTo>
                  <a:lnTo>
                    <a:pt x="535431" y="524255"/>
                  </a:lnTo>
                  <a:lnTo>
                    <a:pt x="548866" y="526974"/>
                  </a:lnTo>
                  <a:lnTo>
                    <a:pt x="559847" y="534384"/>
                  </a:lnTo>
                  <a:lnTo>
                    <a:pt x="567257" y="545365"/>
                  </a:lnTo>
                  <a:lnTo>
                    <a:pt x="569976" y="558799"/>
                  </a:lnTo>
                  <a:lnTo>
                    <a:pt x="569976" y="696976"/>
                  </a:lnTo>
                  <a:lnTo>
                    <a:pt x="567257" y="710420"/>
                  </a:lnTo>
                  <a:lnTo>
                    <a:pt x="559847" y="721401"/>
                  </a:lnTo>
                  <a:lnTo>
                    <a:pt x="548866" y="728804"/>
                  </a:lnTo>
                  <a:lnTo>
                    <a:pt x="535431" y="731519"/>
                  </a:lnTo>
                  <a:lnTo>
                    <a:pt x="34543" y="731519"/>
                  </a:lnTo>
                  <a:lnTo>
                    <a:pt x="21109" y="728804"/>
                  </a:lnTo>
                  <a:lnTo>
                    <a:pt x="10128" y="721401"/>
                  </a:lnTo>
                  <a:lnTo>
                    <a:pt x="2718" y="710420"/>
                  </a:lnTo>
                  <a:lnTo>
                    <a:pt x="0" y="696976"/>
                  </a:lnTo>
                  <a:lnTo>
                    <a:pt x="0" y="558799"/>
                  </a:lnTo>
                  <a:close/>
                </a:path>
                <a:path w="570229" h="731520">
                  <a:moveTo>
                    <a:pt x="77724" y="577595"/>
                  </a:moveTo>
                  <a:lnTo>
                    <a:pt x="77724" y="677176"/>
                  </a:lnTo>
                </a:path>
                <a:path w="570229" h="731520">
                  <a:moveTo>
                    <a:pt x="123443" y="577595"/>
                  </a:moveTo>
                  <a:lnTo>
                    <a:pt x="123443" y="677176"/>
                  </a:lnTo>
                </a:path>
                <a:path w="570229" h="731520">
                  <a:moveTo>
                    <a:pt x="170687" y="577595"/>
                  </a:moveTo>
                  <a:lnTo>
                    <a:pt x="170687" y="677176"/>
                  </a:lnTo>
                </a:path>
                <a:path w="570229" h="731520">
                  <a:moveTo>
                    <a:pt x="367283" y="626363"/>
                  </a:moveTo>
                  <a:lnTo>
                    <a:pt x="369135" y="617487"/>
                  </a:lnTo>
                  <a:lnTo>
                    <a:pt x="374189" y="610219"/>
                  </a:lnTo>
                  <a:lnTo>
                    <a:pt x="381696" y="605307"/>
                  </a:lnTo>
                  <a:lnTo>
                    <a:pt x="390905" y="603503"/>
                  </a:lnTo>
                  <a:lnTo>
                    <a:pt x="400115" y="605307"/>
                  </a:lnTo>
                  <a:lnTo>
                    <a:pt x="407622" y="610219"/>
                  </a:lnTo>
                  <a:lnTo>
                    <a:pt x="412676" y="617487"/>
                  </a:lnTo>
                  <a:lnTo>
                    <a:pt x="414527" y="626363"/>
                  </a:lnTo>
                  <a:lnTo>
                    <a:pt x="412676" y="635240"/>
                  </a:lnTo>
                  <a:lnTo>
                    <a:pt x="407622" y="642508"/>
                  </a:lnTo>
                  <a:lnTo>
                    <a:pt x="400115" y="647420"/>
                  </a:lnTo>
                  <a:lnTo>
                    <a:pt x="390905" y="649223"/>
                  </a:lnTo>
                  <a:lnTo>
                    <a:pt x="381696" y="647420"/>
                  </a:lnTo>
                  <a:lnTo>
                    <a:pt x="374189" y="642508"/>
                  </a:lnTo>
                  <a:lnTo>
                    <a:pt x="369135" y="635240"/>
                  </a:lnTo>
                  <a:lnTo>
                    <a:pt x="367283" y="626363"/>
                  </a:lnTo>
                  <a:close/>
                </a:path>
                <a:path w="570229" h="731520">
                  <a:moveTo>
                    <a:pt x="448055" y="626363"/>
                  </a:moveTo>
                  <a:lnTo>
                    <a:pt x="449859" y="617487"/>
                  </a:lnTo>
                  <a:lnTo>
                    <a:pt x="454771" y="610219"/>
                  </a:lnTo>
                  <a:lnTo>
                    <a:pt x="462039" y="605307"/>
                  </a:lnTo>
                  <a:lnTo>
                    <a:pt x="470915" y="603503"/>
                  </a:lnTo>
                  <a:lnTo>
                    <a:pt x="479792" y="605307"/>
                  </a:lnTo>
                  <a:lnTo>
                    <a:pt x="487060" y="610219"/>
                  </a:lnTo>
                  <a:lnTo>
                    <a:pt x="491972" y="617487"/>
                  </a:lnTo>
                  <a:lnTo>
                    <a:pt x="493775" y="626363"/>
                  </a:lnTo>
                  <a:lnTo>
                    <a:pt x="491972" y="635240"/>
                  </a:lnTo>
                  <a:lnTo>
                    <a:pt x="487060" y="642508"/>
                  </a:lnTo>
                  <a:lnTo>
                    <a:pt x="479792" y="647420"/>
                  </a:lnTo>
                  <a:lnTo>
                    <a:pt x="470915" y="649223"/>
                  </a:lnTo>
                  <a:lnTo>
                    <a:pt x="462039" y="647420"/>
                  </a:lnTo>
                  <a:lnTo>
                    <a:pt x="454771" y="642508"/>
                  </a:lnTo>
                  <a:lnTo>
                    <a:pt x="449859" y="635240"/>
                  </a:lnTo>
                  <a:lnTo>
                    <a:pt x="448055" y="626363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36308" y="4931663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371856" y="0"/>
                  </a:moveTo>
                  <a:lnTo>
                    <a:pt x="325213" y="2897"/>
                  </a:lnTo>
                  <a:lnTo>
                    <a:pt x="280299" y="11357"/>
                  </a:lnTo>
                  <a:lnTo>
                    <a:pt x="237461" y="25031"/>
                  </a:lnTo>
                  <a:lnTo>
                    <a:pt x="197049" y="43571"/>
                  </a:lnTo>
                  <a:lnTo>
                    <a:pt x="159411" y="66627"/>
                  </a:lnTo>
                  <a:lnTo>
                    <a:pt x="124896" y="93851"/>
                  </a:lnTo>
                  <a:lnTo>
                    <a:pt x="93851" y="124896"/>
                  </a:lnTo>
                  <a:lnTo>
                    <a:pt x="66627" y="159411"/>
                  </a:lnTo>
                  <a:lnTo>
                    <a:pt x="43571" y="197049"/>
                  </a:lnTo>
                  <a:lnTo>
                    <a:pt x="25031" y="237461"/>
                  </a:lnTo>
                  <a:lnTo>
                    <a:pt x="11357" y="280299"/>
                  </a:lnTo>
                  <a:lnTo>
                    <a:pt x="2897" y="325213"/>
                  </a:lnTo>
                  <a:lnTo>
                    <a:pt x="0" y="371856"/>
                  </a:lnTo>
                  <a:lnTo>
                    <a:pt x="2897" y="418498"/>
                  </a:lnTo>
                  <a:lnTo>
                    <a:pt x="11357" y="463412"/>
                  </a:lnTo>
                  <a:lnTo>
                    <a:pt x="25031" y="506250"/>
                  </a:lnTo>
                  <a:lnTo>
                    <a:pt x="43571" y="546662"/>
                  </a:lnTo>
                  <a:lnTo>
                    <a:pt x="66627" y="584300"/>
                  </a:lnTo>
                  <a:lnTo>
                    <a:pt x="93851" y="618815"/>
                  </a:lnTo>
                  <a:lnTo>
                    <a:pt x="124896" y="649860"/>
                  </a:lnTo>
                  <a:lnTo>
                    <a:pt x="159411" y="677084"/>
                  </a:lnTo>
                  <a:lnTo>
                    <a:pt x="197049" y="700140"/>
                  </a:lnTo>
                  <a:lnTo>
                    <a:pt x="237461" y="718680"/>
                  </a:lnTo>
                  <a:lnTo>
                    <a:pt x="280299" y="732354"/>
                  </a:lnTo>
                  <a:lnTo>
                    <a:pt x="325213" y="740814"/>
                  </a:lnTo>
                  <a:lnTo>
                    <a:pt x="371856" y="743712"/>
                  </a:lnTo>
                  <a:lnTo>
                    <a:pt x="418498" y="740814"/>
                  </a:lnTo>
                  <a:lnTo>
                    <a:pt x="463412" y="732354"/>
                  </a:lnTo>
                  <a:lnTo>
                    <a:pt x="506250" y="718680"/>
                  </a:lnTo>
                  <a:lnTo>
                    <a:pt x="546662" y="700140"/>
                  </a:lnTo>
                  <a:lnTo>
                    <a:pt x="584300" y="677084"/>
                  </a:lnTo>
                  <a:lnTo>
                    <a:pt x="618815" y="649860"/>
                  </a:lnTo>
                  <a:lnTo>
                    <a:pt x="649860" y="618815"/>
                  </a:lnTo>
                  <a:lnTo>
                    <a:pt x="677084" y="584300"/>
                  </a:lnTo>
                  <a:lnTo>
                    <a:pt x="700140" y="546662"/>
                  </a:lnTo>
                  <a:lnTo>
                    <a:pt x="718680" y="506250"/>
                  </a:lnTo>
                  <a:lnTo>
                    <a:pt x="732354" y="463412"/>
                  </a:lnTo>
                  <a:lnTo>
                    <a:pt x="740814" y="418498"/>
                  </a:lnTo>
                  <a:lnTo>
                    <a:pt x="743712" y="371856"/>
                  </a:lnTo>
                  <a:lnTo>
                    <a:pt x="740814" y="325213"/>
                  </a:lnTo>
                  <a:lnTo>
                    <a:pt x="732354" y="280299"/>
                  </a:lnTo>
                  <a:lnTo>
                    <a:pt x="718680" y="237461"/>
                  </a:lnTo>
                  <a:lnTo>
                    <a:pt x="700140" y="197049"/>
                  </a:lnTo>
                  <a:lnTo>
                    <a:pt x="677084" y="159411"/>
                  </a:lnTo>
                  <a:lnTo>
                    <a:pt x="649860" y="124896"/>
                  </a:lnTo>
                  <a:lnTo>
                    <a:pt x="618815" y="93851"/>
                  </a:lnTo>
                  <a:lnTo>
                    <a:pt x="584300" y="66627"/>
                  </a:lnTo>
                  <a:lnTo>
                    <a:pt x="546662" y="43571"/>
                  </a:lnTo>
                  <a:lnTo>
                    <a:pt x="506250" y="25031"/>
                  </a:lnTo>
                  <a:lnTo>
                    <a:pt x="463412" y="11357"/>
                  </a:lnTo>
                  <a:lnTo>
                    <a:pt x="418498" y="2897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036308" y="4931663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1856"/>
                  </a:moveTo>
                  <a:lnTo>
                    <a:pt x="2897" y="325213"/>
                  </a:lnTo>
                  <a:lnTo>
                    <a:pt x="11357" y="280299"/>
                  </a:lnTo>
                  <a:lnTo>
                    <a:pt x="25031" y="237461"/>
                  </a:lnTo>
                  <a:lnTo>
                    <a:pt x="43571" y="197049"/>
                  </a:lnTo>
                  <a:lnTo>
                    <a:pt x="66627" y="159411"/>
                  </a:lnTo>
                  <a:lnTo>
                    <a:pt x="93851" y="124896"/>
                  </a:lnTo>
                  <a:lnTo>
                    <a:pt x="124896" y="93851"/>
                  </a:lnTo>
                  <a:lnTo>
                    <a:pt x="159411" y="66627"/>
                  </a:lnTo>
                  <a:lnTo>
                    <a:pt x="197049" y="43571"/>
                  </a:lnTo>
                  <a:lnTo>
                    <a:pt x="237461" y="25031"/>
                  </a:lnTo>
                  <a:lnTo>
                    <a:pt x="280299" y="11357"/>
                  </a:lnTo>
                  <a:lnTo>
                    <a:pt x="325213" y="2897"/>
                  </a:lnTo>
                  <a:lnTo>
                    <a:pt x="371856" y="0"/>
                  </a:lnTo>
                  <a:lnTo>
                    <a:pt x="418498" y="2897"/>
                  </a:lnTo>
                  <a:lnTo>
                    <a:pt x="463412" y="11357"/>
                  </a:lnTo>
                  <a:lnTo>
                    <a:pt x="506250" y="25031"/>
                  </a:lnTo>
                  <a:lnTo>
                    <a:pt x="546662" y="43571"/>
                  </a:lnTo>
                  <a:lnTo>
                    <a:pt x="584300" y="66627"/>
                  </a:lnTo>
                  <a:lnTo>
                    <a:pt x="618815" y="93851"/>
                  </a:lnTo>
                  <a:lnTo>
                    <a:pt x="649860" y="124896"/>
                  </a:lnTo>
                  <a:lnTo>
                    <a:pt x="677084" y="159411"/>
                  </a:lnTo>
                  <a:lnTo>
                    <a:pt x="700140" y="197049"/>
                  </a:lnTo>
                  <a:lnTo>
                    <a:pt x="718680" y="237461"/>
                  </a:lnTo>
                  <a:lnTo>
                    <a:pt x="732354" y="280299"/>
                  </a:lnTo>
                  <a:lnTo>
                    <a:pt x="740814" y="325213"/>
                  </a:lnTo>
                  <a:lnTo>
                    <a:pt x="743712" y="371856"/>
                  </a:lnTo>
                  <a:lnTo>
                    <a:pt x="740814" y="418498"/>
                  </a:lnTo>
                  <a:lnTo>
                    <a:pt x="732354" y="463412"/>
                  </a:lnTo>
                  <a:lnTo>
                    <a:pt x="718680" y="506250"/>
                  </a:lnTo>
                  <a:lnTo>
                    <a:pt x="700140" y="546662"/>
                  </a:lnTo>
                  <a:lnTo>
                    <a:pt x="677084" y="584300"/>
                  </a:lnTo>
                  <a:lnTo>
                    <a:pt x="649860" y="618815"/>
                  </a:lnTo>
                  <a:lnTo>
                    <a:pt x="618815" y="649860"/>
                  </a:lnTo>
                  <a:lnTo>
                    <a:pt x="584300" y="677084"/>
                  </a:lnTo>
                  <a:lnTo>
                    <a:pt x="546662" y="700140"/>
                  </a:lnTo>
                  <a:lnTo>
                    <a:pt x="506250" y="718680"/>
                  </a:lnTo>
                  <a:lnTo>
                    <a:pt x="463412" y="732354"/>
                  </a:lnTo>
                  <a:lnTo>
                    <a:pt x="418498" y="740814"/>
                  </a:lnTo>
                  <a:lnTo>
                    <a:pt x="371856" y="743712"/>
                  </a:lnTo>
                  <a:lnTo>
                    <a:pt x="325213" y="740814"/>
                  </a:lnTo>
                  <a:lnTo>
                    <a:pt x="280299" y="732354"/>
                  </a:lnTo>
                  <a:lnTo>
                    <a:pt x="237461" y="718680"/>
                  </a:lnTo>
                  <a:lnTo>
                    <a:pt x="197049" y="700140"/>
                  </a:lnTo>
                  <a:lnTo>
                    <a:pt x="159411" y="677084"/>
                  </a:lnTo>
                  <a:lnTo>
                    <a:pt x="124896" y="649860"/>
                  </a:lnTo>
                  <a:lnTo>
                    <a:pt x="93851" y="618815"/>
                  </a:lnTo>
                  <a:lnTo>
                    <a:pt x="66627" y="584300"/>
                  </a:lnTo>
                  <a:lnTo>
                    <a:pt x="43571" y="546662"/>
                  </a:lnTo>
                  <a:lnTo>
                    <a:pt x="25031" y="506250"/>
                  </a:lnTo>
                  <a:lnTo>
                    <a:pt x="11357" y="463412"/>
                  </a:lnTo>
                  <a:lnTo>
                    <a:pt x="2897" y="418498"/>
                  </a:lnTo>
                  <a:lnTo>
                    <a:pt x="0" y="3718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15530" y="5109413"/>
              <a:ext cx="388620" cy="392430"/>
            </a:xfrm>
            <a:custGeom>
              <a:avLst/>
              <a:gdLst/>
              <a:ahLst/>
              <a:cxnLst/>
              <a:rect l="l" t="t" r="r" b="b"/>
              <a:pathLst>
                <a:path w="388620" h="392429">
                  <a:moveTo>
                    <a:pt x="170700" y="46761"/>
                  </a:moveTo>
                  <a:lnTo>
                    <a:pt x="168351" y="44399"/>
                  </a:lnTo>
                  <a:lnTo>
                    <a:pt x="158927" y="44399"/>
                  </a:lnTo>
                  <a:lnTo>
                    <a:pt x="158927" y="56235"/>
                  </a:lnTo>
                  <a:lnTo>
                    <a:pt x="158927" y="104775"/>
                  </a:lnTo>
                  <a:lnTo>
                    <a:pt x="50038" y="104775"/>
                  </a:lnTo>
                  <a:lnTo>
                    <a:pt x="50038" y="56235"/>
                  </a:lnTo>
                  <a:lnTo>
                    <a:pt x="158927" y="56235"/>
                  </a:lnTo>
                  <a:lnTo>
                    <a:pt x="158927" y="44399"/>
                  </a:lnTo>
                  <a:lnTo>
                    <a:pt x="40614" y="44399"/>
                  </a:lnTo>
                  <a:lnTo>
                    <a:pt x="38265" y="46761"/>
                  </a:lnTo>
                  <a:lnTo>
                    <a:pt x="38265" y="114249"/>
                  </a:lnTo>
                  <a:lnTo>
                    <a:pt x="40614" y="116611"/>
                  </a:lnTo>
                  <a:lnTo>
                    <a:pt x="168351" y="116611"/>
                  </a:lnTo>
                  <a:lnTo>
                    <a:pt x="170700" y="114249"/>
                  </a:lnTo>
                  <a:lnTo>
                    <a:pt x="170700" y="104775"/>
                  </a:lnTo>
                  <a:lnTo>
                    <a:pt x="170700" y="56235"/>
                  </a:lnTo>
                  <a:lnTo>
                    <a:pt x="170700" y="46761"/>
                  </a:lnTo>
                  <a:close/>
                </a:path>
                <a:path w="388620" h="392429">
                  <a:moveTo>
                    <a:pt x="178346" y="302971"/>
                  </a:moveTo>
                  <a:lnTo>
                    <a:pt x="175996" y="300431"/>
                  </a:lnTo>
                  <a:lnTo>
                    <a:pt x="163042" y="300431"/>
                  </a:lnTo>
                  <a:lnTo>
                    <a:pt x="160655" y="295351"/>
                  </a:lnTo>
                  <a:lnTo>
                    <a:pt x="160045" y="294081"/>
                  </a:lnTo>
                  <a:lnTo>
                    <a:pt x="154952" y="289001"/>
                  </a:lnTo>
                  <a:lnTo>
                    <a:pt x="151866" y="287235"/>
                  </a:lnTo>
                  <a:lnTo>
                    <a:pt x="151866" y="300431"/>
                  </a:lnTo>
                  <a:lnTo>
                    <a:pt x="151866" y="313131"/>
                  </a:lnTo>
                  <a:lnTo>
                    <a:pt x="147154" y="318211"/>
                  </a:lnTo>
                  <a:lnTo>
                    <a:pt x="134797" y="318211"/>
                  </a:lnTo>
                  <a:lnTo>
                    <a:pt x="129501" y="313131"/>
                  </a:lnTo>
                  <a:lnTo>
                    <a:pt x="129501" y="300431"/>
                  </a:lnTo>
                  <a:lnTo>
                    <a:pt x="134797" y="295351"/>
                  </a:lnTo>
                  <a:lnTo>
                    <a:pt x="146570" y="295351"/>
                  </a:lnTo>
                  <a:lnTo>
                    <a:pt x="151866" y="300431"/>
                  </a:lnTo>
                  <a:lnTo>
                    <a:pt x="151866" y="287235"/>
                  </a:lnTo>
                  <a:lnTo>
                    <a:pt x="148310" y="285191"/>
                  </a:lnTo>
                  <a:lnTo>
                    <a:pt x="140677" y="283921"/>
                  </a:lnTo>
                  <a:lnTo>
                    <a:pt x="133134" y="285191"/>
                  </a:lnTo>
                  <a:lnTo>
                    <a:pt x="126631" y="289001"/>
                  </a:lnTo>
                  <a:lnTo>
                    <a:pt x="121564" y="294081"/>
                  </a:lnTo>
                  <a:lnTo>
                    <a:pt x="118313" y="300431"/>
                  </a:lnTo>
                  <a:lnTo>
                    <a:pt x="32372" y="300431"/>
                  </a:lnTo>
                  <a:lnTo>
                    <a:pt x="30022" y="302971"/>
                  </a:lnTo>
                  <a:lnTo>
                    <a:pt x="30022" y="310591"/>
                  </a:lnTo>
                  <a:lnTo>
                    <a:pt x="32372" y="313131"/>
                  </a:lnTo>
                  <a:lnTo>
                    <a:pt x="118313" y="313131"/>
                  </a:lnTo>
                  <a:lnTo>
                    <a:pt x="121310" y="319481"/>
                  </a:lnTo>
                  <a:lnTo>
                    <a:pt x="126403" y="324561"/>
                  </a:lnTo>
                  <a:lnTo>
                    <a:pt x="133045" y="328371"/>
                  </a:lnTo>
                  <a:lnTo>
                    <a:pt x="140677" y="329641"/>
                  </a:lnTo>
                  <a:lnTo>
                    <a:pt x="148234" y="328371"/>
                  </a:lnTo>
                  <a:lnTo>
                    <a:pt x="154736" y="324561"/>
                  </a:lnTo>
                  <a:lnTo>
                    <a:pt x="159804" y="319481"/>
                  </a:lnTo>
                  <a:lnTo>
                    <a:pt x="160451" y="318211"/>
                  </a:lnTo>
                  <a:lnTo>
                    <a:pt x="163042" y="313131"/>
                  </a:lnTo>
                  <a:lnTo>
                    <a:pt x="175996" y="313131"/>
                  </a:lnTo>
                  <a:lnTo>
                    <a:pt x="178346" y="310591"/>
                  </a:lnTo>
                  <a:lnTo>
                    <a:pt x="178346" y="302971"/>
                  </a:lnTo>
                  <a:close/>
                </a:path>
                <a:path w="388620" h="392429">
                  <a:moveTo>
                    <a:pt x="195427" y="244551"/>
                  </a:moveTo>
                  <a:lnTo>
                    <a:pt x="193065" y="242011"/>
                  </a:lnTo>
                  <a:lnTo>
                    <a:pt x="109486" y="242011"/>
                  </a:lnTo>
                  <a:lnTo>
                    <a:pt x="107086" y="236931"/>
                  </a:lnTo>
                  <a:lnTo>
                    <a:pt x="106489" y="235661"/>
                  </a:lnTo>
                  <a:lnTo>
                    <a:pt x="101384" y="229311"/>
                  </a:lnTo>
                  <a:lnTo>
                    <a:pt x="98298" y="228130"/>
                  </a:lnTo>
                  <a:lnTo>
                    <a:pt x="98298" y="242011"/>
                  </a:lnTo>
                  <a:lnTo>
                    <a:pt x="98298" y="253441"/>
                  </a:lnTo>
                  <a:lnTo>
                    <a:pt x="93586" y="259791"/>
                  </a:lnTo>
                  <a:lnTo>
                    <a:pt x="81229" y="259791"/>
                  </a:lnTo>
                  <a:lnTo>
                    <a:pt x="75933" y="253441"/>
                  </a:lnTo>
                  <a:lnTo>
                    <a:pt x="75933" y="242011"/>
                  </a:lnTo>
                  <a:lnTo>
                    <a:pt x="81229" y="236931"/>
                  </a:lnTo>
                  <a:lnTo>
                    <a:pt x="93002" y="236931"/>
                  </a:lnTo>
                  <a:lnTo>
                    <a:pt x="98298" y="242011"/>
                  </a:lnTo>
                  <a:lnTo>
                    <a:pt x="98298" y="228130"/>
                  </a:lnTo>
                  <a:lnTo>
                    <a:pt x="94754" y="226771"/>
                  </a:lnTo>
                  <a:lnTo>
                    <a:pt x="87122" y="225501"/>
                  </a:lnTo>
                  <a:lnTo>
                    <a:pt x="79565" y="226771"/>
                  </a:lnTo>
                  <a:lnTo>
                    <a:pt x="73063" y="229311"/>
                  </a:lnTo>
                  <a:lnTo>
                    <a:pt x="67995" y="235661"/>
                  </a:lnTo>
                  <a:lnTo>
                    <a:pt x="64744" y="242011"/>
                  </a:lnTo>
                  <a:lnTo>
                    <a:pt x="32956" y="242011"/>
                  </a:lnTo>
                  <a:lnTo>
                    <a:pt x="30607" y="244551"/>
                  </a:lnTo>
                  <a:lnTo>
                    <a:pt x="30607" y="252171"/>
                  </a:lnTo>
                  <a:lnTo>
                    <a:pt x="32956" y="253441"/>
                  </a:lnTo>
                  <a:lnTo>
                    <a:pt x="65341" y="253441"/>
                  </a:lnTo>
                  <a:lnTo>
                    <a:pt x="68338" y="261061"/>
                  </a:lnTo>
                  <a:lnTo>
                    <a:pt x="73431" y="266141"/>
                  </a:lnTo>
                  <a:lnTo>
                    <a:pt x="80073" y="269951"/>
                  </a:lnTo>
                  <a:lnTo>
                    <a:pt x="87706" y="271221"/>
                  </a:lnTo>
                  <a:lnTo>
                    <a:pt x="95250" y="269951"/>
                  </a:lnTo>
                  <a:lnTo>
                    <a:pt x="101752" y="266141"/>
                  </a:lnTo>
                  <a:lnTo>
                    <a:pt x="106819" y="261061"/>
                  </a:lnTo>
                  <a:lnTo>
                    <a:pt x="107365" y="259791"/>
                  </a:lnTo>
                  <a:lnTo>
                    <a:pt x="110070" y="253441"/>
                  </a:lnTo>
                  <a:lnTo>
                    <a:pt x="192481" y="253441"/>
                  </a:lnTo>
                  <a:lnTo>
                    <a:pt x="195427" y="252171"/>
                  </a:lnTo>
                  <a:lnTo>
                    <a:pt x="195427" y="244551"/>
                  </a:lnTo>
                  <a:close/>
                </a:path>
                <a:path w="388620" h="392429">
                  <a:moveTo>
                    <a:pt x="223672" y="186131"/>
                  </a:moveTo>
                  <a:lnTo>
                    <a:pt x="221322" y="183591"/>
                  </a:lnTo>
                  <a:lnTo>
                    <a:pt x="197192" y="183591"/>
                  </a:lnTo>
                  <a:lnTo>
                    <a:pt x="194792" y="178511"/>
                  </a:lnTo>
                  <a:lnTo>
                    <a:pt x="194195" y="177241"/>
                  </a:lnTo>
                  <a:lnTo>
                    <a:pt x="189090" y="170891"/>
                  </a:lnTo>
                  <a:lnTo>
                    <a:pt x="186004" y="169125"/>
                  </a:lnTo>
                  <a:lnTo>
                    <a:pt x="186004" y="183591"/>
                  </a:lnTo>
                  <a:lnTo>
                    <a:pt x="186004" y="195021"/>
                  </a:lnTo>
                  <a:lnTo>
                    <a:pt x="181292" y="200101"/>
                  </a:lnTo>
                  <a:lnTo>
                    <a:pt x="168935" y="200101"/>
                  </a:lnTo>
                  <a:lnTo>
                    <a:pt x="163639" y="195021"/>
                  </a:lnTo>
                  <a:lnTo>
                    <a:pt x="163639" y="183591"/>
                  </a:lnTo>
                  <a:lnTo>
                    <a:pt x="168935" y="178511"/>
                  </a:lnTo>
                  <a:lnTo>
                    <a:pt x="180708" y="178511"/>
                  </a:lnTo>
                  <a:lnTo>
                    <a:pt x="186004" y="183591"/>
                  </a:lnTo>
                  <a:lnTo>
                    <a:pt x="186004" y="169125"/>
                  </a:lnTo>
                  <a:lnTo>
                    <a:pt x="182448" y="167081"/>
                  </a:lnTo>
                  <a:lnTo>
                    <a:pt x="174815" y="165811"/>
                  </a:lnTo>
                  <a:lnTo>
                    <a:pt x="167271" y="167081"/>
                  </a:lnTo>
                  <a:lnTo>
                    <a:pt x="160769" y="170891"/>
                  </a:lnTo>
                  <a:lnTo>
                    <a:pt x="155702" y="177241"/>
                  </a:lnTo>
                  <a:lnTo>
                    <a:pt x="152450" y="183591"/>
                  </a:lnTo>
                  <a:lnTo>
                    <a:pt x="32956" y="183591"/>
                  </a:lnTo>
                  <a:lnTo>
                    <a:pt x="30607" y="186131"/>
                  </a:lnTo>
                  <a:lnTo>
                    <a:pt x="30607" y="192481"/>
                  </a:lnTo>
                  <a:lnTo>
                    <a:pt x="32956" y="195021"/>
                  </a:lnTo>
                  <a:lnTo>
                    <a:pt x="153047" y="195021"/>
                  </a:lnTo>
                  <a:lnTo>
                    <a:pt x="156044" y="202641"/>
                  </a:lnTo>
                  <a:lnTo>
                    <a:pt x="161137" y="207721"/>
                  </a:lnTo>
                  <a:lnTo>
                    <a:pt x="167779" y="211531"/>
                  </a:lnTo>
                  <a:lnTo>
                    <a:pt x="175412" y="212801"/>
                  </a:lnTo>
                  <a:lnTo>
                    <a:pt x="182956" y="211531"/>
                  </a:lnTo>
                  <a:lnTo>
                    <a:pt x="189458" y="207721"/>
                  </a:lnTo>
                  <a:lnTo>
                    <a:pt x="194525" y="202641"/>
                  </a:lnTo>
                  <a:lnTo>
                    <a:pt x="195618" y="200101"/>
                  </a:lnTo>
                  <a:lnTo>
                    <a:pt x="197777" y="195021"/>
                  </a:lnTo>
                  <a:lnTo>
                    <a:pt x="221322" y="195021"/>
                  </a:lnTo>
                  <a:lnTo>
                    <a:pt x="223672" y="192481"/>
                  </a:lnTo>
                  <a:lnTo>
                    <a:pt x="223672" y="186131"/>
                  </a:lnTo>
                  <a:close/>
                </a:path>
                <a:path w="388620" h="392429">
                  <a:moveTo>
                    <a:pt x="329044" y="109512"/>
                  </a:moveTo>
                  <a:lnTo>
                    <a:pt x="328447" y="107734"/>
                  </a:lnTo>
                  <a:lnTo>
                    <a:pt x="327279" y="107149"/>
                  </a:lnTo>
                  <a:lnTo>
                    <a:pt x="324751" y="104775"/>
                  </a:lnTo>
                  <a:lnTo>
                    <a:pt x="307848" y="88938"/>
                  </a:lnTo>
                  <a:lnTo>
                    <a:pt x="307848" y="104775"/>
                  </a:lnTo>
                  <a:lnTo>
                    <a:pt x="216611" y="104775"/>
                  </a:lnTo>
                  <a:lnTo>
                    <a:pt x="216611" y="19532"/>
                  </a:lnTo>
                  <a:lnTo>
                    <a:pt x="307848" y="104775"/>
                  </a:lnTo>
                  <a:lnTo>
                    <a:pt x="307848" y="88938"/>
                  </a:lnTo>
                  <a:lnTo>
                    <a:pt x="233794" y="19532"/>
                  </a:lnTo>
                  <a:lnTo>
                    <a:pt x="225590" y="11849"/>
                  </a:lnTo>
                  <a:lnTo>
                    <a:pt x="214845" y="1778"/>
                  </a:lnTo>
                  <a:lnTo>
                    <a:pt x="213664" y="596"/>
                  </a:lnTo>
                  <a:lnTo>
                    <a:pt x="212496" y="0"/>
                  </a:lnTo>
                  <a:lnTo>
                    <a:pt x="2349" y="0"/>
                  </a:lnTo>
                  <a:lnTo>
                    <a:pt x="0" y="2374"/>
                  </a:lnTo>
                  <a:lnTo>
                    <a:pt x="0" y="371741"/>
                  </a:lnTo>
                  <a:lnTo>
                    <a:pt x="2349" y="374103"/>
                  </a:lnTo>
                  <a:lnTo>
                    <a:pt x="215430" y="374103"/>
                  </a:lnTo>
                  <a:lnTo>
                    <a:pt x="217792" y="371741"/>
                  </a:lnTo>
                  <a:lnTo>
                    <a:pt x="217792" y="364642"/>
                  </a:lnTo>
                  <a:lnTo>
                    <a:pt x="214845" y="362267"/>
                  </a:lnTo>
                  <a:lnTo>
                    <a:pt x="11772" y="362267"/>
                  </a:lnTo>
                  <a:lnTo>
                    <a:pt x="11772" y="11849"/>
                  </a:lnTo>
                  <a:lnTo>
                    <a:pt x="204838" y="11849"/>
                  </a:lnTo>
                  <a:lnTo>
                    <a:pt x="204838" y="114249"/>
                  </a:lnTo>
                  <a:lnTo>
                    <a:pt x="207200" y="116611"/>
                  </a:lnTo>
                  <a:lnTo>
                    <a:pt x="317271" y="116611"/>
                  </a:lnTo>
                  <a:lnTo>
                    <a:pt x="317271" y="205409"/>
                  </a:lnTo>
                  <a:lnTo>
                    <a:pt x="319620" y="207772"/>
                  </a:lnTo>
                  <a:lnTo>
                    <a:pt x="326682" y="207772"/>
                  </a:lnTo>
                  <a:lnTo>
                    <a:pt x="329044" y="205409"/>
                  </a:lnTo>
                  <a:lnTo>
                    <a:pt x="329044" y="109512"/>
                  </a:lnTo>
                  <a:close/>
                </a:path>
                <a:path w="388620" h="392429">
                  <a:moveTo>
                    <a:pt x="388493" y="281381"/>
                  </a:moveTo>
                  <a:lnTo>
                    <a:pt x="386130" y="278841"/>
                  </a:lnTo>
                  <a:lnTo>
                    <a:pt x="383197" y="278841"/>
                  </a:lnTo>
                  <a:lnTo>
                    <a:pt x="376720" y="277914"/>
                  </a:lnTo>
                  <a:lnTo>
                    <a:pt x="376720" y="299161"/>
                  </a:lnTo>
                  <a:lnTo>
                    <a:pt x="360235" y="301701"/>
                  </a:lnTo>
                  <a:lnTo>
                    <a:pt x="355523" y="304241"/>
                  </a:lnTo>
                  <a:lnTo>
                    <a:pt x="355523" y="306781"/>
                  </a:lnTo>
                  <a:lnTo>
                    <a:pt x="353961" y="313131"/>
                  </a:lnTo>
                  <a:lnTo>
                    <a:pt x="351853" y="319481"/>
                  </a:lnTo>
                  <a:lnTo>
                    <a:pt x="349072" y="325831"/>
                  </a:lnTo>
                  <a:lnTo>
                    <a:pt x="345516" y="330911"/>
                  </a:lnTo>
                  <a:lnTo>
                    <a:pt x="344347" y="333451"/>
                  </a:lnTo>
                  <a:lnTo>
                    <a:pt x="344347" y="335991"/>
                  </a:lnTo>
                  <a:lnTo>
                    <a:pt x="345516" y="338531"/>
                  </a:lnTo>
                  <a:lnTo>
                    <a:pt x="355523" y="351231"/>
                  </a:lnTo>
                  <a:lnTo>
                    <a:pt x="348462" y="358851"/>
                  </a:lnTo>
                  <a:lnTo>
                    <a:pt x="335508" y="348691"/>
                  </a:lnTo>
                  <a:lnTo>
                    <a:pt x="333743" y="346151"/>
                  </a:lnTo>
                  <a:lnTo>
                    <a:pt x="330809" y="346151"/>
                  </a:lnTo>
                  <a:lnTo>
                    <a:pt x="301967" y="358851"/>
                  </a:lnTo>
                  <a:lnTo>
                    <a:pt x="300202" y="360121"/>
                  </a:lnTo>
                  <a:lnTo>
                    <a:pt x="297256" y="379171"/>
                  </a:lnTo>
                  <a:lnTo>
                    <a:pt x="287248" y="379171"/>
                  </a:lnTo>
                  <a:lnTo>
                    <a:pt x="284886" y="362661"/>
                  </a:lnTo>
                  <a:lnTo>
                    <a:pt x="284302" y="360121"/>
                  </a:lnTo>
                  <a:lnTo>
                    <a:pt x="282536" y="357581"/>
                  </a:lnTo>
                  <a:lnTo>
                    <a:pt x="273761" y="356311"/>
                  </a:lnTo>
                  <a:lnTo>
                    <a:pt x="267677" y="353771"/>
                  </a:lnTo>
                  <a:lnTo>
                    <a:pt x="261810" y="351231"/>
                  </a:lnTo>
                  <a:lnTo>
                    <a:pt x="256044" y="347421"/>
                  </a:lnTo>
                  <a:lnTo>
                    <a:pt x="253695" y="346151"/>
                  </a:lnTo>
                  <a:lnTo>
                    <a:pt x="251345" y="346151"/>
                  </a:lnTo>
                  <a:lnTo>
                    <a:pt x="248983" y="347421"/>
                  </a:lnTo>
                  <a:lnTo>
                    <a:pt x="236042" y="357581"/>
                  </a:lnTo>
                  <a:lnTo>
                    <a:pt x="228968" y="349961"/>
                  </a:lnTo>
                  <a:lnTo>
                    <a:pt x="238975" y="337261"/>
                  </a:lnTo>
                  <a:lnTo>
                    <a:pt x="240741" y="335991"/>
                  </a:lnTo>
                  <a:lnTo>
                    <a:pt x="240741" y="332181"/>
                  </a:lnTo>
                  <a:lnTo>
                    <a:pt x="238975" y="330911"/>
                  </a:lnTo>
                  <a:lnTo>
                    <a:pt x="235673" y="324561"/>
                  </a:lnTo>
                  <a:lnTo>
                    <a:pt x="232867" y="319481"/>
                  </a:lnTo>
                  <a:lnTo>
                    <a:pt x="230619" y="313131"/>
                  </a:lnTo>
                  <a:lnTo>
                    <a:pt x="228384" y="304241"/>
                  </a:lnTo>
                  <a:lnTo>
                    <a:pt x="226618" y="301701"/>
                  </a:lnTo>
                  <a:lnTo>
                    <a:pt x="223672" y="301701"/>
                  </a:lnTo>
                  <a:lnTo>
                    <a:pt x="207200" y="299161"/>
                  </a:lnTo>
                  <a:lnTo>
                    <a:pt x="207200" y="289001"/>
                  </a:lnTo>
                  <a:lnTo>
                    <a:pt x="223672" y="286461"/>
                  </a:lnTo>
                  <a:lnTo>
                    <a:pt x="226034" y="286461"/>
                  </a:lnTo>
                  <a:lnTo>
                    <a:pt x="228384" y="283921"/>
                  </a:lnTo>
                  <a:lnTo>
                    <a:pt x="238975" y="257251"/>
                  </a:lnTo>
                  <a:lnTo>
                    <a:pt x="240157" y="254711"/>
                  </a:lnTo>
                  <a:lnTo>
                    <a:pt x="240157" y="253441"/>
                  </a:lnTo>
                  <a:lnTo>
                    <a:pt x="238975" y="250901"/>
                  </a:lnTo>
                  <a:lnTo>
                    <a:pt x="228968" y="236931"/>
                  </a:lnTo>
                  <a:lnTo>
                    <a:pt x="236042" y="230581"/>
                  </a:lnTo>
                  <a:lnTo>
                    <a:pt x="248983" y="240741"/>
                  </a:lnTo>
                  <a:lnTo>
                    <a:pt x="250748" y="242011"/>
                  </a:lnTo>
                  <a:lnTo>
                    <a:pt x="254279" y="242011"/>
                  </a:lnTo>
                  <a:lnTo>
                    <a:pt x="256044" y="240741"/>
                  </a:lnTo>
                  <a:lnTo>
                    <a:pt x="261543" y="236931"/>
                  </a:lnTo>
                  <a:lnTo>
                    <a:pt x="267385" y="234391"/>
                  </a:lnTo>
                  <a:lnTo>
                    <a:pt x="273431" y="231851"/>
                  </a:lnTo>
                  <a:lnTo>
                    <a:pt x="279590" y="230581"/>
                  </a:lnTo>
                  <a:lnTo>
                    <a:pt x="281952" y="229311"/>
                  </a:lnTo>
                  <a:lnTo>
                    <a:pt x="283718" y="228041"/>
                  </a:lnTo>
                  <a:lnTo>
                    <a:pt x="284302" y="225501"/>
                  </a:lnTo>
                  <a:lnTo>
                    <a:pt x="286664" y="208991"/>
                  </a:lnTo>
                  <a:lnTo>
                    <a:pt x="296659" y="208991"/>
                  </a:lnTo>
                  <a:lnTo>
                    <a:pt x="299021" y="225501"/>
                  </a:lnTo>
                  <a:lnTo>
                    <a:pt x="299605" y="226771"/>
                  </a:lnTo>
                  <a:lnTo>
                    <a:pt x="301371" y="229311"/>
                  </a:lnTo>
                  <a:lnTo>
                    <a:pt x="310146" y="231851"/>
                  </a:lnTo>
                  <a:lnTo>
                    <a:pt x="316242" y="234391"/>
                  </a:lnTo>
                  <a:lnTo>
                    <a:pt x="322110" y="236931"/>
                  </a:lnTo>
                  <a:lnTo>
                    <a:pt x="327863" y="240741"/>
                  </a:lnTo>
                  <a:lnTo>
                    <a:pt x="330212" y="242011"/>
                  </a:lnTo>
                  <a:lnTo>
                    <a:pt x="332574" y="242011"/>
                  </a:lnTo>
                  <a:lnTo>
                    <a:pt x="334924" y="240741"/>
                  </a:lnTo>
                  <a:lnTo>
                    <a:pt x="347878" y="230581"/>
                  </a:lnTo>
                  <a:lnTo>
                    <a:pt x="354939" y="236931"/>
                  </a:lnTo>
                  <a:lnTo>
                    <a:pt x="344932" y="250901"/>
                  </a:lnTo>
                  <a:lnTo>
                    <a:pt x="343166" y="253441"/>
                  </a:lnTo>
                  <a:lnTo>
                    <a:pt x="343166" y="255981"/>
                  </a:lnTo>
                  <a:lnTo>
                    <a:pt x="344932" y="258521"/>
                  </a:lnTo>
                  <a:lnTo>
                    <a:pt x="348234" y="263601"/>
                  </a:lnTo>
                  <a:lnTo>
                    <a:pt x="351040" y="269951"/>
                  </a:lnTo>
                  <a:lnTo>
                    <a:pt x="353288" y="276301"/>
                  </a:lnTo>
                  <a:lnTo>
                    <a:pt x="355523" y="285191"/>
                  </a:lnTo>
                  <a:lnTo>
                    <a:pt x="357289" y="286461"/>
                  </a:lnTo>
                  <a:lnTo>
                    <a:pt x="359651" y="287731"/>
                  </a:lnTo>
                  <a:lnTo>
                    <a:pt x="376123" y="289001"/>
                  </a:lnTo>
                  <a:lnTo>
                    <a:pt x="376123" y="299161"/>
                  </a:lnTo>
                  <a:lnTo>
                    <a:pt x="376720" y="299161"/>
                  </a:lnTo>
                  <a:lnTo>
                    <a:pt x="376720" y="277914"/>
                  </a:lnTo>
                  <a:lnTo>
                    <a:pt x="365531" y="276301"/>
                  </a:lnTo>
                  <a:lnTo>
                    <a:pt x="363766" y="268681"/>
                  </a:lnTo>
                  <a:lnTo>
                    <a:pt x="360819" y="261061"/>
                  </a:lnTo>
                  <a:lnTo>
                    <a:pt x="357289" y="254711"/>
                  </a:lnTo>
                  <a:lnTo>
                    <a:pt x="369658" y="238201"/>
                  </a:lnTo>
                  <a:lnTo>
                    <a:pt x="369658" y="235661"/>
                  </a:lnTo>
                  <a:lnTo>
                    <a:pt x="364629" y="230581"/>
                  </a:lnTo>
                  <a:lnTo>
                    <a:pt x="362115" y="228041"/>
                  </a:lnTo>
                  <a:lnTo>
                    <a:pt x="350812" y="216611"/>
                  </a:lnTo>
                  <a:lnTo>
                    <a:pt x="347878" y="216611"/>
                  </a:lnTo>
                  <a:lnTo>
                    <a:pt x="331393" y="228041"/>
                  </a:lnTo>
                  <a:lnTo>
                    <a:pt x="324916" y="224231"/>
                  </a:lnTo>
                  <a:lnTo>
                    <a:pt x="310794" y="219151"/>
                  </a:lnTo>
                  <a:lnTo>
                    <a:pt x="309448" y="208991"/>
                  </a:lnTo>
                  <a:lnTo>
                    <a:pt x="308432" y="201371"/>
                  </a:lnTo>
                  <a:lnTo>
                    <a:pt x="307848" y="198831"/>
                  </a:lnTo>
                  <a:lnTo>
                    <a:pt x="305498" y="196291"/>
                  </a:lnTo>
                  <a:lnTo>
                    <a:pt x="279006" y="196291"/>
                  </a:lnTo>
                  <a:lnTo>
                    <a:pt x="276656" y="198831"/>
                  </a:lnTo>
                  <a:lnTo>
                    <a:pt x="276059" y="201371"/>
                  </a:lnTo>
                  <a:lnTo>
                    <a:pt x="273710" y="219151"/>
                  </a:lnTo>
                  <a:lnTo>
                    <a:pt x="259588" y="224231"/>
                  </a:lnTo>
                  <a:lnTo>
                    <a:pt x="253111" y="228041"/>
                  </a:lnTo>
                  <a:lnTo>
                    <a:pt x="236626" y="216611"/>
                  </a:lnTo>
                  <a:lnTo>
                    <a:pt x="233095" y="216611"/>
                  </a:lnTo>
                  <a:lnTo>
                    <a:pt x="231330" y="217881"/>
                  </a:lnTo>
                  <a:lnTo>
                    <a:pt x="214845" y="235661"/>
                  </a:lnTo>
                  <a:lnTo>
                    <a:pt x="214845" y="238201"/>
                  </a:lnTo>
                  <a:lnTo>
                    <a:pt x="227203" y="254711"/>
                  </a:lnTo>
                  <a:lnTo>
                    <a:pt x="223088" y="261061"/>
                  </a:lnTo>
                  <a:lnTo>
                    <a:pt x="220738" y="268681"/>
                  </a:lnTo>
                  <a:lnTo>
                    <a:pt x="218973" y="276301"/>
                  </a:lnTo>
                  <a:lnTo>
                    <a:pt x="201307" y="278841"/>
                  </a:lnTo>
                  <a:lnTo>
                    <a:pt x="198361" y="278841"/>
                  </a:lnTo>
                  <a:lnTo>
                    <a:pt x="196011" y="281381"/>
                  </a:lnTo>
                  <a:lnTo>
                    <a:pt x="196011" y="308051"/>
                  </a:lnTo>
                  <a:lnTo>
                    <a:pt x="198361" y="310591"/>
                  </a:lnTo>
                  <a:lnTo>
                    <a:pt x="201307" y="310591"/>
                  </a:lnTo>
                  <a:lnTo>
                    <a:pt x="218973" y="313131"/>
                  </a:lnTo>
                  <a:lnTo>
                    <a:pt x="220738" y="320751"/>
                  </a:lnTo>
                  <a:lnTo>
                    <a:pt x="223672" y="327101"/>
                  </a:lnTo>
                  <a:lnTo>
                    <a:pt x="227203" y="333451"/>
                  </a:lnTo>
                  <a:lnTo>
                    <a:pt x="214845" y="349961"/>
                  </a:lnTo>
                  <a:lnTo>
                    <a:pt x="214845" y="353771"/>
                  </a:lnTo>
                  <a:lnTo>
                    <a:pt x="217195" y="356311"/>
                  </a:lnTo>
                  <a:lnTo>
                    <a:pt x="231330" y="370281"/>
                  </a:lnTo>
                  <a:lnTo>
                    <a:pt x="233680" y="372821"/>
                  </a:lnTo>
                  <a:lnTo>
                    <a:pt x="236626" y="372821"/>
                  </a:lnTo>
                  <a:lnTo>
                    <a:pt x="253111" y="360121"/>
                  </a:lnTo>
                  <a:lnTo>
                    <a:pt x="259588" y="365201"/>
                  </a:lnTo>
                  <a:lnTo>
                    <a:pt x="273710" y="369011"/>
                  </a:lnTo>
                  <a:lnTo>
                    <a:pt x="276059" y="386791"/>
                  </a:lnTo>
                  <a:lnTo>
                    <a:pt x="276656" y="390601"/>
                  </a:lnTo>
                  <a:lnTo>
                    <a:pt x="279006" y="391871"/>
                  </a:lnTo>
                  <a:lnTo>
                    <a:pt x="305498" y="391871"/>
                  </a:lnTo>
                  <a:lnTo>
                    <a:pt x="307848" y="390601"/>
                  </a:lnTo>
                  <a:lnTo>
                    <a:pt x="308432" y="386791"/>
                  </a:lnTo>
                  <a:lnTo>
                    <a:pt x="309448" y="379171"/>
                  </a:lnTo>
                  <a:lnTo>
                    <a:pt x="310794" y="369011"/>
                  </a:lnTo>
                  <a:lnTo>
                    <a:pt x="317855" y="367741"/>
                  </a:lnTo>
                  <a:lnTo>
                    <a:pt x="324916" y="365201"/>
                  </a:lnTo>
                  <a:lnTo>
                    <a:pt x="331393" y="360121"/>
                  </a:lnTo>
                  <a:lnTo>
                    <a:pt x="344932" y="371551"/>
                  </a:lnTo>
                  <a:lnTo>
                    <a:pt x="347281" y="372821"/>
                  </a:lnTo>
                  <a:lnTo>
                    <a:pt x="350227" y="372821"/>
                  </a:lnTo>
                  <a:lnTo>
                    <a:pt x="351993" y="371551"/>
                  </a:lnTo>
                  <a:lnTo>
                    <a:pt x="363347" y="360121"/>
                  </a:lnTo>
                  <a:lnTo>
                    <a:pt x="364604" y="358851"/>
                  </a:lnTo>
                  <a:lnTo>
                    <a:pt x="369658" y="353771"/>
                  </a:lnTo>
                  <a:lnTo>
                    <a:pt x="369658" y="351231"/>
                  </a:lnTo>
                  <a:lnTo>
                    <a:pt x="357289" y="334721"/>
                  </a:lnTo>
                  <a:lnTo>
                    <a:pt x="361416" y="328371"/>
                  </a:lnTo>
                  <a:lnTo>
                    <a:pt x="363766" y="320751"/>
                  </a:lnTo>
                  <a:lnTo>
                    <a:pt x="365531" y="314401"/>
                  </a:lnTo>
                  <a:lnTo>
                    <a:pt x="383197" y="311861"/>
                  </a:lnTo>
                  <a:lnTo>
                    <a:pt x="386130" y="310591"/>
                  </a:lnTo>
                  <a:lnTo>
                    <a:pt x="388493" y="308051"/>
                  </a:lnTo>
                  <a:lnTo>
                    <a:pt x="388493" y="281381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9226" y="5353881"/>
              <a:ext cx="97710" cy="9826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519174" y="3601338"/>
              <a:ext cx="2071370" cy="1740535"/>
            </a:xfrm>
            <a:custGeom>
              <a:avLst/>
              <a:gdLst/>
              <a:ahLst/>
              <a:cxnLst/>
              <a:rect l="l" t="t" r="r" b="b"/>
              <a:pathLst>
                <a:path w="2071370" h="1740535">
                  <a:moveTo>
                    <a:pt x="2070608" y="1702435"/>
                  </a:moveTo>
                  <a:lnTo>
                    <a:pt x="2057908" y="1696085"/>
                  </a:lnTo>
                  <a:lnTo>
                    <a:pt x="1994408" y="1664335"/>
                  </a:lnTo>
                  <a:lnTo>
                    <a:pt x="1994408" y="1696085"/>
                  </a:lnTo>
                  <a:lnTo>
                    <a:pt x="12700" y="1696085"/>
                  </a:lnTo>
                  <a:lnTo>
                    <a:pt x="12700" y="743585"/>
                  </a:lnTo>
                  <a:lnTo>
                    <a:pt x="0" y="743585"/>
                  </a:lnTo>
                  <a:lnTo>
                    <a:pt x="0" y="1705864"/>
                  </a:lnTo>
                  <a:lnTo>
                    <a:pt x="2794" y="1708785"/>
                  </a:lnTo>
                  <a:lnTo>
                    <a:pt x="1994408" y="1708785"/>
                  </a:lnTo>
                  <a:lnTo>
                    <a:pt x="1994408" y="1740535"/>
                  </a:lnTo>
                  <a:lnTo>
                    <a:pt x="2057908" y="1708785"/>
                  </a:lnTo>
                  <a:lnTo>
                    <a:pt x="2070608" y="1702435"/>
                  </a:lnTo>
                  <a:close/>
                </a:path>
                <a:path w="2071370" h="1740535">
                  <a:moveTo>
                    <a:pt x="2071370" y="37973"/>
                  </a:moveTo>
                  <a:lnTo>
                    <a:pt x="2058619" y="31623"/>
                  </a:lnTo>
                  <a:lnTo>
                    <a:pt x="1995170" y="0"/>
                  </a:lnTo>
                  <a:lnTo>
                    <a:pt x="1995170" y="31635"/>
                  </a:lnTo>
                  <a:lnTo>
                    <a:pt x="711962" y="32893"/>
                  </a:lnTo>
                  <a:lnTo>
                    <a:pt x="711962" y="45593"/>
                  </a:lnTo>
                  <a:lnTo>
                    <a:pt x="1995170" y="44335"/>
                  </a:lnTo>
                  <a:lnTo>
                    <a:pt x="1995170" y="76200"/>
                  </a:lnTo>
                  <a:lnTo>
                    <a:pt x="2071370" y="37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80019" y="1973579"/>
              <a:ext cx="816610" cy="3330575"/>
            </a:xfrm>
            <a:custGeom>
              <a:avLst/>
              <a:gdLst/>
              <a:ahLst/>
              <a:cxnLst/>
              <a:rect l="l" t="t" r="r" b="b"/>
              <a:pathLst>
                <a:path w="816609" h="3330575">
                  <a:moveTo>
                    <a:pt x="3048" y="0"/>
                  </a:moveTo>
                  <a:lnTo>
                    <a:pt x="816609" y="0"/>
                  </a:lnTo>
                </a:path>
                <a:path w="816609" h="3330575">
                  <a:moveTo>
                    <a:pt x="1524" y="1665097"/>
                  </a:moveTo>
                  <a:lnTo>
                    <a:pt x="815975" y="1664208"/>
                  </a:lnTo>
                </a:path>
                <a:path w="816609" h="3330575">
                  <a:moveTo>
                    <a:pt x="0" y="3330194"/>
                  </a:moveTo>
                  <a:lnTo>
                    <a:pt x="815339" y="332841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95359" y="1601723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19">
                  <a:moveTo>
                    <a:pt x="371856" y="0"/>
                  </a:moveTo>
                  <a:lnTo>
                    <a:pt x="325213" y="2897"/>
                  </a:lnTo>
                  <a:lnTo>
                    <a:pt x="280299" y="11357"/>
                  </a:lnTo>
                  <a:lnTo>
                    <a:pt x="237461" y="25031"/>
                  </a:lnTo>
                  <a:lnTo>
                    <a:pt x="197049" y="43571"/>
                  </a:lnTo>
                  <a:lnTo>
                    <a:pt x="159411" y="66627"/>
                  </a:lnTo>
                  <a:lnTo>
                    <a:pt x="124896" y="93851"/>
                  </a:lnTo>
                  <a:lnTo>
                    <a:pt x="93851" y="124896"/>
                  </a:lnTo>
                  <a:lnTo>
                    <a:pt x="66627" y="159411"/>
                  </a:lnTo>
                  <a:lnTo>
                    <a:pt x="43571" y="197049"/>
                  </a:lnTo>
                  <a:lnTo>
                    <a:pt x="25031" y="237461"/>
                  </a:lnTo>
                  <a:lnTo>
                    <a:pt x="11357" y="280299"/>
                  </a:lnTo>
                  <a:lnTo>
                    <a:pt x="2897" y="325213"/>
                  </a:lnTo>
                  <a:lnTo>
                    <a:pt x="0" y="371855"/>
                  </a:lnTo>
                  <a:lnTo>
                    <a:pt x="2897" y="418498"/>
                  </a:lnTo>
                  <a:lnTo>
                    <a:pt x="11357" y="463412"/>
                  </a:lnTo>
                  <a:lnTo>
                    <a:pt x="25031" y="506250"/>
                  </a:lnTo>
                  <a:lnTo>
                    <a:pt x="43571" y="546662"/>
                  </a:lnTo>
                  <a:lnTo>
                    <a:pt x="66627" y="584300"/>
                  </a:lnTo>
                  <a:lnTo>
                    <a:pt x="93851" y="618815"/>
                  </a:lnTo>
                  <a:lnTo>
                    <a:pt x="124896" y="649860"/>
                  </a:lnTo>
                  <a:lnTo>
                    <a:pt x="159411" y="677084"/>
                  </a:lnTo>
                  <a:lnTo>
                    <a:pt x="197049" y="700140"/>
                  </a:lnTo>
                  <a:lnTo>
                    <a:pt x="237461" y="718680"/>
                  </a:lnTo>
                  <a:lnTo>
                    <a:pt x="280299" y="732354"/>
                  </a:lnTo>
                  <a:lnTo>
                    <a:pt x="325213" y="740814"/>
                  </a:lnTo>
                  <a:lnTo>
                    <a:pt x="371856" y="743712"/>
                  </a:lnTo>
                  <a:lnTo>
                    <a:pt x="418498" y="740814"/>
                  </a:lnTo>
                  <a:lnTo>
                    <a:pt x="463412" y="732354"/>
                  </a:lnTo>
                  <a:lnTo>
                    <a:pt x="506250" y="718680"/>
                  </a:lnTo>
                  <a:lnTo>
                    <a:pt x="546662" y="700140"/>
                  </a:lnTo>
                  <a:lnTo>
                    <a:pt x="584300" y="677084"/>
                  </a:lnTo>
                  <a:lnTo>
                    <a:pt x="618815" y="649860"/>
                  </a:lnTo>
                  <a:lnTo>
                    <a:pt x="649860" y="618815"/>
                  </a:lnTo>
                  <a:lnTo>
                    <a:pt x="677084" y="584300"/>
                  </a:lnTo>
                  <a:lnTo>
                    <a:pt x="700140" y="546662"/>
                  </a:lnTo>
                  <a:lnTo>
                    <a:pt x="718680" y="506250"/>
                  </a:lnTo>
                  <a:lnTo>
                    <a:pt x="732354" y="463412"/>
                  </a:lnTo>
                  <a:lnTo>
                    <a:pt x="740814" y="418498"/>
                  </a:lnTo>
                  <a:lnTo>
                    <a:pt x="743712" y="371855"/>
                  </a:lnTo>
                  <a:lnTo>
                    <a:pt x="740814" y="325213"/>
                  </a:lnTo>
                  <a:lnTo>
                    <a:pt x="732354" y="280299"/>
                  </a:lnTo>
                  <a:lnTo>
                    <a:pt x="718680" y="237461"/>
                  </a:lnTo>
                  <a:lnTo>
                    <a:pt x="700140" y="197049"/>
                  </a:lnTo>
                  <a:lnTo>
                    <a:pt x="677084" y="159411"/>
                  </a:lnTo>
                  <a:lnTo>
                    <a:pt x="649860" y="124896"/>
                  </a:lnTo>
                  <a:lnTo>
                    <a:pt x="618815" y="93851"/>
                  </a:lnTo>
                  <a:lnTo>
                    <a:pt x="584300" y="66627"/>
                  </a:lnTo>
                  <a:lnTo>
                    <a:pt x="546662" y="43571"/>
                  </a:lnTo>
                  <a:lnTo>
                    <a:pt x="506250" y="25031"/>
                  </a:lnTo>
                  <a:lnTo>
                    <a:pt x="463412" y="11357"/>
                  </a:lnTo>
                  <a:lnTo>
                    <a:pt x="418498" y="2897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595359" y="1601723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19">
                  <a:moveTo>
                    <a:pt x="0" y="371855"/>
                  </a:moveTo>
                  <a:lnTo>
                    <a:pt x="2897" y="325213"/>
                  </a:lnTo>
                  <a:lnTo>
                    <a:pt x="11357" y="280299"/>
                  </a:lnTo>
                  <a:lnTo>
                    <a:pt x="25031" y="237461"/>
                  </a:lnTo>
                  <a:lnTo>
                    <a:pt x="43571" y="197049"/>
                  </a:lnTo>
                  <a:lnTo>
                    <a:pt x="66627" y="159411"/>
                  </a:lnTo>
                  <a:lnTo>
                    <a:pt x="93851" y="124896"/>
                  </a:lnTo>
                  <a:lnTo>
                    <a:pt x="124896" y="93851"/>
                  </a:lnTo>
                  <a:lnTo>
                    <a:pt x="159411" y="66627"/>
                  </a:lnTo>
                  <a:lnTo>
                    <a:pt x="197049" y="43571"/>
                  </a:lnTo>
                  <a:lnTo>
                    <a:pt x="237461" y="25031"/>
                  </a:lnTo>
                  <a:lnTo>
                    <a:pt x="280299" y="11357"/>
                  </a:lnTo>
                  <a:lnTo>
                    <a:pt x="325213" y="2897"/>
                  </a:lnTo>
                  <a:lnTo>
                    <a:pt x="371856" y="0"/>
                  </a:lnTo>
                  <a:lnTo>
                    <a:pt x="418498" y="2897"/>
                  </a:lnTo>
                  <a:lnTo>
                    <a:pt x="463412" y="11357"/>
                  </a:lnTo>
                  <a:lnTo>
                    <a:pt x="506250" y="25031"/>
                  </a:lnTo>
                  <a:lnTo>
                    <a:pt x="546662" y="43571"/>
                  </a:lnTo>
                  <a:lnTo>
                    <a:pt x="584300" y="66627"/>
                  </a:lnTo>
                  <a:lnTo>
                    <a:pt x="618815" y="93851"/>
                  </a:lnTo>
                  <a:lnTo>
                    <a:pt x="649860" y="124896"/>
                  </a:lnTo>
                  <a:lnTo>
                    <a:pt x="677084" y="159411"/>
                  </a:lnTo>
                  <a:lnTo>
                    <a:pt x="700140" y="197049"/>
                  </a:lnTo>
                  <a:lnTo>
                    <a:pt x="718680" y="237461"/>
                  </a:lnTo>
                  <a:lnTo>
                    <a:pt x="732354" y="280299"/>
                  </a:lnTo>
                  <a:lnTo>
                    <a:pt x="740814" y="325213"/>
                  </a:lnTo>
                  <a:lnTo>
                    <a:pt x="743712" y="371855"/>
                  </a:lnTo>
                  <a:lnTo>
                    <a:pt x="740814" y="418498"/>
                  </a:lnTo>
                  <a:lnTo>
                    <a:pt x="732354" y="463412"/>
                  </a:lnTo>
                  <a:lnTo>
                    <a:pt x="718680" y="506250"/>
                  </a:lnTo>
                  <a:lnTo>
                    <a:pt x="700140" y="546662"/>
                  </a:lnTo>
                  <a:lnTo>
                    <a:pt x="677084" y="584300"/>
                  </a:lnTo>
                  <a:lnTo>
                    <a:pt x="649860" y="618815"/>
                  </a:lnTo>
                  <a:lnTo>
                    <a:pt x="618815" y="649860"/>
                  </a:lnTo>
                  <a:lnTo>
                    <a:pt x="584300" y="677084"/>
                  </a:lnTo>
                  <a:lnTo>
                    <a:pt x="546662" y="700140"/>
                  </a:lnTo>
                  <a:lnTo>
                    <a:pt x="506250" y="718680"/>
                  </a:lnTo>
                  <a:lnTo>
                    <a:pt x="463412" y="732354"/>
                  </a:lnTo>
                  <a:lnTo>
                    <a:pt x="418498" y="740814"/>
                  </a:lnTo>
                  <a:lnTo>
                    <a:pt x="371856" y="743712"/>
                  </a:lnTo>
                  <a:lnTo>
                    <a:pt x="325213" y="740814"/>
                  </a:lnTo>
                  <a:lnTo>
                    <a:pt x="280299" y="732354"/>
                  </a:lnTo>
                  <a:lnTo>
                    <a:pt x="237461" y="718680"/>
                  </a:lnTo>
                  <a:lnTo>
                    <a:pt x="197049" y="700140"/>
                  </a:lnTo>
                  <a:lnTo>
                    <a:pt x="159411" y="677084"/>
                  </a:lnTo>
                  <a:lnTo>
                    <a:pt x="124896" y="649860"/>
                  </a:lnTo>
                  <a:lnTo>
                    <a:pt x="93851" y="618815"/>
                  </a:lnTo>
                  <a:lnTo>
                    <a:pt x="66627" y="584300"/>
                  </a:lnTo>
                  <a:lnTo>
                    <a:pt x="43571" y="546662"/>
                  </a:lnTo>
                  <a:lnTo>
                    <a:pt x="25031" y="506250"/>
                  </a:lnTo>
                  <a:lnTo>
                    <a:pt x="11357" y="463412"/>
                  </a:lnTo>
                  <a:lnTo>
                    <a:pt x="2897" y="418498"/>
                  </a:lnTo>
                  <a:lnTo>
                    <a:pt x="0" y="37185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71642" y="1775780"/>
              <a:ext cx="337185" cy="336550"/>
            </a:xfrm>
            <a:custGeom>
              <a:avLst/>
              <a:gdLst/>
              <a:ahLst/>
              <a:cxnLst/>
              <a:rect l="l" t="t" r="r" b="b"/>
              <a:pathLst>
                <a:path w="337184" h="336550">
                  <a:moveTo>
                    <a:pt x="175105" y="0"/>
                  </a:moveTo>
                  <a:lnTo>
                    <a:pt x="132664" y="9604"/>
                  </a:lnTo>
                  <a:lnTo>
                    <a:pt x="93471" y="28105"/>
                  </a:lnTo>
                  <a:lnTo>
                    <a:pt x="59049" y="54788"/>
                  </a:lnTo>
                  <a:lnTo>
                    <a:pt x="30923" y="88933"/>
                  </a:lnTo>
                  <a:lnTo>
                    <a:pt x="10617" y="129822"/>
                  </a:lnTo>
                  <a:lnTo>
                    <a:pt x="138" y="174231"/>
                  </a:lnTo>
                  <a:lnTo>
                    <a:pt x="0" y="218404"/>
                  </a:lnTo>
                  <a:lnTo>
                    <a:pt x="9484" y="260820"/>
                  </a:lnTo>
                  <a:lnTo>
                    <a:pt x="27876" y="299958"/>
                  </a:lnTo>
                  <a:lnTo>
                    <a:pt x="54458" y="334296"/>
                  </a:lnTo>
                  <a:lnTo>
                    <a:pt x="57140" y="336503"/>
                  </a:lnTo>
                  <a:lnTo>
                    <a:pt x="82130" y="311602"/>
                  </a:lnTo>
                  <a:lnTo>
                    <a:pt x="71119" y="301443"/>
                  </a:lnTo>
                  <a:lnTo>
                    <a:pt x="48740" y="266253"/>
                  </a:lnTo>
                  <a:lnTo>
                    <a:pt x="35974" y="226523"/>
                  </a:lnTo>
                  <a:lnTo>
                    <a:pt x="33754" y="184249"/>
                  </a:lnTo>
                  <a:lnTo>
                    <a:pt x="43014" y="141430"/>
                  </a:lnTo>
                  <a:lnTo>
                    <a:pt x="63243" y="102541"/>
                  </a:lnTo>
                  <a:lnTo>
                    <a:pt x="91974" y="71358"/>
                  </a:lnTo>
                  <a:lnTo>
                    <a:pt x="127211" y="48830"/>
                  </a:lnTo>
                  <a:lnTo>
                    <a:pt x="166955" y="35902"/>
                  </a:lnTo>
                  <a:lnTo>
                    <a:pt x="209211" y="33523"/>
                  </a:lnTo>
                  <a:lnTo>
                    <a:pt x="308869" y="33523"/>
                  </a:lnTo>
                  <a:lnTo>
                    <a:pt x="287475" y="20702"/>
                  </a:lnTo>
                  <a:lnTo>
                    <a:pt x="263629" y="10356"/>
                  </a:lnTo>
                  <a:lnTo>
                    <a:pt x="219268" y="11"/>
                  </a:lnTo>
                  <a:lnTo>
                    <a:pt x="175105" y="0"/>
                  </a:lnTo>
                  <a:close/>
                </a:path>
                <a:path w="337184" h="336550">
                  <a:moveTo>
                    <a:pt x="187161" y="121446"/>
                  </a:moveTo>
                  <a:lnTo>
                    <a:pt x="179365" y="129051"/>
                  </a:lnTo>
                  <a:lnTo>
                    <a:pt x="178460" y="215613"/>
                  </a:lnTo>
                  <a:lnTo>
                    <a:pt x="213254" y="180942"/>
                  </a:lnTo>
                  <a:lnTo>
                    <a:pt x="213794" y="129408"/>
                  </a:lnTo>
                  <a:lnTo>
                    <a:pt x="206162" y="121639"/>
                  </a:lnTo>
                  <a:lnTo>
                    <a:pt x="187161" y="121446"/>
                  </a:lnTo>
                  <a:close/>
                </a:path>
                <a:path w="337184" h="336550">
                  <a:moveTo>
                    <a:pt x="308869" y="33523"/>
                  </a:moveTo>
                  <a:lnTo>
                    <a:pt x="209211" y="33523"/>
                  </a:lnTo>
                  <a:lnTo>
                    <a:pt x="251981" y="42640"/>
                  </a:lnTo>
                  <a:lnTo>
                    <a:pt x="268985" y="49831"/>
                  </a:lnTo>
                  <a:lnTo>
                    <a:pt x="284747" y="58700"/>
                  </a:lnTo>
                  <a:lnTo>
                    <a:pt x="299200" y="69102"/>
                  </a:lnTo>
                  <a:lnTo>
                    <a:pt x="312274" y="80892"/>
                  </a:lnTo>
                  <a:lnTo>
                    <a:pt x="287285" y="91206"/>
                  </a:lnTo>
                  <a:lnTo>
                    <a:pt x="295865" y="98623"/>
                  </a:lnTo>
                  <a:lnTo>
                    <a:pt x="337032" y="57602"/>
                  </a:lnTo>
                  <a:lnTo>
                    <a:pt x="328865" y="49257"/>
                  </a:lnTo>
                  <a:lnTo>
                    <a:pt x="309264" y="33760"/>
                  </a:lnTo>
                  <a:lnTo>
                    <a:pt x="308869" y="3352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95359" y="3265931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371856" y="0"/>
                  </a:moveTo>
                  <a:lnTo>
                    <a:pt x="325213" y="2897"/>
                  </a:lnTo>
                  <a:lnTo>
                    <a:pt x="280299" y="11357"/>
                  </a:lnTo>
                  <a:lnTo>
                    <a:pt x="237461" y="25031"/>
                  </a:lnTo>
                  <a:lnTo>
                    <a:pt x="197049" y="43571"/>
                  </a:lnTo>
                  <a:lnTo>
                    <a:pt x="159411" y="66627"/>
                  </a:lnTo>
                  <a:lnTo>
                    <a:pt x="124896" y="93851"/>
                  </a:lnTo>
                  <a:lnTo>
                    <a:pt x="93851" y="124896"/>
                  </a:lnTo>
                  <a:lnTo>
                    <a:pt x="66627" y="159411"/>
                  </a:lnTo>
                  <a:lnTo>
                    <a:pt x="43571" y="197049"/>
                  </a:lnTo>
                  <a:lnTo>
                    <a:pt x="25031" y="237461"/>
                  </a:lnTo>
                  <a:lnTo>
                    <a:pt x="11357" y="280299"/>
                  </a:lnTo>
                  <a:lnTo>
                    <a:pt x="2897" y="325213"/>
                  </a:lnTo>
                  <a:lnTo>
                    <a:pt x="0" y="371855"/>
                  </a:lnTo>
                  <a:lnTo>
                    <a:pt x="2897" y="418498"/>
                  </a:lnTo>
                  <a:lnTo>
                    <a:pt x="11357" y="463412"/>
                  </a:lnTo>
                  <a:lnTo>
                    <a:pt x="25031" y="506250"/>
                  </a:lnTo>
                  <a:lnTo>
                    <a:pt x="43571" y="546662"/>
                  </a:lnTo>
                  <a:lnTo>
                    <a:pt x="66627" y="584300"/>
                  </a:lnTo>
                  <a:lnTo>
                    <a:pt x="93851" y="618815"/>
                  </a:lnTo>
                  <a:lnTo>
                    <a:pt x="124896" y="649860"/>
                  </a:lnTo>
                  <a:lnTo>
                    <a:pt x="159411" y="677084"/>
                  </a:lnTo>
                  <a:lnTo>
                    <a:pt x="197049" y="700140"/>
                  </a:lnTo>
                  <a:lnTo>
                    <a:pt x="237461" y="718680"/>
                  </a:lnTo>
                  <a:lnTo>
                    <a:pt x="280299" y="732354"/>
                  </a:lnTo>
                  <a:lnTo>
                    <a:pt x="325213" y="740814"/>
                  </a:lnTo>
                  <a:lnTo>
                    <a:pt x="371856" y="743711"/>
                  </a:lnTo>
                  <a:lnTo>
                    <a:pt x="418498" y="740814"/>
                  </a:lnTo>
                  <a:lnTo>
                    <a:pt x="463412" y="732354"/>
                  </a:lnTo>
                  <a:lnTo>
                    <a:pt x="506250" y="718680"/>
                  </a:lnTo>
                  <a:lnTo>
                    <a:pt x="546662" y="700140"/>
                  </a:lnTo>
                  <a:lnTo>
                    <a:pt x="584300" y="677084"/>
                  </a:lnTo>
                  <a:lnTo>
                    <a:pt x="618815" y="649860"/>
                  </a:lnTo>
                  <a:lnTo>
                    <a:pt x="649860" y="618815"/>
                  </a:lnTo>
                  <a:lnTo>
                    <a:pt x="677084" y="584300"/>
                  </a:lnTo>
                  <a:lnTo>
                    <a:pt x="700140" y="546662"/>
                  </a:lnTo>
                  <a:lnTo>
                    <a:pt x="718680" y="506250"/>
                  </a:lnTo>
                  <a:lnTo>
                    <a:pt x="732354" y="463412"/>
                  </a:lnTo>
                  <a:lnTo>
                    <a:pt x="740814" y="418498"/>
                  </a:lnTo>
                  <a:lnTo>
                    <a:pt x="743712" y="371855"/>
                  </a:lnTo>
                  <a:lnTo>
                    <a:pt x="740814" y="325213"/>
                  </a:lnTo>
                  <a:lnTo>
                    <a:pt x="732354" y="280299"/>
                  </a:lnTo>
                  <a:lnTo>
                    <a:pt x="718680" y="237461"/>
                  </a:lnTo>
                  <a:lnTo>
                    <a:pt x="700140" y="197049"/>
                  </a:lnTo>
                  <a:lnTo>
                    <a:pt x="677084" y="159411"/>
                  </a:lnTo>
                  <a:lnTo>
                    <a:pt x="649860" y="124896"/>
                  </a:lnTo>
                  <a:lnTo>
                    <a:pt x="618815" y="93851"/>
                  </a:lnTo>
                  <a:lnTo>
                    <a:pt x="584300" y="66627"/>
                  </a:lnTo>
                  <a:lnTo>
                    <a:pt x="546662" y="43571"/>
                  </a:lnTo>
                  <a:lnTo>
                    <a:pt x="506250" y="25031"/>
                  </a:lnTo>
                  <a:lnTo>
                    <a:pt x="463412" y="11357"/>
                  </a:lnTo>
                  <a:lnTo>
                    <a:pt x="418498" y="2897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595359" y="3265931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1855"/>
                  </a:moveTo>
                  <a:lnTo>
                    <a:pt x="2897" y="325213"/>
                  </a:lnTo>
                  <a:lnTo>
                    <a:pt x="11357" y="280299"/>
                  </a:lnTo>
                  <a:lnTo>
                    <a:pt x="25031" y="237461"/>
                  </a:lnTo>
                  <a:lnTo>
                    <a:pt x="43571" y="197049"/>
                  </a:lnTo>
                  <a:lnTo>
                    <a:pt x="66627" y="159411"/>
                  </a:lnTo>
                  <a:lnTo>
                    <a:pt x="93851" y="124896"/>
                  </a:lnTo>
                  <a:lnTo>
                    <a:pt x="124896" y="93851"/>
                  </a:lnTo>
                  <a:lnTo>
                    <a:pt x="159411" y="66627"/>
                  </a:lnTo>
                  <a:lnTo>
                    <a:pt x="197049" y="43571"/>
                  </a:lnTo>
                  <a:lnTo>
                    <a:pt x="237461" y="25031"/>
                  </a:lnTo>
                  <a:lnTo>
                    <a:pt x="280299" y="11357"/>
                  </a:lnTo>
                  <a:lnTo>
                    <a:pt x="325213" y="2897"/>
                  </a:lnTo>
                  <a:lnTo>
                    <a:pt x="371856" y="0"/>
                  </a:lnTo>
                  <a:lnTo>
                    <a:pt x="418498" y="2897"/>
                  </a:lnTo>
                  <a:lnTo>
                    <a:pt x="463412" y="11357"/>
                  </a:lnTo>
                  <a:lnTo>
                    <a:pt x="506250" y="25031"/>
                  </a:lnTo>
                  <a:lnTo>
                    <a:pt x="546662" y="43571"/>
                  </a:lnTo>
                  <a:lnTo>
                    <a:pt x="584300" y="66627"/>
                  </a:lnTo>
                  <a:lnTo>
                    <a:pt x="618815" y="93851"/>
                  </a:lnTo>
                  <a:lnTo>
                    <a:pt x="649860" y="124896"/>
                  </a:lnTo>
                  <a:lnTo>
                    <a:pt x="677084" y="159411"/>
                  </a:lnTo>
                  <a:lnTo>
                    <a:pt x="700140" y="197049"/>
                  </a:lnTo>
                  <a:lnTo>
                    <a:pt x="718680" y="237461"/>
                  </a:lnTo>
                  <a:lnTo>
                    <a:pt x="732354" y="280299"/>
                  </a:lnTo>
                  <a:lnTo>
                    <a:pt x="740814" y="325213"/>
                  </a:lnTo>
                  <a:lnTo>
                    <a:pt x="743712" y="371855"/>
                  </a:lnTo>
                  <a:lnTo>
                    <a:pt x="740814" y="418498"/>
                  </a:lnTo>
                  <a:lnTo>
                    <a:pt x="732354" y="463412"/>
                  </a:lnTo>
                  <a:lnTo>
                    <a:pt x="718680" y="506250"/>
                  </a:lnTo>
                  <a:lnTo>
                    <a:pt x="700140" y="546662"/>
                  </a:lnTo>
                  <a:lnTo>
                    <a:pt x="677084" y="584300"/>
                  </a:lnTo>
                  <a:lnTo>
                    <a:pt x="649860" y="618815"/>
                  </a:lnTo>
                  <a:lnTo>
                    <a:pt x="618815" y="649860"/>
                  </a:lnTo>
                  <a:lnTo>
                    <a:pt x="584300" y="677084"/>
                  </a:lnTo>
                  <a:lnTo>
                    <a:pt x="546662" y="700140"/>
                  </a:lnTo>
                  <a:lnTo>
                    <a:pt x="506250" y="718680"/>
                  </a:lnTo>
                  <a:lnTo>
                    <a:pt x="463412" y="732354"/>
                  </a:lnTo>
                  <a:lnTo>
                    <a:pt x="418498" y="740814"/>
                  </a:lnTo>
                  <a:lnTo>
                    <a:pt x="371856" y="743711"/>
                  </a:lnTo>
                  <a:lnTo>
                    <a:pt x="325213" y="740814"/>
                  </a:lnTo>
                  <a:lnTo>
                    <a:pt x="280299" y="732354"/>
                  </a:lnTo>
                  <a:lnTo>
                    <a:pt x="237461" y="718680"/>
                  </a:lnTo>
                  <a:lnTo>
                    <a:pt x="197049" y="700140"/>
                  </a:lnTo>
                  <a:lnTo>
                    <a:pt x="159411" y="677084"/>
                  </a:lnTo>
                  <a:lnTo>
                    <a:pt x="124896" y="649860"/>
                  </a:lnTo>
                  <a:lnTo>
                    <a:pt x="93851" y="618815"/>
                  </a:lnTo>
                  <a:lnTo>
                    <a:pt x="66627" y="584300"/>
                  </a:lnTo>
                  <a:lnTo>
                    <a:pt x="43571" y="546662"/>
                  </a:lnTo>
                  <a:lnTo>
                    <a:pt x="25031" y="506250"/>
                  </a:lnTo>
                  <a:lnTo>
                    <a:pt x="11357" y="463412"/>
                  </a:lnTo>
                  <a:lnTo>
                    <a:pt x="2897" y="418498"/>
                  </a:lnTo>
                  <a:lnTo>
                    <a:pt x="0" y="37185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71642" y="3439988"/>
              <a:ext cx="337185" cy="336550"/>
            </a:xfrm>
            <a:custGeom>
              <a:avLst/>
              <a:gdLst/>
              <a:ahLst/>
              <a:cxnLst/>
              <a:rect l="l" t="t" r="r" b="b"/>
              <a:pathLst>
                <a:path w="337184" h="336550">
                  <a:moveTo>
                    <a:pt x="175105" y="0"/>
                  </a:moveTo>
                  <a:lnTo>
                    <a:pt x="132664" y="9604"/>
                  </a:lnTo>
                  <a:lnTo>
                    <a:pt x="93471" y="28105"/>
                  </a:lnTo>
                  <a:lnTo>
                    <a:pt x="59049" y="54788"/>
                  </a:lnTo>
                  <a:lnTo>
                    <a:pt x="30923" y="88933"/>
                  </a:lnTo>
                  <a:lnTo>
                    <a:pt x="10617" y="129822"/>
                  </a:lnTo>
                  <a:lnTo>
                    <a:pt x="138" y="174231"/>
                  </a:lnTo>
                  <a:lnTo>
                    <a:pt x="0" y="218404"/>
                  </a:lnTo>
                  <a:lnTo>
                    <a:pt x="9484" y="260820"/>
                  </a:lnTo>
                  <a:lnTo>
                    <a:pt x="27876" y="299958"/>
                  </a:lnTo>
                  <a:lnTo>
                    <a:pt x="54458" y="334296"/>
                  </a:lnTo>
                  <a:lnTo>
                    <a:pt x="57140" y="336503"/>
                  </a:lnTo>
                  <a:lnTo>
                    <a:pt x="82130" y="311602"/>
                  </a:lnTo>
                  <a:lnTo>
                    <a:pt x="71119" y="301443"/>
                  </a:lnTo>
                  <a:lnTo>
                    <a:pt x="48740" y="266253"/>
                  </a:lnTo>
                  <a:lnTo>
                    <a:pt x="35974" y="226523"/>
                  </a:lnTo>
                  <a:lnTo>
                    <a:pt x="33754" y="184249"/>
                  </a:lnTo>
                  <a:lnTo>
                    <a:pt x="43014" y="141430"/>
                  </a:lnTo>
                  <a:lnTo>
                    <a:pt x="63243" y="102541"/>
                  </a:lnTo>
                  <a:lnTo>
                    <a:pt x="91974" y="71358"/>
                  </a:lnTo>
                  <a:lnTo>
                    <a:pt x="127211" y="48830"/>
                  </a:lnTo>
                  <a:lnTo>
                    <a:pt x="166955" y="35902"/>
                  </a:lnTo>
                  <a:lnTo>
                    <a:pt x="209211" y="33523"/>
                  </a:lnTo>
                  <a:lnTo>
                    <a:pt x="308869" y="33523"/>
                  </a:lnTo>
                  <a:lnTo>
                    <a:pt x="287475" y="20702"/>
                  </a:lnTo>
                  <a:lnTo>
                    <a:pt x="263629" y="10356"/>
                  </a:lnTo>
                  <a:lnTo>
                    <a:pt x="219268" y="11"/>
                  </a:lnTo>
                  <a:lnTo>
                    <a:pt x="175105" y="0"/>
                  </a:lnTo>
                  <a:close/>
                </a:path>
                <a:path w="337184" h="336550">
                  <a:moveTo>
                    <a:pt x="187161" y="121446"/>
                  </a:moveTo>
                  <a:lnTo>
                    <a:pt x="179365" y="129051"/>
                  </a:lnTo>
                  <a:lnTo>
                    <a:pt x="178460" y="215613"/>
                  </a:lnTo>
                  <a:lnTo>
                    <a:pt x="213254" y="180942"/>
                  </a:lnTo>
                  <a:lnTo>
                    <a:pt x="213794" y="129408"/>
                  </a:lnTo>
                  <a:lnTo>
                    <a:pt x="206162" y="121639"/>
                  </a:lnTo>
                  <a:lnTo>
                    <a:pt x="187161" y="121446"/>
                  </a:lnTo>
                  <a:close/>
                </a:path>
                <a:path w="337184" h="336550">
                  <a:moveTo>
                    <a:pt x="308869" y="33523"/>
                  </a:moveTo>
                  <a:lnTo>
                    <a:pt x="209211" y="33523"/>
                  </a:lnTo>
                  <a:lnTo>
                    <a:pt x="251981" y="42640"/>
                  </a:lnTo>
                  <a:lnTo>
                    <a:pt x="268985" y="49831"/>
                  </a:lnTo>
                  <a:lnTo>
                    <a:pt x="284747" y="58700"/>
                  </a:lnTo>
                  <a:lnTo>
                    <a:pt x="299200" y="69102"/>
                  </a:lnTo>
                  <a:lnTo>
                    <a:pt x="312274" y="80892"/>
                  </a:lnTo>
                  <a:lnTo>
                    <a:pt x="287285" y="91206"/>
                  </a:lnTo>
                  <a:lnTo>
                    <a:pt x="295865" y="98623"/>
                  </a:lnTo>
                  <a:lnTo>
                    <a:pt x="337032" y="57602"/>
                  </a:lnTo>
                  <a:lnTo>
                    <a:pt x="328865" y="49257"/>
                  </a:lnTo>
                  <a:lnTo>
                    <a:pt x="309264" y="33760"/>
                  </a:lnTo>
                  <a:lnTo>
                    <a:pt x="308869" y="3352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595359" y="493014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371856" y="0"/>
                  </a:moveTo>
                  <a:lnTo>
                    <a:pt x="325213" y="2897"/>
                  </a:lnTo>
                  <a:lnTo>
                    <a:pt x="280299" y="11357"/>
                  </a:lnTo>
                  <a:lnTo>
                    <a:pt x="237461" y="25031"/>
                  </a:lnTo>
                  <a:lnTo>
                    <a:pt x="197049" y="43571"/>
                  </a:lnTo>
                  <a:lnTo>
                    <a:pt x="159411" y="66627"/>
                  </a:lnTo>
                  <a:lnTo>
                    <a:pt x="124896" y="93851"/>
                  </a:lnTo>
                  <a:lnTo>
                    <a:pt x="93851" y="124896"/>
                  </a:lnTo>
                  <a:lnTo>
                    <a:pt x="66627" y="159411"/>
                  </a:lnTo>
                  <a:lnTo>
                    <a:pt x="43571" y="197049"/>
                  </a:lnTo>
                  <a:lnTo>
                    <a:pt x="25031" y="237461"/>
                  </a:lnTo>
                  <a:lnTo>
                    <a:pt x="11357" y="280299"/>
                  </a:lnTo>
                  <a:lnTo>
                    <a:pt x="2897" y="325213"/>
                  </a:lnTo>
                  <a:lnTo>
                    <a:pt x="0" y="371856"/>
                  </a:lnTo>
                  <a:lnTo>
                    <a:pt x="2897" y="418498"/>
                  </a:lnTo>
                  <a:lnTo>
                    <a:pt x="11357" y="463412"/>
                  </a:lnTo>
                  <a:lnTo>
                    <a:pt x="25031" y="506250"/>
                  </a:lnTo>
                  <a:lnTo>
                    <a:pt x="43571" y="546662"/>
                  </a:lnTo>
                  <a:lnTo>
                    <a:pt x="66627" y="584300"/>
                  </a:lnTo>
                  <a:lnTo>
                    <a:pt x="93851" y="618815"/>
                  </a:lnTo>
                  <a:lnTo>
                    <a:pt x="124896" y="649860"/>
                  </a:lnTo>
                  <a:lnTo>
                    <a:pt x="159411" y="677084"/>
                  </a:lnTo>
                  <a:lnTo>
                    <a:pt x="197049" y="700140"/>
                  </a:lnTo>
                  <a:lnTo>
                    <a:pt x="237461" y="718680"/>
                  </a:lnTo>
                  <a:lnTo>
                    <a:pt x="280299" y="732354"/>
                  </a:lnTo>
                  <a:lnTo>
                    <a:pt x="325213" y="740814"/>
                  </a:lnTo>
                  <a:lnTo>
                    <a:pt x="371856" y="743712"/>
                  </a:lnTo>
                  <a:lnTo>
                    <a:pt x="418498" y="740814"/>
                  </a:lnTo>
                  <a:lnTo>
                    <a:pt x="463412" y="732354"/>
                  </a:lnTo>
                  <a:lnTo>
                    <a:pt x="506250" y="718680"/>
                  </a:lnTo>
                  <a:lnTo>
                    <a:pt x="546662" y="700140"/>
                  </a:lnTo>
                  <a:lnTo>
                    <a:pt x="584300" y="677084"/>
                  </a:lnTo>
                  <a:lnTo>
                    <a:pt x="618815" y="649860"/>
                  </a:lnTo>
                  <a:lnTo>
                    <a:pt x="649860" y="618815"/>
                  </a:lnTo>
                  <a:lnTo>
                    <a:pt x="677084" y="584300"/>
                  </a:lnTo>
                  <a:lnTo>
                    <a:pt x="700140" y="546662"/>
                  </a:lnTo>
                  <a:lnTo>
                    <a:pt x="718680" y="506250"/>
                  </a:lnTo>
                  <a:lnTo>
                    <a:pt x="732354" y="463412"/>
                  </a:lnTo>
                  <a:lnTo>
                    <a:pt x="740814" y="418498"/>
                  </a:lnTo>
                  <a:lnTo>
                    <a:pt x="743712" y="371856"/>
                  </a:lnTo>
                  <a:lnTo>
                    <a:pt x="740814" y="325213"/>
                  </a:lnTo>
                  <a:lnTo>
                    <a:pt x="732354" y="280299"/>
                  </a:lnTo>
                  <a:lnTo>
                    <a:pt x="718680" y="237461"/>
                  </a:lnTo>
                  <a:lnTo>
                    <a:pt x="700140" y="197049"/>
                  </a:lnTo>
                  <a:lnTo>
                    <a:pt x="677084" y="159411"/>
                  </a:lnTo>
                  <a:lnTo>
                    <a:pt x="649860" y="124896"/>
                  </a:lnTo>
                  <a:lnTo>
                    <a:pt x="618815" y="93851"/>
                  </a:lnTo>
                  <a:lnTo>
                    <a:pt x="584300" y="66627"/>
                  </a:lnTo>
                  <a:lnTo>
                    <a:pt x="546662" y="43571"/>
                  </a:lnTo>
                  <a:lnTo>
                    <a:pt x="506250" y="25031"/>
                  </a:lnTo>
                  <a:lnTo>
                    <a:pt x="463412" y="11357"/>
                  </a:lnTo>
                  <a:lnTo>
                    <a:pt x="418498" y="2897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95359" y="4930140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0" y="371856"/>
                  </a:moveTo>
                  <a:lnTo>
                    <a:pt x="2897" y="325213"/>
                  </a:lnTo>
                  <a:lnTo>
                    <a:pt x="11357" y="280299"/>
                  </a:lnTo>
                  <a:lnTo>
                    <a:pt x="25031" y="237461"/>
                  </a:lnTo>
                  <a:lnTo>
                    <a:pt x="43571" y="197049"/>
                  </a:lnTo>
                  <a:lnTo>
                    <a:pt x="66627" y="159411"/>
                  </a:lnTo>
                  <a:lnTo>
                    <a:pt x="93851" y="124896"/>
                  </a:lnTo>
                  <a:lnTo>
                    <a:pt x="124896" y="93851"/>
                  </a:lnTo>
                  <a:lnTo>
                    <a:pt x="159411" y="66627"/>
                  </a:lnTo>
                  <a:lnTo>
                    <a:pt x="197049" y="43571"/>
                  </a:lnTo>
                  <a:lnTo>
                    <a:pt x="237461" y="25031"/>
                  </a:lnTo>
                  <a:lnTo>
                    <a:pt x="280299" y="11357"/>
                  </a:lnTo>
                  <a:lnTo>
                    <a:pt x="325213" y="2897"/>
                  </a:lnTo>
                  <a:lnTo>
                    <a:pt x="371856" y="0"/>
                  </a:lnTo>
                  <a:lnTo>
                    <a:pt x="418498" y="2897"/>
                  </a:lnTo>
                  <a:lnTo>
                    <a:pt x="463412" y="11357"/>
                  </a:lnTo>
                  <a:lnTo>
                    <a:pt x="506250" y="25031"/>
                  </a:lnTo>
                  <a:lnTo>
                    <a:pt x="546662" y="43571"/>
                  </a:lnTo>
                  <a:lnTo>
                    <a:pt x="584300" y="66627"/>
                  </a:lnTo>
                  <a:lnTo>
                    <a:pt x="618815" y="93851"/>
                  </a:lnTo>
                  <a:lnTo>
                    <a:pt x="649860" y="124896"/>
                  </a:lnTo>
                  <a:lnTo>
                    <a:pt x="677084" y="159411"/>
                  </a:lnTo>
                  <a:lnTo>
                    <a:pt x="700140" y="197049"/>
                  </a:lnTo>
                  <a:lnTo>
                    <a:pt x="718680" y="237461"/>
                  </a:lnTo>
                  <a:lnTo>
                    <a:pt x="732354" y="280299"/>
                  </a:lnTo>
                  <a:lnTo>
                    <a:pt x="740814" y="325213"/>
                  </a:lnTo>
                  <a:lnTo>
                    <a:pt x="743712" y="371856"/>
                  </a:lnTo>
                  <a:lnTo>
                    <a:pt x="740814" y="418498"/>
                  </a:lnTo>
                  <a:lnTo>
                    <a:pt x="732354" y="463412"/>
                  </a:lnTo>
                  <a:lnTo>
                    <a:pt x="718680" y="506250"/>
                  </a:lnTo>
                  <a:lnTo>
                    <a:pt x="700140" y="546662"/>
                  </a:lnTo>
                  <a:lnTo>
                    <a:pt x="677084" y="584300"/>
                  </a:lnTo>
                  <a:lnTo>
                    <a:pt x="649860" y="618815"/>
                  </a:lnTo>
                  <a:lnTo>
                    <a:pt x="618815" y="649860"/>
                  </a:lnTo>
                  <a:lnTo>
                    <a:pt x="584300" y="677084"/>
                  </a:lnTo>
                  <a:lnTo>
                    <a:pt x="546662" y="700140"/>
                  </a:lnTo>
                  <a:lnTo>
                    <a:pt x="506250" y="718680"/>
                  </a:lnTo>
                  <a:lnTo>
                    <a:pt x="463412" y="732354"/>
                  </a:lnTo>
                  <a:lnTo>
                    <a:pt x="418498" y="740814"/>
                  </a:lnTo>
                  <a:lnTo>
                    <a:pt x="371856" y="743712"/>
                  </a:lnTo>
                  <a:lnTo>
                    <a:pt x="325213" y="740814"/>
                  </a:lnTo>
                  <a:lnTo>
                    <a:pt x="280299" y="732354"/>
                  </a:lnTo>
                  <a:lnTo>
                    <a:pt x="237461" y="718680"/>
                  </a:lnTo>
                  <a:lnTo>
                    <a:pt x="197049" y="700140"/>
                  </a:lnTo>
                  <a:lnTo>
                    <a:pt x="159411" y="677084"/>
                  </a:lnTo>
                  <a:lnTo>
                    <a:pt x="124896" y="649860"/>
                  </a:lnTo>
                  <a:lnTo>
                    <a:pt x="93851" y="618815"/>
                  </a:lnTo>
                  <a:lnTo>
                    <a:pt x="66627" y="584300"/>
                  </a:lnTo>
                  <a:lnTo>
                    <a:pt x="43571" y="546662"/>
                  </a:lnTo>
                  <a:lnTo>
                    <a:pt x="25031" y="506250"/>
                  </a:lnTo>
                  <a:lnTo>
                    <a:pt x="11357" y="463412"/>
                  </a:lnTo>
                  <a:lnTo>
                    <a:pt x="2897" y="418498"/>
                  </a:lnTo>
                  <a:lnTo>
                    <a:pt x="0" y="37185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771642" y="5104196"/>
              <a:ext cx="337185" cy="336550"/>
            </a:xfrm>
            <a:custGeom>
              <a:avLst/>
              <a:gdLst/>
              <a:ahLst/>
              <a:cxnLst/>
              <a:rect l="l" t="t" r="r" b="b"/>
              <a:pathLst>
                <a:path w="337184" h="336550">
                  <a:moveTo>
                    <a:pt x="175105" y="0"/>
                  </a:moveTo>
                  <a:lnTo>
                    <a:pt x="132664" y="9604"/>
                  </a:lnTo>
                  <a:lnTo>
                    <a:pt x="93471" y="28106"/>
                  </a:lnTo>
                  <a:lnTo>
                    <a:pt x="59049" y="54788"/>
                  </a:lnTo>
                  <a:lnTo>
                    <a:pt x="30923" y="88933"/>
                  </a:lnTo>
                  <a:lnTo>
                    <a:pt x="10617" y="129823"/>
                  </a:lnTo>
                  <a:lnTo>
                    <a:pt x="138" y="174232"/>
                  </a:lnTo>
                  <a:lnTo>
                    <a:pt x="0" y="218404"/>
                  </a:lnTo>
                  <a:lnTo>
                    <a:pt x="9484" y="260820"/>
                  </a:lnTo>
                  <a:lnTo>
                    <a:pt x="27876" y="299958"/>
                  </a:lnTo>
                  <a:lnTo>
                    <a:pt x="54458" y="334296"/>
                  </a:lnTo>
                  <a:lnTo>
                    <a:pt x="57140" y="336503"/>
                  </a:lnTo>
                  <a:lnTo>
                    <a:pt x="82130" y="311602"/>
                  </a:lnTo>
                  <a:lnTo>
                    <a:pt x="71119" y="301443"/>
                  </a:lnTo>
                  <a:lnTo>
                    <a:pt x="48740" y="266254"/>
                  </a:lnTo>
                  <a:lnTo>
                    <a:pt x="35974" y="226523"/>
                  </a:lnTo>
                  <a:lnTo>
                    <a:pt x="33754" y="184249"/>
                  </a:lnTo>
                  <a:lnTo>
                    <a:pt x="43014" y="141430"/>
                  </a:lnTo>
                  <a:lnTo>
                    <a:pt x="63243" y="102541"/>
                  </a:lnTo>
                  <a:lnTo>
                    <a:pt x="91974" y="71358"/>
                  </a:lnTo>
                  <a:lnTo>
                    <a:pt x="127211" y="48830"/>
                  </a:lnTo>
                  <a:lnTo>
                    <a:pt x="166955" y="35902"/>
                  </a:lnTo>
                  <a:lnTo>
                    <a:pt x="209211" y="33523"/>
                  </a:lnTo>
                  <a:lnTo>
                    <a:pt x="308869" y="33523"/>
                  </a:lnTo>
                  <a:lnTo>
                    <a:pt x="287475" y="20701"/>
                  </a:lnTo>
                  <a:lnTo>
                    <a:pt x="263629" y="10356"/>
                  </a:lnTo>
                  <a:lnTo>
                    <a:pt x="219268" y="11"/>
                  </a:lnTo>
                  <a:lnTo>
                    <a:pt x="175105" y="0"/>
                  </a:lnTo>
                  <a:close/>
                </a:path>
                <a:path w="337184" h="336550">
                  <a:moveTo>
                    <a:pt x="187161" y="121446"/>
                  </a:moveTo>
                  <a:lnTo>
                    <a:pt x="179365" y="129051"/>
                  </a:lnTo>
                  <a:lnTo>
                    <a:pt x="178460" y="215613"/>
                  </a:lnTo>
                  <a:lnTo>
                    <a:pt x="213254" y="180942"/>
                  </a:lnTo>
                  <a:lnTo>
                    <a:pt x="213794" y="129408"/>
                  </a:lnTo>
                  <a:lnTo>
                    <a:pt x="206162" y="121639"/>
                  </a:lnTo>
                  <a:lnTo>
                    <a:pt x="187161" y="121446"/>
                  </a:lnTo>
                  <a:close/>
                </a:path>
                <a:path w="337184" h="336550">
                  <a:moveTo>
                    <a:pt x="308869" y="33523"/>
                  </a:moveTo>
                  <a:lnTo>
                    <a:pt x="209211" y="33523"/>
                  </a:lnTo>
                  <a:lnTo>
                    <a:pt x="251981" y="42640"/>
                  </a:lnTo>
                  <a:lnTo>
                    <a:pt x="268985" y="49831"/>
                  </a:lnTo>
                  <a:lnTo>
                    <a:pt x="284747" y="58700"/>
                  </a:lnTo>
                  <a:lnTo>
                    <a:pt x="299200" y="69102"/>
                  </a:lnTo>
                  <a:lnTo>
                    <a:pt x="312274" y="80892"/>
                  </a:lnTo>
                  <a:lnTo>
                    <a:pt x="287285" y="91206"/>
                  </a:lnTo>
                  <a:lnTo>
                    <a:pt x="295865" y="98623"/>
                  </a:lnTo>
                  <a:lnTo>
                    <a:pt x="337032" y="57602"/>
                  </a:lnTo>
                  <a:lnTo>
                    <a:pt x="328865" y="49257"/>
                  </a:lnTo>
                  <a:lnTo>
                    <a:pt x="309264" y="33760"/>
                  </a:lnTo>
                  <a:lnTo>
                    <a:pt x="308869" y="33523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070847" y="2136647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212598" y="0"/>
                  </a:moveTo>
                  <a:lnTo>
                    <a:pt x="163832" y="5611"/>
                  </a:lnTo>
                  <a:lnTo>
                    <a:pt x="119076" y="21598"/>
                  </a:lnTo>
                  <a:lnTo>
                    <a:pt x="79603" y="46686"/>
                  </a:lnTo>
                  <a:lnTo>
                    <a:pt x="46686" y="79603"/>
                  </a:lnTo>
                  <a:lnTo>
                    <a:pt x="21598" y="119076"/>
                  </a:lnTo>
                  <a:lnTo>
                    <a:pt x="5611" y="163832"/>
                  </a:lnTo>
                  <a:lnTo>
                    <a:pt x="0" y="212598"/>
                  </a:lnTo>
                  <a:lnTo>
                    <a:pt x="5611" y="261363"/>
                  </a:lnTo>
                  <a:lnTo>
                    <a:pt x="21598" y="306119"/>
                  </a:lnTo>
                  <a:lnTo>
                    <a:pt x="46686" y="345592"/>
                  </a:lnTo>
                  <a:lnTo>
                    <a:pt x="79603" y="378509"/>
                  </a:lnTo>
                  <a:lnTo>
                    <a:pt x="119076" y="403597"/>
                  </a:lnTo>
                  <a:lnTo>
                    <a:pt x="163832" y="419584"/>
                  </a:lnTo>
                  <a:lnTo>
                    <a:pt x="212598" y="425196"/>
                  </a:lnTo>
                  <a:lnTo>
                    <a:pt x="261363" y="419584"/>
                  </a:lnTo>
                  <a:lnTo>
                    <a:pt x="306119" y="403597"/>
                  </a:lnTo>
                  <a:lnTo>
                    <a:pt x="345592" y="378509"/>
                  </a:lnTo>
                  <a:lnTo>
                    <a:pt x="378509" y="345592"/>
                  </a:lnTo>
                  <a:lnTo>
                    <a:pt x="403597" y="306119"/>
                  </a:lnTo>
                  <a:lnTo>
                    <a:pt x="419584" y="261363"/>
                  </a:lnTo>
                  <a:lnTo>
                    <a:pt x="425196" y="212598"/>
                  </a:lnTo>
                  <a:lnTo>
                    <a:pt x="419584" y="163832"/>
                  </a:lnTo>
                  <a:lnTo>
                    <a:pt x="403597" y="119076"/>
                  </a:lnTo>
                  <a:lnTo>
                    <a:pt x="378509" y="79603"/>
                  </a:lnTo>
                  <a:lnTo>
                    <a:pt x="345592" y="46686"/>
                  </a:lnTo>
                  <a:lnTo>
                    <a:pt x="306119" y="21598"/>
                  </a:lnTo>
                  <a:lnTo>
                    <a:pt x="261363" y="5611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56231" y="2202436"/>
              <a:ext cx="219075" cy="237490"/>
            </a:xfrm>
            <a:custGeom>
              <a:avLst/>
              <a:gdLst/>
              <a:ahLst/>
              <a:cxnLst/>
              <a:rect l="l" t="t" r="r" b="b"/>
              <a:pathLst>
                <a:path w="219075" h="237489">
                  <a:moveTo>
                    <a:pt x="218575" y="50882"/>
                  </a:moveTo>
                  <a:lnTo>
                    <a:pt x="212212" y="53004"/>
                  </a:lnTo>
                  <a:lnTo>
                    <a:pt x="205737" y="56824"/>
                  </a:lnTo>
                  <a:lnTo>
                    <a:pt x="198022" y="57916"/>
                  </a:lnTo>
                  <a:lnTo>
                    <a:pt x="190742" y="56018"/>
                  </a:lnTo>
                  <a:lnTo>
                    <a:pt x="183473" y="54132"/>
                  </a:lnTo>
                  <a:lnTo>
                    <a:pt x="177258" y="49419"/>
                  </a:lnTo>
                  <a:lnTo>
                    <a:pt x="173456" y="42931"/>
                  </a:lnTo>
                  <a:lnTo>
                    <a:pt x="171005" y="38801"/>
                  </a:lnTo>
                  <a:lnTo>
                    <a:pt x="169692" y="34099"/>
                  </a:lnTo>
                  <a:lnTo>
                    <a:pt x="169643" y="29299"/>
                  </a:lnTo>
                  <a:lnTo>
                    <a:pt x="169865" y="21608"/>
                  </a:lnTo>
                  <a:lnTo>
                    <a:pt x="166968" y="14153"/>
                  </a:lnTo>
                  <a:lnTo>
                    <a:pt x="161619" y="8633"/>
                  </a:lnTo>
                  <a:lnTo>
                    <a:pt x="156258" y="3113"/>
                  </a:lnTo>
                  <a:lnTo>
                    <a:pt x="148903" y="0"/>
                  </a:lnTo>
                  <a:lnTo>
                    <a:pt x="141226" y="12"/>
                  </a:lnTo>
                  <a:lnTo>
                    <a:pt x="122591" y="12"/>
                  </a:lnTo>
                  <a:lnTo>
                    <a:pt x="94260" y="20938"/>
                  </a:lnTo>
                  <a:lnTo>
                    <a:pt x="94297" y="28480"/>
                  </a:lnTo>
                  <a:lnTo>
                    <a:pt x="91948" y="39434"/>
                  </a:lnTo>
                  <a:lnTo>
                    <a:pt x="85831" y="48353"/>
                  </a:lnTo>
                  <a:lnTo>
                    <a:pt x="76840" y="54354"/>
                  </a:lnTo>
                  <a:lnTo>
                    <a:pt x="65868" y="56551"/>
                  </a:lnTo>
                  <a:lnTo>
                    <a:pt x="61084" y="56502"/>
                  </a:lnTo>
                  <a:lnTo>
                    <a:pt x="56392" y="55187"/>
                  </a:lnTo>
                  <a:lnTo>
                    <a:pt x="52274" y="52731"/>
                  </a:lnTo>
                  <a:lnTo>
                    <a:pt x="41581" y="49167"/>
                  </a:lnTo>
                  <a:lnTo>
                    <a:pt x="3584" y="79574"/>
                  </a:lnTo>
                  <a:lnTo>
                    <a:pt x="0" y="90268"/>
                  </a:lnTo>
                  <a:lnTo>
                    <a:pt x="748" y="101133"/>
                  </a:lnTo>
                  <a:lnTo>
                    <a:pt x="5498" y="110927"/>
                  </a:lnTo>
                  <a:lnTo>
                    <a:pt x="13920" y="118412"/>
                  </a:lnTo>
                  <a:lnTo>
                    <a:pt x="19851" y="122980"/>
                  </a:lnTo>
                  <a:lnTo>
                    <a:pt x="24325" y="128835"/>
                  </a:lnTo>
                  <a:lnTo>
                    <a:pt x="27149" y="135643"/>
                  </a:lnTo>
                  <a:lnTo>
                    <a:pt x="28133" y="143072"/>
                  </a:lnTo>
                  <a:lnTo>
                    <a:pt x="27149" y="150501"/>
                  </a:lnTo>
                  <a:lnTo>
                    <a:pt x="24325" y="157309"/>
                  </a:lnTo>
                  <a:lnTo>
                    <a:pt x="19852" y="163164"/>
                  </a:lnTo>
                  <a:lnTo>
                    <a:pt x="13920" y="167732"/>
                  </a:lnTo>
                  <a:lnTo>
                    <a:pt x="5508" y="175174"/>
                  </a:lnTo>
                  <a:lnTo>
                    <a:pt x="759" y="184933"/>
                  </a:lnTo>
                  <a:lnTo>
                    <a:pt x="7" y="195764"/>
                  </a:lnTo>
                  <a:lnTo>
                    <a:pt x="3584" y="206426"/>
                  </a:lnTo>
                  <a:lnTo>
                    <a:pt x="12968" y="222640"/>
                  </a:lnTo>
                  <a:lnTo>
                    <a:pt x="16635" y="229265"/>
                  </a:lnTo>
                  <a:lnTo>
                    <a:pt x="22785" y="234157"/>
                  </a:lnTo>
                  <a:lnTo>
                    <a:pt x="30059" y="236228"/>
                  </a:lnTo>
                  <a:lnTo>
                    <a:pt x="32524" y="236929"/>
                  </a:lnTo>
                </a:path>
              </a:pathLst>
            </a:custGeom>
            <a:ln w="17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0355" y="2297598"/>
              <a:ext cx="80913" cy="8096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070847" y="3794759"/>
              <a:ext cx="425450" cy="426720"/>
            </a:xfrm>
            <a:custGeom>
              <a:avLst/>
              <a:gdLst/>
              <a:ahLst/>
              <a:cxnLst/>
              <a:rect l="l" t="t" r="r" b="b"/>
              <a:pathLst>
                <a:path w="425450" h="426720">
                  <a:moveTo>
                    <a:pt x="212598" y="0"/>
                  </a:moveTo>
                  <a:lnTo>
                    <a:pt x="163832" y="5633"/>
                  </a:lnTo>
                  <a:lnTo>
                    <a:pt x="119076" y="21682"/>
                  </a:lnTo>
                  <a:lnTo>
                    <a:pt x="79603" y="46866"/>
                  </a:lnTo>
                  <a:lnTo>
                    <a:pt x="46686" y="79905"/>
                  </a:lnTo>
                  <a:lnTo>
                    <a:pt x="21598" y="119520"/>
                  </a:lnTo>
                  <a:lnTo>
                    <a:pt x="5611" y="164432"/>
                  </a:lnTo>
                  <a:lnTo>
                    <a:pt x="0" y="213359"/>
                  </a:lnTo>
                  <a:lnTo>
                    <a:pt x="5611" y="262287"/>
                  </a:lnTo>
                  <a:lnTo>
                    <a:pt x="21598" y="307199"/>
                  </a:lnTo>
                  <a:lnTo>
                    <a:pt x="46686" y="346814"/>
                  </a:lnTo>
                  <a:lnTo>
                    <a:pt x="79603" y="379853"/>
                  </a:lnTo>
                  <a:lnTo>
                    <a:pt x="119076" y="405037"/>
                  </a:lnTo>
                  <a:lnTo>
                    <a:pt x="163832" y="421086"/>
                  </a:lnTo>
                  <a:lnTo>
                    <a:pt x="212598" y="426719"/>
                  </a:lnTo>
                  <a:lnTo>
                    <a:pt x="261363" y="421086"/>
                  </a:lnTo>
                  <a:lnTo>
                    <a:pt x="306119" y="405037"/>
                  </a:lnTo>
                  <a:lnTo>
                    <a:pt x="345592" y="379853"/>
                  </a:lnTo>
                  <a:lnTo>
                    <a:pt x="378509" y="346814"/>
                  </a:lnTo>
                  <a:lnTo>
                    <a:pt x="403597" y="307199"/>
                  </a:lnTo>
                  <a:lnTo>
                    <a:pt x="419584" y="262287"/>
                  </a:lnTo>
                  <a:lnTo>
                    <a:pt x="425196" y="213359"/>
                  </a:lnTo>
                  <a:lnTo>
                    <a:pt x="419584" y="164432"/>
                  </a:lnTo>
                  <a:lnTo>
                    <a:pt x="403597" y="119520"/>
                  </a:lnTo>
                  <a:lnTo>
                    <a:pt x="378509" y="79905"/>
                  </a:lnTo>
                  <a:lnTo>
                    <a:pt x="345592" y="46866"/>
                  </a:lnTo>
                  <a:lnTo>
                    <a:pt x="306119" y="21682"/>
                  </a:lnTo>
                  <a:lnTo>
                    <a:pt x="261363" y="5633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56231" y="3862072"/>
              <a:ext cx="219075" cy="237490"/>
            </a:xfrm>
            <a:custGeom>
              <a:avLst/>
              <a:gdLst/>
              <a:ahLst/>
              <a:cxnLst/>
              <a:rect l="l" t="t" r="r" b="b"/>
              <a:pathLst>
                <a:path w="219075" h="237489">
                  <a:moveTo>
                    <a:pt x="218575" y="50882"/>
                  </a:moveTo>
                  <a:lnTo>
                    <a:pt x="212212" y="53004"/>
                  </a:lnTo>
                  <a:lnTo>
                    <a:pt x="205737" y="56824"/>
                  </a:lnTo>
                  <a:lnTo>
                    <a:pt x="198022" y="57916"/>
                  </a:lnTo>
                  <a:lnTo>
                    <a:pt x="190742" y="56018"/>
                  </a:lnTo>
                  <a:lnTo>
                    <a:pt x="183473" y="54132"/>
                  </a:lnTo>
                  <a:lnTo>
                    <a:pt x="177258" y="49419"/>
                  </a:lnTo>
                  <a:lnTo>
                    <a:pt x="173456" y="42931"/>
                  </a:lnTo>
                  <a:lnTo>
                    <a:pt x="171005" y="38801"/>
                  </a:lnTo>
                  <a:lnTo>
                    <a:pt x="169692" y="34099"/>
                  </a:lnTo>
                  <a:lnTo>
                    <a:pt x="169643" y="29299"/>
                  </a:lnTo>
                  <a:lnTo>
                    <a:pt x="169865" y="21608"/>
                  </a:lnTo>
                  <a:lnTo>
                    <a:pt x="166968" y="14153"/>
                  </a:lnTo>
                  <a:lnTo>
                    <a:pt x="161619" y="8633"/>
                  </a:lnTo>
                  <a:lnTo>
                    <a:pt x="156258" y="3113"/>
                  </a:lnTo>
                  <a:lnTo>
                    <a:pt x="148903" y="0"/>
                  </a:lnTo>
                  <a:lnTo>
                    <a:pt x="141226" y="12"/>
                  </a:lnTo>
                  <a:lnTo>
                    <a:pt x="122591" y="12"/>
                  </a:lnTo>
                  <a:lnTo>
                    <a:pt x="94260" y="20938"/>
                  </a:lnTo>
                  <a:lnTo>
                    <a:pt x="94297" y="28480"/>
                  </a:lnTo>
                  <a:lnTo>
                    <a:pt x="91948" y="39434"/>
                  </a:lnTo>
                  <a:lnTo>
                    <a:pt x="85831" y="48353"/>
                  </a:lnTo>
                  <a:lnTo>
                    <a:pt x="76840" y="54354"/>
                  </a:lnTo>
                  <a:lnTo>
                    <a:pt x="65868" y="56551"/>
                  </a:lnTo>
                  <a:lnTo>
                    <a:pt x="61084" y="56502"/>
                  </a:lnTo>
                  <a:lnTo>
                    <a:pt x="56392" y="55187"/>
                  </a:lnTo>
                  <a:lnTo>
                    <a:pt x="52274" y="52731"/>
                  </a:lnTo>
                  <a:lnTo>
                    <a:pt x="41581" y="49167"/>
                  </a:lnTo>
                  <a:lnTo>
                    <a:pt x="3584" y="79574"/>
                  </a:lnTo>
                  <a:lnTo>
                    <a:pt x="0" y="90268"/>
                  </a:lnTo>
                  <a:lnTo>
                    <a:pt x="748" y="101133"/>
                  </a:lnTo>
                  <a:lnTo>
                    <a:pt x="5498" y="110927"/>
                  </a:lnTo>
                  <a:lnTo>
                    <a:pt x="13920" y="118412"/>
                  </a:lnTo>
                  <a:lnTo>
                    <a:pt x="19851" y="122980"/>
                  </a:lnTo>
                  <a:lnTo>
                    <a:pt x="24325" y="128835"/>
                  </a:lnTo>
                  <a:lnTo>
                    <a:pt x="27149" y="135643"/>
                  </a:lnTo>
                  <a:lnTo>
                    <a:pt x="28133" y="143072"/>
                  </a:lnTo>
                  <a:lnTo>
                    <a:pt x="27149" y="150501"/>
                  </a:lnTo>
                  <a:lnTo>
                    <a:pt x="24325" y="157309"/>
                  </a:lnTo>
                  <a:lnTo>
                    <a:pt x="19852" y="163164"/>
                  </a:lnTo>
                  <a:lnTo>
                    <a:pt x="13920" y="167732"/>
                  </a:lnTo>
                  <a:lnTo>
                    <a:pt x="5508" y="175174"/>
                  </a:lnTo>
                  <a:lnTo>
                    <a:pt x="759" y="184933"/>
                  </a:lnTo>
                  <a:lnTo>
                    <a:pt x="7" y="195764"/>
                  </a:lnTo>
                  <a:lnTo>
                    <a:pt x="3584" y="206426"/>
                  </a:lnTo>
                  <a:lnTo>
                    <a:pt x="12968" y="222640"/>
                  </a:lnTo>
                  <a:lnTo>
                    <a:pt x="16635" y="229265"/>
                  </a:lnTo>
                  <a:lnTo>
                    <a:pt x="22785" y="234158"/>
                  </a:lnTo>
                  <a:lnTo>
                    <a:pt x="30059" y="236228"/>
                  </a:lnTo>
                  <a:lnTo>
                    <a:pt x="32524" y="236929"/>
                  </a:lnTo>
                </a:path>
              </a:pathLst>
            </a:custGeom>
            <a:ln w="17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0355" y="3957234"/>
              <a:ext cx="80913" cy="8096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070847" y="5458967"/>
              <a:ext cx="425450" cy="425450"/>
            </a:xfrm>
            <a:custGeom>
              <a:avLst/>
              <a:gdLst/>
              <a:ahLst/>
              <a:cxnLst/>
              <a:rect l="l" t="t" r="r" b="b"/>
              <a:pathLst>
                <a:path w="425450" h="425450">
                  <a:moveTo>
                    <a:pt x="212598" y="0"/>
                  </a:moveTo>
                  <a:lnTo>
                    <a:pt x="163832" y="5611"/>
                  </a:lnTo>
                  <a:lnTo>
                    <a:pt x="119076" y="21598"/>
                  </a:lnTo>
                  <a:lnTo>
                    <a:pt x="79603" y="46686"/>
                  </a:lnTo>
                  <a:lnTo>
                    <a:pt x="46686" y="79603"/>
                  </a:lnTo>
                  <a:lnTo>
                    <a:pt x="21598" y="119076"/>
                  </a:lnTo>
                  <a:lnTo>
                    <a:pt x="5611" y="163832"/>
                  </a:lnTo>
                  <a:lnTo>
                    <a:pt x="0" y="212597"/>
                  </a:lnTo>
                  <a:lnTo>
                    <a:pt x="5611" y="261343"/>
                  </a:lnTo>
                  <a:lnTo>
                    <a:pt x="21598" y="306091"/>
                  </a:lnTo>
                  <a:lnTo>
                    <a:pt x="46686" y="345565"/>
                  </a:lnTo>
                  <a:lnTo>
                    <a:pt x="79603" y="378489"/>
                  </a:lnTo>
                  <a:lnTo>
                    <a:pt x="119076" y="403586"/>
                  </a:lnTo>
                  <a:lnTo>
                    <a:pt x="163832" y="419580"/>
                  </a:lnTo>
                  <a:lnTo>
                    <a:pt x="212598" y="425195"/>
                  </a:lnTo>
                  <a:lnTo>
                    <a:pt x="261363" y="419580"/>
                  </a:lnTo>
                  <a:lnTo>
                    <a:pt x="306119" y="403586"/>
                  </a:lnTo>
                  <a:lnTo>
                    <a:pt x="345592" y="378489"/>
                  </a:lnTo>
                  <a:lnTo>
                    <a:pt x="378509" y="345565"/>
                  </a:lnTo>
                  <a:lnTo>
                    <a:pt x="403597" y="306091"/>
                  </a:lnTo>
                  <a:lnTo>
                    <a:pt x="419584" y="261343"/>
                  </a:lnTo>
                  <a:lnTo>
                    <a:pt x="425196" y="212597"/>
                  </a:lnTo>
                  <a:lnTo>
                    <a:pt x="419584" y="163832"/>
                  </a:lnTo>
                  <a:lnTo>
                    <a:pt x="403597" y="119076"/>
                  </a:lnTo>
                  <a:lnTo>
                    <a:pt x="378509" y="79603"/>
                  </a:lnTo>
                  <a:lnTo>
                    <a:pt x="345592" y="46686"/>
                  </a:lnTo>
                  <a:lnTo>
                    <a:pt x="306119" y="21598"/>
                  </a:lnTo>
                  <a:lnTo>
                    <a:pt x="261363" y="5611"/>
                  </a:lnTo>
                  <a:lnTo>
                    <a:pt x="212598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156231" y="5524756"/>
              <a:ext cx="265430" cy="286385"/>
            </a:xfrm>
            <a:custGeom>
              <a:avLst/>
              <a:gdLst/>
              <a:ahLst/>
              <a:cxnLst/>
              <a:rect l="l" t="t" r="r" b="b"/>
              <a:pathLst>
                <a:path w="265429" h="286385">
                  <a:moveTo>
                    <a:pt x="260230" y="79574"/>
                  </a:moveTo>
                  <a:lnTo>
                    <a:pt x="250981" y="63498"/>
                  </a:lnTo>
                  <a:lnTo>
                    <a:pt x="243534" y="55020"/>
                  </a:lnTo>
                  <a:lnTo>
                    <a:pt x="233760" y="50222"/>
                  </a:lnTo>
                  <a:lnTo>
                    <a:pt x="222905" y="49438"/>
                  </a:lnTo>
                  <a:lnTo>
                    <a:pt x="212212" y="53004"/>
                  </a:lnTo>
                  <a:lnTo>
                    <a:pt x="205737" y="56824"/>
                  </a:lnTo>
                  <a:lnTo>
                    <a:pt x="198022" y="57916"/>
                  </a:lnTo>
                  <a:lnTo>
                    <a:pt x="190742" y="56018"/>
                  </a:lnTo>
                  <a:lnTo>
                    <a:pt x="183473" y="54132"/>
                  </a:lnTo>
                  <a:lnTo>
                    <a:pt x="177258" y="49419"/>
                  </a:lnTo>
                  <a:lnTo>
                    <a:pt x="173456" y="42931"/>
                  </a:lnTo>
                  <a:lnTo>
                    <a:pt x="171005" y="38801"/>
                  </a:lnTo>
                  <a:lnTo>
                    <a:pt x="169692" y="34099"/>
                  </a:lnTo>
                  <a:lnTo>
                    <a:pt x="169643" y="29299"/>
                  </a:lnTo>
                  <a:lnTo>
                    <a:pt x="148903" y="0"/>
                  </a:lnTo>
                  <a:lnTo>
                    <a:pt x="141226" y="12"/>
                  </a:lnTo>
                  <a:lnTo>
                    <a:pt x="122591" y="12"/>
                  </a:lnTo>
                  <a:lnTo>
                    <a:pt x="115062" y="12"/>
                  </a:lnTo>
                  <a:lnTo>
                    <a:pt x="107843" y="3014"/>
                  </a:lnTo>
                  <a:lnTo>
                    <a:pt x="102532" y="8360"/>
                  </a:lnTo>
                  <a:lnTo>
                    <a:pt x="97232" y="13706"/>
                  </a:lnTo>
                  <a:lnTo>
                    <a:pt x="94260" y="20938"/>
                  </a:lnTo>
                  <a:lnTo>
                    <a:pt x="94297" y="28480"/>
                  </a:lnTo>
                  <a:lnTo>
                    <a:pt x="91948" y="39434"/>
                  </a:lnTo>
                  <a:lnTo>
                    <a:pt x="85831" y="48353"/>
                  </a:lnTo>
                  <a:lnTo>
                    <a:pt x="76840" y="54354"/>
                  </a:lnTo>
                  <a:lnTo>
                    <a:pt x="65868" y="56551"/>
                  </a:lnTo>
                  <a:lnTo>
                    <a:pt x="61084" y="56502"/>
                  </a:lnTo>
                  <a:lnTo>
                    <a:pt x="56392" y="55187"/>
                  </a:lnTo>
                  <a:lnTo>
                    <a:pt x="52274" y="52731"/>
                  </a:lnTo>
                  <a:lnTo>
                    <a:pt x="41581" y="49167"/>
                  </a:lnTo>
                  <a:lnTo>
                    <a:pt x="30728" y="49954"/>
                  </a:lnTo>
                  <a:lnTo>
                    <a:pt x="20957" y="54752"/>
                  </a:lnTo>
                  <a:lnTo>
                    <a:pt x="13512" y="63225"/>
                  </a:lnTo>
                  <a:lnTo>
                    <a:pt x="3584" y="79574"/>
                  </a:lnTo>
                  <a:lnTo>
                    <a:pt x="0" y="90268"/>
                  </a:lnTo>
                  <a:lnTo>
                    <a:pt x="748" y="101133"/>
                  </a:lnTo>
                  <a:lnTo>
                    <a:pt x="5498" y="110927"/>
                  </a:lnTo>
                  <a:lnTo>
                    <a:pt x="13920" y="118412"/>
                  </a:lnTo>
                  <a:lnTo>
                    <a:pt x="19851" y="122980"/>
                  </a:lnTo>
                  <a:lnTo>
                    <a:pt x="24325" y="128835"/>
                  </a:lnTo>
                  <a:lnTo>
                    <a:pt x="27149" y="135643"/>
                  </a:lnTo>
                  <a:lnTo>
                    <a:pt x="28133" y="143072"/>
                  </a:lnTo>
                  <a:lnTo>
                    <a:pt x="27149" y="150501"/>
                  </a:lnTo>
                  <a:lnTo>
                    <a:pt x="24325" y="157309"/>
                  </a:lnTo>
                  <a:lnTo>
                    <a:pt x="19852" y="163164"/>
                  </a:lnTo>
                  <a:lnTo>
                    <a:pt x="13920" y="167732"/>
                  </a:lnTo>
                  <a:lnTo>
                    <a:pt x="5508" y="175174"/>
                  </a:lnTo>
                  <a:lnTo>
                    <a:pt x="759" y="184933"/>
                  </a:lnTo>
                  <a:lnTo>
                    <a:pt x="7" y="195764"/>
                  </a:lnTo>
                  <a:lnTo>
                    <a:pt x="3584" y="206426"/>
                  </a:lnTo>
                  <a:lnTo>
                    <a:pt x="12968" y="222640"/>
                  </a:lnTo>
                  <a:lnTo>
                    <a:pt x="16635" y="229265"/>
                  </a:lnTo>
                  <a:lnTo>
                    <a:pt x="22785" y="234158"/>
                  </a:lnTo>
                  <a:lnTo>
                    <a:pt x="30059" y="236228"/>
                  </a:lnTo>
                  <a:lnTo>
                    <a:pt x="37334" y="238298"/>
                  </a:lnTo>
                  <a:lnTo>
                    <a:pt x="45133" y="237382"/>
                  </a:lnTo>
                  <a:lnTo>
                    <a:pt x="51729" y="233676"/>
                  </a:lnTo>
                  <a:lnTo>
                    <a:pt x="58215" y="229886"/>
                  </a:lnTo>
                  <a:lnTo>
                    <a:pt x="65943" y="228846"/>
                  </a:lnTo>
                  <a:lnTo>
                    <a:pt x="73199" y="230791"/>
                  </a:lnTo>
                  <a:lnTo>
                    <a:pt x="80455" y="232736"/>
                  </a:lnTo>
                  <a:lnTo>
                    <a:pt x="86621" y="237502"/>
                  </a:lnTo>
                  <a:lnTo>
                    <a:pt x="90360" y="244030"/>
                  </a:lnTo>
                  <a:lnTo>
                    <a:pt x="92800" y="248157"/>
                  </a:lnTo>
                  <a:lnTo>
                    <a:pt x="94112" y="252857"/>
                  </a:lnTo>
                  <a:lnTo>
                    <a:pt x="94162" y="257657"/>
                  </a:lnTo>
                  <a:lnTo>
                    <a:pt x="96396" y="268740"/>
                  </a:lnTo>
                  <a:lnTo>
                    <a:pt x="102489" y="277792"/>
                  </a:lnTo>
                  <a:lnTo>
                    <a:pt x="111525" y="283894"/>
                  </a:lnTo>
                  <a:lnTo>
                    <a:pt x="122591" y="286132"/>
                  </a:lnTo>
                  <a:lnTo>
                    <a:pt x="141226" y="286132"/>
                  </a:lnTo>
                  <a:lnTo>
                    <a:pt x="152253" y="283908"/>
                  </a:lnTo>
                  <a:lnTo>
                    <a:pt x="161271" y="277840"/>
                  </a:lnTo>
                  <a:lnTo>
                    <a:pt x="167371" y="268832"/>
                  </a:lnTo>
                  <a:lnTo>
                    <a:pt x="169643" y="257792"/>
                  </a:lnTo>
                  <a:lnTo>
                    <a:pt x="190519" y="229279"/>
                  </a:lnTo>
                  <a:lnTo>
                    <a:pt x="198072" y="229316"/>
                  </a:lnTo>
                  <a:lnTo>
                    <a:pt x="202852" y="229444"/>
                  </a:lnTo>
                  <a:lnTo>
                    <a:pt x="207520" y="230754"/>
                  </a:lnTo>
                  <a:lnTo>
                    <a:pt x="211668" y="233132"/>
                  </a:lnTo>
                  <a:lnTo>
                    <a:pt x="222343" y="236722"/>
                  </a:lnTo>
                  <a:lnTo>
                    <a:pt x="233188" y="235973"/>
                  </a:lnTo>
                  <a:lnTo>
                    <a:pt x="242965" y="231213"/>
                  </a:lnTo>
                  <a:lnTo>
                    <a:pt x="250436" y="222775"/>
                  </a:lnTo>
                  <a:lnTo>
                    <a:pt x="260230" y="206426"/>
                  </a:lnTo>
                  <a:lnTo>
                    <a:pt x="264019" y="199909"/>
                  </a:lnTo>
                  <a:lnTo>
                    <a:pt x="265059" y="192144"/>
                  </a:lnTo>
                  <a:lnTo>
                    <a:pt x="263115" y="184862"/>
                  </a:lnTo>
                  <a:lnTo>
                    <a:pt x="261171" y="177569"/>
                  </a:lnTo>
                  <a:lnTo>
                    <a:pt x="256417" y="171354"/>
                  </a:lnTo>
                  <a:lnTo>
                    <a:pt x="249891" y="167596"/>
                  </a:lnTo>
                  <a:lnTo>
                    <a:pt x="243366" y="163837"/>
                  </a:lnTo>
                  <a:lnTo>
                    <a:pt x="238599" y="157622"/>
                  </a:lnTo>
                  <a:lnTo>
                    <a:pt x="236667" y="150329"/>
                  </a:lnTo>
                  <a:lnTo>
                    <a:pt x="234723" y="143047"/>
                  </a:lnTo>
                  <a:lnTo>
                    <a:pt x="235763" y="135282"/>
                  </a:lnTo>
                  <a:lnTo>
                    <a:pt x="239552" y="128770"/>
                  </a:lnTo>
                  <a:lnTo>
                    <a:pt x="242016" y="124453"/>
                  </a:lnTo>
                  <a:lnTo>
                    <a:pt x="245582" y="120880"/>
                  </a:lnTo>
                  <a:lnTo>
                    <a:pt x="249891" y="118412"/>
                  </a:lnTo>
                  <a:lnTo>
                    <a:pt x="258264" y="110943"/>
                  </a:lnTo>
                  <a:lnTo>
                    <a:pt x="262996" y="101187"/>
                  </a:lnTo>
                  <a:lnTo>
                    <a:pt x="263760" y="90368"/>
                  </a:lnTo>
                  <a:lnTo>
                    <a:pt x="260230" y="79710"/>
                  </a:lnTo>
                  <a:lnTo>
                    <a:pt x="260230" y="79574"/>
                  </a:lnTo>
                  <a:close/>
                </a:path>
              </a:pathLst>
            </a:custGeom>
            <a:ln w="173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0355" y="5619918"/>
              <a:ext cx="95692" cy="9582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49223" y="1027175"/>
              <a:ext cx="9888220" cy="5374005"/>
            </a:xfrm>
            <a:custGeom>
              <a:avLst/>
              <a:gdLst/>
              <a:ahLst/>
              <a:cxnLst/>
              <a:rect l="l" t="t" r="r" b="b"/>
              <a:pathLst>
                <a:path w="9888220" h="5374005">
                  <a:moveTo>
                    <a:pt x="0" y="172465"/>
                  </a:moveTo>
                  <a:lnTo>
                    <a:pt x="6161" y="126617"/>
                  </a:lnTo>
                  <a:lnTo>
                    <a:pt x="23550" y="85419"/>
                  </a:lnTo>
                  <a:lnTo>
                    <a:pt x="50522" y="50514"/>
                  </a:lnTo>
                  <a:lnTo>
                    <a:pt x="85432" y="23546"/>
                  </a:lnTo>
                  <a:lnTo>
                    <a:pt x="126636" y="6160"/>
                  </a:lnTo>
                  <a:lnTo>
                    <a:pt x="172491" y="0"/>
                  </a:lnTo>
                  <a:lnTo>
                    <a:pt x="9715246" y="0"/>
                  </a:lnTo>
                  <a:lnTo>
                    <a:pt x="9761094" y="6160"/>
                  </a:lnTo>
                  <a:lnTo>
                    <a:pt x="9802292" y="23546"/>
                  </a:lnTo>
                  <a:lnTo>
                    <a:pt x="9837197" y="50514"/>
                  </a:lnTo>
                  <a:lnTo>
                    <a:pt x="9864165" y="85419"/>
                  </a:lnTo>
                  <a:lnTo>
                    <a:pt x="9881551" y="126617"/>
                  </a:lnTo>
                  <a:lnTo>
                    <a:pt x="9887712" y="172465"/>
                  </a:lnTo>
                  <a:lnTo>
                    <a:pt x="9887712" y="5201132"/>
                  </a:lnTo>
                  <a:lnTo>
                    <a:pt x="9881551" y="5246987"/>
                  </a:lnTo>
                  <a:lnTo>
                    <a:pt x="9864165" y="5288191"/>
                  </a:lnTo>
                  <a:lnTo>
                    <a:pt x="9837197" y="5323101"/>
                  </a:lnTo>
                  <a:lnTo>
                    <a:pt x="9802292" y="5350073"/>
                  </a:lnTo>
                  <a:lnTo>
                    <a:pt x="9761094" y="5367462"/>
                  </a:lnTo>
                  <a:lnTo>
                    <a:pt x="9715246" y="5373624"/>
                  </a:lnTo>
                  <a:lnTo>
                    <a:pt x="172491" y="5373624"/>
                  </a:lnTo>
                  <a:lnTo>
                    <a:pt x="126636" y="5367462"/>
                  </a:lnTo>
                  <a:lnTo>
                    <a:pt x="85432" y="5350073"/>
                  </a:lnTo>
                  <a:lnTo>
                    <a:pt x="50522" y="5323101"/>
                  </a:lnTo>
                  <a:lnTo>
                    <a:pt x="23550" y="5288191"/>
                  </a:lnTo>
                  <a:lnTo>
                    <a:pt x="6161" y="5246987"/>
                  </a:lnTo>
                  <a:lnTo>
                    <a:pt x="0" y="5201132"/>
                  </a:lnTo>
                  <a:lnTo>
                    <a:pt x="0" y="17246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814559" y="3326891"/>
              <a:ext cx="1450975" cy="744220"/>
            </a:xfrm>
            <a:custGeom>
              <a:avLst/>
              <a:gdLst/>
              <a:ahLst/>
              <a:cxnLst/>
              <a:rect l="l" t="t" r="r" b="b"/>
              <a:pathLst>
                <a:path w="1450975" h="744220">
                  <a:moveTo>
                    <a:pt x="1326896" y="0"/>
                  </a:moveTo>
                  <a:lnTo>
                    <a:pt x="123951" y="0"/>
                  </a:lnTo>
                  <a:lnTo>
                    <a:pt x="75705" y="9741"/>
                  </a:lnTo>
                  <a:lnTo>
                    <a:pt x="36306" y="36306"/>
                  </a:lnTo>
                  <a:lnTo>
                    <a:pt x="9741" y="75705"/>
                  </a:lnTo>
                  <a:lnTo>
                    <a:pt x="0" y="123952"/>
                  </a:lnTo>
                  <a:lnTo>
                    <a:pt x="0" y="619760"/>
                  </a:lnTo>
                  <a:lnTo>
                    <a:pt x="9741" y="668006"/>
                  </a:lnTo>
                  <a:lnTo>
                    <a:pt x="36306" y="707405"/>
                  </a:lnTo>
                  <a:lnTo>
                    <a:pt x="75705" y="733970"/>
                  </a:lnTo>
                  <a:lnTo>
                    <a:pt x="123951" y="743712"/>
                  </a:lnTo>
                  <a:lnTo>
                    <a:pt x="1326896" y="743712"/>
                  </a:lnTo>
                  <a:lnTo>
                    <a:pt x="1375142" y="733970"/>
                  </a:lnTo>
                  <a:lnTo>
                    <a:pt x="1414541" y="707405"/>
                  </a:lnTo>
                  <a:lnTo>
                    <a:pt x="1441106" y="668006"/>
                  </a:lnTo>
                  <a:lnTo>
                    <a:pt x="1450848" y="619760"/>
                  </a:lnTo>
                  <a:lnTo>
                    <a:pt x="1450848" y="123952"/>
                  </a:lnTo>
                  <a:lnTo>
                    <a:pt x="1441106" y="75705"/>
                  </a:lnTo>
                  <a:lnTo>
                    <a:pt x="1414541" y="36306"/>
                  </a:lnTo>
                  <a:lnTo>
                    <a:pt x="1375142" y="9741"/>
                  </a:lnTo>
                  <a:lnTo>
                    <a:pt x="1326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814559" y="3326891"/>
              <a:ext cx="1450975" cy="744220"/>
            </a:xfrm>
            <a:custGeom>
              <a:avLst/>
              <a:gdLst/>
              <a:ahLst/>
              <a:cxnLst/>
              <a:rect l="l" t="t" r="r" b="b"/>
              <a:pathLst>
                <a:path w="1450975" h="744220">
                  <a:moveTo>
                    <a:pt x="0" y="123952"/>
                  </a:moveTo>
                  <a:lnTo>
                    <a:pt x="9741" y="75705"/>
                  </a:lnTo>
                  <a:lnTo>
                    <a:pt x="36306" y="36306"/>
                  </a:lnTo>
                  <a:lnTo>
                    <a:pt x="75705" y="9741"/>
                  </a:lnTo>
                  <a:lnTo>
                    <a:pt x="123951" y="0"/>
                  </a:lnTo>
                  <a:lnTo>
                    <a:pt x="1326896" y="0"/>
                  </a:lnTo>
                  <a:lnTo>
                    <a:pt x="1375142" y="9741"/>
                  </a:lnTo>
                  <a:lnTo>
                    <a:pt x="1414541" y="36306"/>
                  </a:lnTo>
                  <a:lnTo>
                    <a:pt x="1441106" y="75705"/>
                  </a:lnTo>
                  <a:lnTo>
                    <a:pt x="1450848" y="123952"/>
                  </a:lnTo>
                  <a:lnTo>
                    <a:pt x="1450848" y="619760"/>
                  </a:lnTo>
                  <a:lnTo>
                    <a:pt x="1441106" y="668006"/>
                  </a:lnTo>
                  <a:lnTo>
                    <a:pt x="1414541" y="707405"/>
                  </a:lnTo>
                  <a:lnTo>
                    <a:pt x="1375142" y="733970"/>
                  </a:lnTo>
                  <a:lnTo>
                    <a:pt x="1326896" y="743712"/>
                  </a:lnTo>
                  <a:lnTo>
                    <a:pt x="123951" y="743712"/>
                  </a:lnTo>
                  <a:lnTo>
                    <a:pt x="75705" y="733970"/>
                  </a:lnTo>
                  <a:lnTo>
                    <a:pt x="36306" y="707405"/>
                  </a:lnTo>
                  <a:lnTo>
                    <a:pt x="9741" y="668006"/>
                  </a:lnTo>
                  <a:lnTo>
                    <a:pt x="0" y="619760"/>
                  </a:lnTo>
                  <a:lnTo>
                    <a:pt x="0" y="1239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114026" y="3397377"/>
            <a:ext cx="853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Ansible </a:t>
            </a:r>
            <a:r>
              <a:rPr sz="18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6600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FF6600"/>
                </a:solidFill>
                <a:latin typeface="Calibri"/>
                <a:cs typeface="Calibri"/>
              </a:rPr>
              <a:t>an</a:t>
            </a:r>
            <a:r>
              <a:rPr sz="1800" spc="5" dirty="0">
                <a:solidFill>
                  <a:srgbClr val="FF6600"/>
                </a:solidFill>
                <a:latin typeface="Calibri"/>
                <a:cs typeface="Calibri"/>
              </a:rPr>
              <a:t>d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6600"/>
                </a:solidFill>
                <a:latin typeface="Calibri"/>
                <a:cs typeface="Calibri"/>
              </a:rPr>
              <a:t>ers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8468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Ansible</a:t>
            </a:r>
            <a:r>
              <a:rPr spc="-60" dirty="0"/>
              <a:t> </a:t>
            </a:r>
            <a:r>
              <a:rPr spc="-5" dirty="0"/>
              <a:t>Handlers</a:t>
            </a:r>
          </a:p>
        </p:txBody>
      </p:sp>
      <p:sp>
        <p:nvSpPr>
          <p:cNvPr id="3" name="object 3"/>
          <p:cNvSpPr/>
          <p:nvPr/>
        </p:nvSpPr>
        <p:spPr>
          <a:xfrm>
            <a:off x="2031492" y="1648967"/>
            <a:ext cx="8519160" cy="925194"/>
          </a:xfrm>
          <a:custGeom>
            <a:avLst/>
            <a:gdLst/>
            <a:ahLst/>
            <a:cxnLst/>
            <a:rect l="l" t="t" r="r" b="b"/>
            <a:pathLst>
              <a:path w="8519160" h="925194">
                <a:moveTo>
                  <a:pt x="0" y="154178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7" y="0"/>
                </a:lnTo>
                <a:lnTo>
                  <a:pt x="8364982" y="0"/>
                </a:lnTo>
                <a:lnTo>
                  <a:pt x="8413691" y="7865"/>
                </a:lnTo>
                <a:lnTo>
                  <a:pt x="8456011" y="29764"/>
                </a:lnTo>
                <a:lnTo>
                  <a:pt x="8489395" y="63148"/>
                </a:lnTo>
                <a:lnTo>
                  <a:pt x="8511294" y="105468"/>
                </a:lnTo>
                <a:lnTo>
                  <a:pt x="8519160" y="154178"/>
                </a:lnTo>
                <a:lnTo>
                  <a:pt x="8519160" y="770890"/>
                </a:lnTo>
                <a:lnTo>
                  <a:pt x="8511294" y="819599"/>
                </a:lnTo>
                <a:lnTo>
                  <a:pt x="8489395" y="861919"/>
                </a:lnTo>
                <a:lnTo>
                  <a:pt x="8456011" y="895303"/>
                </a:lnTo>
                <a:lnTo>
                  <a:pt x="8413691" y="917202"/>
                </a:lnTo>
                <a:lnTo>
                  <a:pt x="8364982" y="925068"/>
                </a:lnTo>
                <a:lnTo>
                  <a:pt x="154177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90"/>
                </a:lnTo>
                <a:lnTo>
                  <a:pt x="0" y="15417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07995" y="1949958"/>
            <a:ext cx="396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Tasks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triggered</a:t>
            </a:r>
            <a:r>
              <a:rPr sz="18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18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events/notifications.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4998" y="1715770"/>
            <a:ext cx="793115" cy="791845"/>
            <a:chOff x="1634998" y="1715770"/>
            <a:chExt cx="793115" cy="791845"/>
          </a:xfrm>
        </p:grpSpPr>
        <p:sp>
          <p:nvSpPr>
            <p:cNvPr id="6" name="object 6"/>
            <p:cNvSpPr/>
            <p:nvPr/>
          </p:nvSpPr>
          <p:spPr>
            <a:xfrm>
              <a:off x="1641348" y="1722120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4">
                  <a:moveTo>
                    <a:pt x="390144" y="0"/>
                  </a:moveTo>
                  <a:lnTo>
                    <a:pt x="341195" y="3034"/>
                  </a:lnTo>
                  <a:lnTo>
                    <a:pt x="294064" y="11894"/>
                  </a:lnTo>
                  <a:lnTo>
                    <a:pt x="249115" y="26214"/>
                  </a:lnTo>
                  <a:lnTo>
                    <a:pt x="206713" y="45629"/>
                  </a:lnTo>
                  <a:lnTo>
                    <a:pt x="167225" y="69774"/>
                  </a:lnTo>
                  <a:lnTo>
                    <a:pt x="131014" y="98284"/>
                  </a:lnTo>
                  <a:lnTo>
                    <a:pt x="98446" y="130793"/>
                  </a:lnTo>
                  <a:lnTo>
                    <a:pt x="69887" y="166936"/>
                  </a:lnTo>
                  <a:lnTo>
                    <a:pt x="45701" y="206348"/>
                  </a:lnTo>
                  <a:lnTo>
                    <a:pt x="26255" y="248664"/>
                  </a:lnTo>
                  <a:lnTo>
                    <a:pt x="11912" y="293518"/>
                  </a:lnTo>
                  <a:lnTo>
                    <a:pt x="3038" y="340546"/>
                  </a:lnTo>
                  <a:lnTo>
                    <a:pt x="0" y="389381"/>
                  </a:lnTo>
                  <a:lnTo>
                    <a:pt x="3038" y="438217"/>
                  </a:lnTo>
                  <a:lnTo>
                    <a:pt x="11912" y="485245"/>
                  </a:lnTo>
                  <a:lnTo>
                    <a:pt x="26255" y="530099"/>
                  </a:lnTo>
                  <a:lnTo>
                    <a:pt x="45701" y="572415"/>
                  </a:lnTo>
                  <a:lnTo>
                    <a:pt x="69887" y="611827"/>
                  </a:lnTo>
                  <a:lnTo>
                    <a:pt x="98446" y="647970"/>
                  </a:lnTo>
                  <a:lnTo>
                    <a:pt x="131014" y="680479"/>
                  </a:lnTo>
                  <a:lnTo>
                    <a:pt x="167225" y="708989"/>
                  </a:lnTo>
                  <a:lnTo>
                    <a:pt x="206713" y="733134"/>
                  </a:lnTo>
                  <a:lnTo>
                    <a:pt x="249115" y="752549"/>
                  </a:lnTo>
                  <a:lnTo>
                    <a:pt x="294064" y="766869"/>
                  </a:lnTo>
                  <a:lnTo>
                    <a:pt x="341195" y="775729"/>
                  </a:lnTo>
                  <a:lnTo>
                    <a:pt x="390144" y="778763"/>
                  </a:lnTo>
                  <a:lnTo>
                    <a:pt x="439092" y="775729"/>
                  </a:lnTo>
                  <a:lnTo>
                    <a:pt x="486223" y="766869"/>
                  </a:lnTo>
                  <a:lnTo>
                    <a:pt x="531172" y="752549"/>
                  </a:lnTo>
                  <a:lnTo>
                    <a:pt x="573574" y="733134"/>
                  </a:lnTo>
                  <a:lnTo>
                    <a:pt x="613062" y="708989"/>
                  </a:lnTo>
                  <a:lnTo>
                    <a:pt x="649273" y="680479"/>
                  </a:lnTo>
                  <a:lnTo>
                    <a:pt x="681841" y="647970"/>
                  </a:lnTo>
                  <a:lnTo>
                    <a:pt x="710400" y="611827"/>
                  </a:lnTo>
                  <a:lnTo>
                    <a:pt x="734586" y="572415"/>
                  </a:lnTo>
                  <a:lnTo>
                    <a:pt x="754032" y="530099"/>
                  </a:lnTo>
                  <a:lnTo>
                    <a:pt x="768375" y="485245"/>
                  </a:lnTo>
                  <a:lnTo>
                    <a:pt x="777249" y="438217"/>
                  </a:lnTo>
                  <a:lnTo>
                    <a:pt x="780288" y="389381"/>
                  </a:lnTo>
                  <a:lnTo>
                    <a:pt x="777249" y="340546"/>
                  </a:lnTo>
                  <a:lnTo>
                    <a:pt x="768375" y="293518"/>
                  </a:lnTo>
                  <a:lnTo>
                    <a:pt x="754032" y="248664"/>
                  </a:lnTo>
                  <a:lnTo>
                    <a:pt x="734586" y="206348"/>
                  </a:lnTo>
                  <a:lnTo>
                    <a:pt x="710400" y="166936"/>
                  </a:lnTo>
                  <a:lnTo>
                    <a:pt x="681841" y="130793"/>
                  </a:lnTo>
                  <a:lnTo>
                    <a:pt x="649273" y="98284"/>
                  </a:lnTo>
                  <a:lnTo>
                    <a:pt x="613062" y="69774"/>
                  </a:lnTo>
                  <a:lnTo>
                    <a:pt x="573574" y="45629"/>
                  </a:lnTo>
                  <a:lnTo>
                    <a:pt x="531172" y="26214"/>
                  </a:lnTo>
                  <a:lnTo>
                    <a:pt x="486223" y="11894"/>
                  </a:lnTo>
                  <a:lnTo>
                    <a:pt x="439092" y="3034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41348" y="1722120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4">
                  <a:moveTo>
                    <a:pt x="0" y="389381"/>
                  </a:moveTo>
                  <a:lnTo>
                    <a:pt x="3038" y="340546"/>
                  </a:lnTo>
                  <a:lnTo>
                    <a:pt x="11912" y="293518"/>
                  </a:lnTo>
                  <a:lnTo>
                    <a:pt x="26255" y="248664"/>
                  </a:lnTo>
                  <a:lnTo>
                    <a:pt x="45701" y="206348"/>
                  </a:lnTo>
                  <a:lnTo>
                    <a:pt x="69887" y="166936"/>
                  </a:lnTo>
                  <a:lnTo>
                    <a:pt x="98446" y="130793"/>
                  </a:lnTo>
                  <a:lnTo>
                    <a:pt x="131014" y="98284"/>
                  </a:lnTo>
                  <a:lnTo>
                    <a:pt x="167225" y="69774"/>
                  </a:lnTo>
                  <a:lnTo>
                    <a:pt x="206713" y="45629"/>
                  </a:lnTo>
                  <a:lnTo>
                    <a:pt x="249115" y="26214"/>
                  </a:lnTo>
                  <a:lnTo>
                    <a:pt x="294064" y="11894"/>
                  </a:lnTo>
                  <a:lnTo>
                    <a:pt x="341195" y="3034"/>
                  </a:lnTo>
                  <a:lnTo>
                    <a:pt x="390144" y="0"/>
                  </a:lnTo>
                  <a:lnTo>
                    <a:pt x="439092" y="3034"/>
                  </a:lnTo>
                  <a:lnTo>
                    <a:pt x="486223" y="11894"/>
                  </a:lnTo>
                  <a:lnTo>
                    <a:pt x="531172" y="26214"/>
                  </a:lnTo>
                  <a:lnTo>
                    <a:pt x="573574" y="45629"/>
                  </a:lnTo>
                  <a:lnTo>
                    <a:pt x="613062" y="69774"/>
                  </a:lnTo>
                  <a:lnTo>
                    <a:pt x="649273" y="98284"/>
                  </a:lnTo>
                  <a:lnTo>
                    <a:pt x="681841" y="130793"/>
                  </a:lnTo>
                  <a:lnTo>
                    <a:pt x="710400" y="166936"/>
                  </a:lnTo>
                  <a:lnTo>
                    <a:pt x="734586" y="206348"/>
                  </a:lnTo>
                  <a:lnTo>
                    <a:pt x="754032" y="248664"/>
                  </a:lnTo>
                  <a:lnTo>
                    <a:pt x="768375" y="293518"/>
                  </a:lnTo>
                  <a:lnTo>
                    <a:pt x="777249" y="340546"/>
                  </a:lnTo>
                  <a:lnTo>
                    <a:pt x="780288" y="389381"/>
                  </a:lnTo>
                  <a:lnTo>
                    <a:pt x="777249" y="438217"/>
                  </a:lnTo>
                  <a:lnTo>
                    <a:pt x="768375" y="485245"/>
                  </a:lnTo>
                  <a:lnTo>
                    <a:pt x="754032" y="530099"/>
                  </a:lnTo>
                  <a:lnTo>
                    <a:pt x="734586" y="572415"/>
                  </a:lnTo>
                  <a:lnTo>
                    <a:pt x="710400" y="611827"/>
                  </a:lnTo>
                  <a:lnTo>
                    <a:pt x="681841" y="647970"/>
                  </a:lnTo>
                  <a:lnTo>
                    <a:pt x="649273" y="680479"/>
                  </a:lnTo>
                  <a:lnTo>
                    <a:pt x="613062" y="708989"/>
                  </a:lnTo>
                  <a:lnTo>
                    <a:pt x="573574" y="733134"/>
                  </a:lnTo>
                  <a:lnTo>
                    <a:pt x="531172" y="752549"/>
                  </a:lnTo>
                  <a:lnTo>
                    <a:pt x="486223" y="766869"/>
                  </a:lnTo>
                  <a:lnTo>
                    <a:pt x="439092" y="775729"/>
                  </a:lnTo>
                  <a:lnTo>
                    <a:pt x="390144" y="778763"/>
                  </a:lnTo>
                  <a:lnTo>
                    <a:pt x="341195" y="775729"/>
                  </a:lnTo>
                  <a:lnTo>
                    <a:pt x="294064" y="766869"/>
                  </a:lnTo>
                  <a:lnTo>
                    <a:pt x="249115" y="752549"/>
                  </a:lnTo>
                  <a:lnTo>
                    <a:pt x="206713" y="733134"/>
                  </a:lnTo>
                  <a:lnTo>
                    <a:pt x="167225" y="708989"/>
                  </a:lnTo>
                  <a:lnTo>
                    <a:pt x="131014" y="680479"/>
                  </a:lnTo>
                  <a:lnTo>
                    <a:pt x="98446" y="647970"/>
                  </a:lnTo>
                  <a:lnTo>
                    <a:pt x="69887" y="611827"/>
                  </a:lnTo>
                  <a:lnTo>
                    <a:pt x="45701" y="572415"/>
                  </a:lnTo>
                  <a:lnTo>
                    <a:pt x="26255" y="530099"/>
                  </a:lnTo>
                  <a:lnTo>
                    <a:pt x="11912" y="485245"/>
                  </a:lnTo>
                  <a:lnTo>
                    <a:pt x="3038" y="438217"/>
                  </a:lnTo>
                  <a:lnTo>
                    <a:pt x="0" y="38938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7160" y="1921942"/>
              <a:ext cx="264795" cy="325755"/>
            </a:xfrm>
            <a:custGeom>
              <a:avLst/>
              <a:gdLst/>
              <a:ahLst/>
              <a:cxnLst/>
              <a:rect l="l" t="t" r="r" b="b"/>
              <a:pathLst>
                <a:path w="264794" h="325755">
                  <a:moveTo>
                    <a:pt x="159873" y="0"/>
                  </a:moveTo>
                  <a:lnTo>
                    <a:pt x="113670" y="6868"/>
                  </a:lnTo>
                  <a:lnTo>
                    <a:pt x="75034" y="30095"/>
                  </a:lnTo>
                  <a:lnTo>
                    <a:pt x="47936" y="66099"/>
                  </a:lnTo>
                  <a:lnTo>
                    <a:pt x="36349" y="111298"/>
                  </a:lnTo>
                  <a:lnTo>
                    <a:pt x="36197" y="234588"/>
                  </a:lnTo>
                  <a:lnTo>
                    <a:pt x="35912" y="235423"/>
                  </a:lnTo>
                  <a:lnTo>
                    <a:pt x="9297" y="270773"/>
                  </a:lnTo>
                  <a:lnTo>
                    <a:pt x="1991" y="282961"/>
                  </a:lnTo>
                  <a:lnTo>
                    <a:pt x="0" y="296530"/>
                  </a:lnTo>
                  <a:lnTo>
                    <a:pt x="3247" y="309854"/>
                  </a:lnTo>
                  <a:lnTo>
                    <a:pt x="11658" y="321308"/>
                  </a:lnTo>
                  <a:lnTo>
                    <a:pt x="16941" y="325290"/>
                  </a:lnTo>
                  <a:lnTo>
                    <a:pt x="17781" y="325708"/>
                  </a:lnTo>
                  <a:lnTo>
                    <a:pt x="36998" y="306548"/>
                  </a:lnTo>
                  <a:lnTo>
                    <a:pt x="35719" y="306548"/>
                  </a:lnTo>
                  <a:lnTo>
                    <a:pt x="29127" y="306422"/>
                  </a:lnTo>
                  <a:lnTo>
                    <a:pt x="23881" y="300990"/>
                  </a:lnTo>
                  <a:lnTo>
                    <a:pt x="24053" y="291542"/>
                  </a:lnTo>
                  <a:lnTo>
                    <a:pt x="25134" y="288800"/>
                  </a:lnTo>
                  <a:lnTo>
                    <a:pt x="27044" y="286673"/>
                  </a:lnTo>
                  <a:lnTo>
                    <a:pt x="27920" y="285640"/>
                  </a:lnTo>
                  <a:lnTo>
                    <a:pt x="54740" y="250342"/>
                  </a:lnTo>
                  <a:lnTo>
                    <a:pt x="58242" y="245512"/>
                  </a:lnTo>
                  <a:lnTo>
                    <a:pt x="60112" y="239689"/>
                  </a:lnTo>
                  <a:lnTo>
                    <a:pt x="60072" y="117420"/>
                  </a:lnTo>
                  <a:lnTo>
                    <a:pt x="67439" y="80967"/>
                  </a:lnTo>
                  <a:lnTo>
                    <a:pt x="87529" y="51199"/>
                  </a:lnTo>
                  <a:lnTo>
                    <a:pt x="117326" y="31129"/>
                  </a:lnTo>
                  <a:lnTo>
                    <a:pt x="153818" y="23770"/>
                  </a:lnTo>
                  <a:lnTo>
                    <a:pt x="220839" y="23770"/>
                  </a:lnTo>
                  <a:lnTo>
                    <a:pt x="204239" y="11533"/>
                  </a:lnTo>
                  <a:lnTo>
                    <a:pt x="159873" y="0"/>
                  </a:lnTo>
                  <a:close/>
                </a:path>
                <a:path w="264794" h="325755">
                  <a:moveTo>
                    <a:pt x="220839" y="23770"/>
                  </a:moveTo>
                  <a:lnTo>
                    <a:pt x="158758" y="23770"/>
                  </a:lnTo>
                  <a:lnTo>
                    <a:pt x="194207" y="33128"/>
                  </a:lnTo>
                  <a:lnTo>
                    <a:pt x="222671" y="54270"/>
                  </a:lnTo>
                  <a:lnTo>
                    <a:pt x="241482" y="84310"/>
                  </a:lnTo>
                  <a:lnTo>
                    <a:pt x="244285" y="99873"/>
                  </a:lnTo>
                  <a:lnTo>
                    <a:pt x="264402" y="79815"/>
                  </a:lnTo>
                  <a:lnTo>
                    <a:pt x="263576" y="75315"/>
                  </a:lnTo>
                  <a:lnTo>
                    <a:pt x="239923" y="37839"/>
                  </a:lnTo>
                  <a:lnTo>
                    <a:pt x="220839" y="2377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4998" y="2960877"/>
            <a:ext cx="8922004" cy="9362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07995" y="3267583"/>
            <a:ext cx="5469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Defined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playbook,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executed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when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notified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a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task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31492" y="4283964"/>
            <a:ext cx="8519160" cy="925194"/>
          </a:xfrm>
          <a:custGeom>
            <a:avLst/>
            <a:gdLst/>
            <a:ahLst/>
            <a:cxnLst/>
            <a:rect l="l" t="t" r="r" b="b"/>
            <a:pathLst>
              <a:path w="8519160" h="925195">
                <a:moveTo>
                  <a:pt x="0" y="154178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7" y="0"/>
                </a:lnTo>
                <a:lnTo>
                  <a:pt x="8364982" y="0"/>
                </a:lnTo>
                <a:lnTo>
                  <a:pt x="8413691" y="7865"/>
                </a:lnTo>
                <a:lnTo>
                  <a:pt x="8456011" y="29764"/>
                </a:lnTo>
                <a:lnTo>
                  <a:pt x="8489395" y="63148"/>
                </a:lnTo>
                <a:lnTo>
                  <a:pt x="8511294" y="105468"/>
                </a:lnTo>
                <a:lnTo>
                  <a:pt x="8519160" y="154178"/>
                </a:lnTo>
                <a:lnTo>
                  <a:pt x="8519160" y="770890"/>
                </a:lnTo>
                <a:lnTo>
                  <a:pt x="8511294" y="819599"/>
                </a:lnTo>
                <a:lnTo>
                  <a:pt x="8489395" y="861919"/>
                </a:lnTo>
                <a:lnTo>
                  <a:pt x="8456011" y="895303"/>
                </a:lnTo>
                <a:lnTo>
                  <a:pt x="8413691" y="917202"/>
                </a:lnTo>
                <a:lnTo>
                  <a:pt x="8364982" y="925068"/>
                </a:lnTo>
                <a:lnTo>
                  <a:pt x="154177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90"/>
                </a:lnTo>
                <a:lnTo>
                  <a:pt x="0" y="15417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17139" y="4591557"/>
            <a:ext cx="624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Manage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actions</a:t>
            </a:r>
            <a:r>
              <a:rPr sz="18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based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system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state/configuration</a:t>
            </a:r>
            <a:r>
              <a:rPr sz="18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changes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34998" y="4350765"/>
            <a:ext cx="793115" cy="791845"/>
            <a:chOff x="1634998" y="4350765"/>
            <a:chExt cx="793115" cy="791845"/>
          </a:xfrm>
        </p:grpSpPr>
        <p:sp>
          <p:nvSpPr>
            <p:cNvPr id="14" name="object 14"/>
            <p:cNvSpPr/>
            <p:nvPr/>
          </p:nvSpPr>
          <p:spPr>
            <a:xfrm>
              <a:off x="1641348" y="4357115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5">
                  <a:moveTo>
                    <a:pt x="390144" y="0"/>
                  </a:moveTo>
                  <a:lnTo>
                    <a:pt x="341195" y="3034"/>
                  </a:lnTo>
                  <a:lnTo>
                    <a:pt x="294064" y="11894"/>
                  </a:lnTo>
                  <a:lnTo>
                    <a:pt x="249115" y="26214"/>
                  </a:lnTo>
                  <a:lnTo>
                    <a:pt x="206713" y="45629"/>
                  </a:lnTo>
                  <a:lnTo>
                    <a:pt x="167225" y="69774"/>
                  </a:lnTo>
                  <a:lnTo>
                    <a:pt x="131014" y="98284"/>
                  </a:lnTo>
                  <a:lnTo>
                    <a:pt x="98446" y="130793"/>
                  </a:lnTo>
                  <a:lnTo>
                    <a:pt x="69887" y="166936"/>
                  </a:lnTo>
                  <a:lnTo>
                    <a:pt x="45701" y="206348"/>
                  </a:lnTo>
                  <a:lnTo>
                    <a:pt x="26255" y="248664"/>
                  </a:lnTo>
                  <a:lnTo>
                    <a:pt x="11912" y="293518"/>
                  </a:lnTo>
                  <a:lnTo>
                    <a:pt x="3038" y="340546"/>
                  </a:lnTo>
                  <a:lnTo>
                    <a:pt x="0" y="389381"/>
                  </a:lnTo>
                  <a:lnTo>
                    <a:pt x="3038" y="438217"/>
                  </a:lnTo>
                  <a:lnTo>
                    <a:pt x="11912" y="485245"/>
                  </a:lnTo>
                  <a:lnTo>
                    <a:pt x="26255" y="530099"/>
                  </a:lnTo>
                  <a:lnTo>
                    <a:pt x="45701" y="572415"/>
                  </a:lnTo>
                  <a:lnTo>
                    <a:pt x="69887" y="611827"/>
                  </a:lnTo>
                  <a:lnTo>
                    <a:pt x="98446" y="647970"/>
                  </a:lnTo>
                  <a:lnTo>
                    <a:pt x="131014" y="680479"/>
                  </a:lnTo>
                  <a:lnTo>
                    <a:pt x="167225" y="708989"/>
                  </a:lnTo>
                  <a:lnTo>
                    <a:pt x="206713" y="733134"/>
                  </a:lnTo>
                  <a:lnTo>
                    <a:pt x="249115" y="752549"/>
                  </a:lnTo>
                  <a:lnTo>
                    <a:pt x="294064" y="766869"/>
                  </a:lnTo>
                  <a:lnTo>
                    <a:pt x="341195" y="775729"/>
                  </a:lnTo>
                  <a:lnTo>
                    <a:pt x="390144" y="778763"/>
                  </a:lnTo>
                  <a:lnTo>
                    <a:pt x="439092" y="775729"/>
                  </a:lnTo>
                  <a:lnTo>
                    <a:pt x="486223" y="766869"/>
                  </a:lnTo>
                  <a:lnTo>
                    <a:pt x="531172" y="752549"/>
                  </a:lnTo>
                  <a:lnTo>
                    <a:pt x="573574" y="733134"/>
                  </a:lnTo>
                  <a:lnTo>
                    <a:pt x="613062" y="708989"/>
                  </a:lnTo>
                  <a:lnTo>
                    <a:pt x="649273" y="680479"/>
                  </a:lnTo>
                  <a:lnTo>
                    <a:pt x="681841" y="647970"/>
                  </a:lnTo>
                  <a:lnTo>
                    <a:pt x="710400" y="611827"/>
                  </a:lnTo>
                  <a:lnTo>
                    <a:pt x="734586" y="572415"/>
                  </a:lnTo>
                  <a:lnTo>
                    <a:pt x="754032" y="530099"/>
                  </a:lnTo>
                  <a:lnTo>
                    <a:pt x="768375" y="485245"/>
                  </a:lnTo>
                  <a:lnTo>
                    <a:pt x="777249" y="438217"/>
                  </a:lnTo>
                  <a:lnTo>
                    <a:pt x="780288" y="389381"/>
                  </a:lnTo>
                  <a:lnTo>
                    <a:pt x="777249" y="340546"/>
                  </a:lnTo>
                  <a:lnTo>
                    <a:pt x="768375" y="293518"/>
                  </a:lnTo>
                  <a:lnTo>
                    <a:pt x="754032" y="248664"/>
                  </a:lnTo>
                  <a:lnTo>
                    <a:pt x="734586" y="206348"/>
                  </a:lnTo>
                  <a:lnTo>
                    <a:pt x="710400" y="166936"/>
                  </a:lnTo>
                  <a:lnTo>
                    <a:pt x="681841" y="130793"/>
                  </a:lnTo>
                  <a:lnTo>
                    <a:pt x="649273" y="98284"/>
                  </a:lnTo>
                  <a:lnTo>
                    <a:pt x="613062" y="69774"/>
                  </a:lnTo>
                  <a:lnTo>
                    <a:pt x="573574" y="45629"/>
                  </a:lnTo>
                  <a:lnTo>
                    <a:pt x="531172" y="26214"/>
                  </a:lnTo>
                  <a:lnTo>
                    <a:pt x="486223" y="11894"/>
                  </a:lnTo>
                  <a:lnTo>
                    <a:pt x="439092" y="3034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41348" y="4357115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5">
                  <a:moveTo>
                    <a:pt x="0" y="389381"/>
                  </a:moveTo>
                  <a:lnTo>
                    <a:pt x="3038" y="340546"/>
                  </a:lnTo>
                  <a:lnTo>
                    <a:pt x="11912" y="293518"/>
                  </a:lnTo>
                  <a:lnTo>
                    <a:pt x="26255" y="248664"/>
                  </a:lnTo>
                  <a:lnTo>
                    <a:pt x="45701" y="206348"/>
                  </a:lnTo>
                  <a:lnTo>
                    <a:pt x="69887" y="166936"/>
                  </a:lnTo>
                  <a:lnTo>
                    <a:pt x="98446" y="130793"/>
                  </a:lnTo>
                  <a:lnTo>
                    <a:pt x="131014" y="98284"/>
                  </a:lnTo>
                  <a:lnTo>
                    <a:pt x="167225" y="69774"/>
                  </a:lnTo>
                  <a:lnTo>
                    <a:pt x="206713" y="45629"/>
                  </a:lnTo>
                  <a:lnTo>
                    <a:pt x="249115" y="26214"/>
                  </a:lnTo>
                  <a:lnTo>
                    <a:pt x="294064" y="11894"/>
                  </a:lnTo>
                  <a:lnTo>
                    <a:pt x="341195" y="3034"/>
                  </a:lnTo>
                  <a:lnTo>
                    <a:pt x="390144" y="0"/>
                  </a:lnTo>
                  <a:lnTo>
                    <a:pt x="439092" y="3034"/>
                  </a:lnTo>
                  <a:lnTo>
                    <a:pt x="486223" y="11894"/>
                  </a:lnTo>
                  <a:lnTo>
                    <a:pt x="531172" y="26214"/>
                  </a:lnTo>
                  <a:lnTo>
                    <a:pt x="573574" y="45629"/>
                  </a:lnTo>
                  <a:lnTo>
                    <a:pt x="613062" y="69774"/>
                  </a:lnTo>
                  <a:lnTo>
                    <a:pt x="649273" y="98284"/>
                  </a:lnTo>
                  <a:lnTo>
                    <a:pt x="681841" y="130793"/>
                  </a:lnTo>
                  <a:lnTo>
                    <a:pt x="710400" y="166936"/>
                  </a:lnTo>
                  <a:lnTo>
                    <a:pt x="734586" y="206348"/>
                  </a:lnTo>
                  <a:lnTo>
                    <a:pt x="754032" y="248664"/>
                  </a:lnTo>
                  <a:lnTo>
                    <a:pt x="768375" y="293518"/>
                  </a:lnTo>
                  <a:lnTo>
                    <a:pt x="777249" y="340546"/>
                  </a:lnTo>
                  <a:lnTo>
                    <a:pt x="780288" y="389381"/>
                  </a:lnTo>
                  <a:lnTo>
                    <a:pt x="777249" y="438217"/>
                  </a:lnTo>
                  <a:lnTo>
                    <a:pt x="768375" y="485245"/>
                  </a:lnTo>
                  <a:lnTo>
                    <a:pt x="754032" y="530099"/>
                  </a:lnTo>
                  <a:lnTo>
                    <a:pt x="734586" y="572415"/>
                  </a:lnTo>
                  <a:lnTo>
                    <a:pt x="710400" y="611827"/>
                  </a:lnTo>
                  <a:lnTo>
                    <a:pt x="681841" y="647970"/>
                  </a:lnTo>
                  <a:lnTo>
                    <a:pt x="649273" y="680479"/>
                  </a:lnTo>
                  <a:lnTo>
                    <a:pt x="613062" y="708989"/>
                  </a:lnTo>
                  <a:lnTo>
                    <a:pt x="573574" y="733134"/>
                  </a:lnTo>
                  <a:lnTo>
                    <a:pt x="531172" y="752549"/>
                  </a:lnTo>
                  <a:lnTo>
                    <a:pt x="486223" y="766869"/>
                  </a:lnTo>
                  <a:lnTo>
                    <a:pt x="439092" y="775729"/>
                  </a:lnTo>
                  <a:lnTo>
                    <a:pt x="390144" y="778763"/>
                  </a:lnTo>
                  <a:lnTo>
                    <a:pt x="341195" y="775729"/>
                  </a:lnTo>
                  <a:lnTo>
                    <a:pt x="294064" y="766869"/>
                  </a:lnTo>
                  <a:lnTo>
                    <a:pt x="249115" y="752549"/>
                  </a:lnTo>
                  <a:lnTo>
                    <a:pt x="206713" y="733134"/>
                  </a:lnTo>
                  <a:lnTo>
                    <a:pt x="167225" y="708989"/>
                  </a:lnTo>
                  <a:lnTo>
                    <a:pt x="131014" y="680479"/>
                  </a:lnTo>
                  <a:lnTo>
                    <a:pt x="98446" y="647970"/>
                  </a:lnTo>
                  <a:lnTo>
                    <a:pt x="69887" y="611827"/>
                  </a:lnTo>
                  <a:lnTo>
                    <a:pt x="45701" y="572415"/>
                  </a:lnTo>
                  <a:lnTo>
                    <a:pt x="26255" y="530099"/>
                  </a:lnTo>
                  <a:lnTo>
                    <a:pt x="11912" y="485245"/>
                  </a:lnTo>
                  <a:lnTo>
                    <a:pt x="3038" y="438217"/>
                  </a:lnTo>
                  <a:lnTo>
                    <a:pt x="0" y="38938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12912" y="4605680"/>
              <a:ext cx="466725" cy="292735"/>
            </a:xfrm>
            <a:custGeom>
              <a:avLst/>
              <a:gdLst/>
              <a:ahLst/>
              <a:cxnLst/>
              <a:rect l="l" t="t" r="r" b="b"/>
              <a:pathLst>
                <a:path w="466725" h="292735">
                  <a:moveTo>
                    <a:pt x="175006" y="204533"/>
                  </a:moveTo>
                  <a:lnTo>
                    <a:pt x="0" y="204533"/>
                  </a:lnTo>
                  <a:lnTo>
                    <a:pt x="0" y="233756"/>
                  </a:lnTo>
                  <a:lnTo>
                    <a:pt x="175006" y="233756"/>
                  </a:lnTo>
                  <a:lnTo>
                    <a:pt x="175006" y="204533"/>
                  </a:lnTo>
                  <a:close/>
                </a:path>
                <a:path w="466725" h="292735">
                  <a:moveTo>
                    <a:pt x="175006" y="102260"/>
                  </a:moveTo>
                  <a:lnTo>
                    <a:pt x="0" y="102260"/>
                  </a:lnTo>
                  <a:lnTo>
                    <a:pt x="0" y="131483"/>
                  </a:lnTo>
                  <a:lnTo>
                    <a:pt x="175006" y="131483"/>
                  </a:lnTo>
                  <a:lnTo>
                    <a:pt x="175006" y="102260"/>
                  </a:lnTo>
                  <a:close/>
                </a:path>
                <a:path w="466725" h="292735">
                  <a:moveTo>
                    <a:pt x="262509" y="0"/>
                  </a:moveTo>
                  <a:lnTo>
                    <a:pt x="0" y="0"/>
                  </a:lnTo>
                  <a:lnTo>
                    <a:pt x="0" y="29222"/>
                  </a:lnTo>
                  <a:lnTo>
                    <a:pt x="262509" y="29222"/>
                  </a:lnTo>
                  <a:lnTo>
                    <a:pt x="262509" y="0"/>
                  </a:lnTo>
                  <a:close/>
                </a:path>
                <a:path w="466725" h="292735">
                  <a:moveTo>
                    <a:pt x="466674" y="271538"/>
                  </a:moveTo>
                  <a:lnTo>
                    <a:pt x="408343" y="213118"/>
                  </a:lnTo>
                  <a:lnTo>
                    <a:pt x="399770" y="204533"/>
                  </a:lnTo>
                  <a:lnTo>
                    <a:pt x="387705" y="192455"/>
                  </a:lnTo>
                  <a:lnTo>
                    <a:pt x="396544" y="178625"/>
                  </a:lnTo>
                  <a:lnTo>
                    <a:pt x="402996" y="163652"/>
                  </a:lnTo>
                  <a:lnTo>
                    <a:pt x="406958" y="147840"/>
                  </a:lnTo>
                  <a:lnTo>
                    <a:pt x="408343" y="131483"/>
                  </a:lnTo>
                  <a:lnTo>
                    <a:pt x="400316" y="91681"/>
                  </a:lnTo>
                  <a:lnTo>
                    <a:pt x="379183" y="60274"/>
                  </a:lnTo>
                  <a:lnTo>
                    <a:pt x="379183" y="131483"/>
                  </a:lnTo>
                  <a:lnTo>
                    <a:pt x="373443" y="159918"/>
                  </a:lnTo>
                  <a:lnTo>
                    <a:pt x="357809" y="183146"/>
                  </a:lnTo>
                  <a:lnTo>
                    <a:pt x="334632" y="198793"/>
                  </a:lnTo>
                  <a:lnTo>
                    <a:pt x="306260" y="204533"/>
                  </a:lnTo>
                  <a:lnTo>
                    <a:pt x="277888" y="198780"/>
                  </a:lnTo>
                  <a:lnTo>
                    <a:pt x="254711" y="183121"/>
                  </a:lnTo>
                  <a:lnTo>
                    <a:pt x="239090" y="159905"/>
                  </a:lnTo>
                  <a:lnTo>
                    <a:pt x="233349" y="131483"/>
                  </a:lnTo>
                  <a:lnTo>
                    <a:pt x="239077" y="103047"/>
                  </a:lnTo>
                  <a:lnTo>
                    <a:pt x="254698" y="79832"/>
                  </a:lnTo>
                  <a:lnTo>
                    <a:pt x="277876" y="64173"/>
                  </a:lnTo>
                  <a:lnTo>
                    <a:pt x="306260" y="58432"/>
                  </a:lnTo>
                  <a:lnTo>
                    <a:pt x="334632" y="64173"/>
                  </a:lnTo>
                  <a:lnTo>
                    <a:pt x="357809" y="79832"/>
                  </a:lnTo>
                  <a:lnTo>
                    <a:pt x="373443" y="103047"/>
                  </a:lnTo>
                  <a:lnTo>
                    <a:pt x="379183" y="131483"/>
                  </a:lnTo>
                  <a:lnTo>
                    <a:pt x="379183" y="60274"/>
                  </a:lnTo>
                  <a:lnTo>
                    <a:pt x="378447" y="59169"/>
                  </a:lnTo>
                  <a:lnTo>
                    <a:pt x="377342" y="58432"/>
                  </a:lnTo>
                  <a:lnTo>
                    <a:pt x="345998" y="37249"/>
                  </a:lnTo>
                  <a:lnTo>
                    <a:pt x="306260" y="29222"/>
                  </a:lnTo>
                  <a:lnTo>
                    <a:pt x="266522" y="37249"/>
                  </a:lnTo>
                  <a:lnTo>
                    <a:pt x="234073" y="59169"/>
                  </a:lnTo>
                  <a:lnTo>
                    <a:pt x="212191" y="91681"/>
                  </a:lnTo>
                  <a:lnTo>
                    <a:pt x="204165" y="131483"/>
                  </a:lnTo>
                  <a:lnTo>
                    <a:pt x="212191" y="171297"/>
                  </a:lnTo>
                  <a:lnTo>
                    <a:pt x="234073" y="203796"/>
                  </a:lnTo>
                  <a:lnTo>
                    <a:pt x="266522" y="225717"/>
                  </a:lnTo>
                  <a:lnTo>
                    <a:pt x="306260" y="233756"/>
                  </a:lnTo>
                  <a:lnTo>
                    <a:pt x="322580" y="232371"/>
                  </a:lnTo>
                  <a:lnTo>
                    <a:pt x="338353" y="228409"/>
                  </a:lnTo>
                  <a:lnTo>
                    <a:pt x="353301" y="221945"/>
                  </a:lnTo>
                  <a:lnTo>
                    <a:pt x="367106" y="213118"/>
                  </a:lnTo>
                  <a:lnTo>
                    <a:pt x="446049" y="292188"/>
                  </a:lnTo>
                  <a:lnTo>
                    <a:pt x="466674" y="27153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94573" y="5787095"/>
            <a:ext cx="255841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ANSIBLE_GATHERING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explicit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39" y="392049"/>
            <a:ext cx="2136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Ansible</a:t>
            </a:r>
            <a:r>
              <a:rPr sz="1400" spc="-50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Configuration</a:t>
            </a:r>
            <a:r>
              <a:rPr sz="1400" spc="-70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Files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2211" y="1164336"/>
            <a:ext cx="3345179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/etc/ansible/ansible.cfg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63705" y="1729434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4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4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4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4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4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4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73922" y="3325571"/>
            <a:ext cx="529590" cy="379730"/>
          </a:xfrm>
          <a:custGeom>
            <a:avLst/>
            <a:gdLst/>
            <a:ahLst/>
            <a:cxnLst/>
            <a:rect l="l" t="t" r="r" b="b"/>
            <a:pathLst>
              <a:path w="529589" h="379729">
                <a:moveTo>
                  <a:pt x="474891" y="81368"/>
                </a:moveTo>
                <a:lnTo>
                  <a:pt x="472744" y="70840"/>
                </a:lnTo>
                <a:lnTo>
                  <a:pt x="466915" y="62217"/>
                </a:lnTo>
                <a:lnTo>
                  <a:pt x="458292" y="56388"/>
                </a:lnTo>
                <a:lnTo>
                  <a:pt x="447751" y="54254"/>
                </a:lnTo>
                <a:lnTo>
                  <a:pt x="244221" y="54254"/>
                </a:lnTo>
                <a:lnTo>
                  <a:pt x="164846" y="2032"/>
                </a:lnTo>
                <a:lnTo>
                  <a:pt x="160096" y="0"/>
                </a:lnTo>
                <a:lnTo>
                  <a:pt x="27127" y="0"/>
                </a:lnTo>
                <a:lnTo>
                  <a:pt x="16598" y="2146"/>
                </a:lnTo>
                <a:lnTo>
                  <a:pt x="7962" y="7975"/>
                </a:lnTo>
                <a:lnTo>
                  <a:pt x="2133" y="16598"/>
                </a:lnTo>
                <a:lnTo>
                  <a:pt x="0" y="27127"/>
                </a:lnTo>
                <a:lnTo>
                  <a:pt x="0" y="359371"/>
                </a:lnTo>
                <a:lnTo>
                  <a:pt x="87515" y="147142"/>
                </a:lnTo>
                <a:lnTo>
                  <a:pt x="95402" y="134150"/>
                </a:lnTo>
                <a:lnTo>
                  <a:pt x="106426" y="124091"/>
                </a:lnTo>
                <a:lnTo>
                  <a:pt x="119849" y="117576"/>
                </a:lnTo>
                <a:lnTo>
                  <a:pt x="135001" y="115277"/>
                </a:lnTo>
                <a:lnTo>
                  <a:pt x="474891" y="115277"/>
                </a:lnTo>
                <a:lnTo>
                  <a:pt x="474891" y="81368"/>
                </a:lnTo>
                <a:close/>
              </a:path>
              <a:path w="529589" h="379729">
                <a:moveTo>
                  <a:pt x="529158" y="169519"/>
                </a:moveTo>
                <a:lnTo>
                  <a:pt x="527342" y="159461"/>
                </a:lnTo>
                <a:lnTo>
                  <a:pt x="522287" y="151130"/>
                </a:lnTo>
                <a:lnTo>
                  <a:pt x="514553" y="145199"/>
                </a:lnTo>
                <a:lnTo>
                  <a:pt x="504736" y="142392"/>
                </a:lnTo>
                <a:lnTo>
                  <a:pt x="135001" y="142392"/>
                </a:lnTo>
                <a:lnTo>
                  <a:pt x="20345" y="379717"/>
                </a:lnTo>
                <a:lnTo>
                  <a:pt x="434187" y="379717"/>
                </a:lnTo>
                <a:lnTo>
                  <a:pt x="526440" y="181724"/>
                </a:lnTo>
                <a:lnTo>
                  <a:pt x="528472" y="177660"/>
                </a:lnTo>
                <a:lnTo>
                  <a:pt x="529158" y="173583"/>
                </a:lnTo>
                <a:lnTo>
                  <a:pt x="529158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60735" y="3325571"/>
            <a:ext cx="529590" cy="379730"/>
          </a:xfrm>
          <a:custGeom>
            <a:avLst/>
            <a:gdLst/>
            <a:ahLst/>
            <a:cxnLst/>
            <a:rect l="l" t="t" r="r" b="b"/>
            <a:pathLst>
              <a:path w="529589" h="379729">
                <a:moveTo>
                  <a:pt x="474891" y="81368"/>
                </a:moveTo>
                <a:lnTo>
                  <a:pt x="472744" y="70840"/>
                </a:lnTo>
                <a:lnTo>
                  <a:pt x="466915" y="62217"/>
                </a:lnTo>
                <a:lnTo>
                  <a:pt x="458292" y="56388"/>
                </a:lnTo>
                <a:lnTo>
                  <a:pt x="447751" y="54254"/>
                </a:lnTo>
                <a:lnTo>
                  <a:pt x="244221" y="54254"/>
                </a:lnTo>
                <a:lnTo>
                  <a:pt x="164846" y="2032"/>
                </a:lnTo>
                <a:lnTo>
                  <a:pt x="160096" y="0"/>
                </a:lnTo>
                <a:lnTo>
                  <a:pt x="27127" y="0"/>
                </a:lnTo>
                <a:lnTo>
                  <a:pt x="16598" y="2146"/>
                </a:lnTo>
                <a:lnTo>
                  <a:pt x="7962" y="7975"/>
                </a:lnTo>
                <a:lnTo>
                  <a:pt x="2133" y="16598"/>
                </a:lnTo>
                <a:lnTo>
                  <a:pt x="0" y="27127"/>
                </a:lnTo>
                <a:lnTo>
                  <a:pt x="0" y="359371"/>
                </a:lnTo>
                <a:lnTo>
                  <a:pt x="87515" y="147142"/>
                </a:lnTo>
                <a:lnTo>
                  <a:pt x="95402" y="134150"/>
                </a:lnTo>
                <a:lnTo>
                  <a:pt x="106426" y="124091"/>
                </a:lnTo>
                <a:lnTo>
                  <a:pt x="119849" y="117576"/>
                </a:lnTo>
                <a:lnTo>
                  <a:pt x="135001" y="115277"/>
                </a:lnTo>
                <a:lnTo>
                  <a:pt x="474891" y="115277"/>
                </a:lnTo>
                <a:lnTo>
                  <a:pt x="474891" y="81368"/>
                </a:lnTo>
                <a:close/>
              </a:path>
              <a:path w="529589" h="379729">
                <a:moveTo>
                  <a:pt x="529158" y="169519"/>
                </a:moveTo>
                <a:lnTo>
                  <a:pt x="527342" y="159461"/>
                </a:lnTo>
                <a:lnTo>
                  <a:pt x="522287" y="151130"/>
                </a:lnTo>
                <a:lnTo>
                  <a:pt x="514553" y="145199"/>
                </a:lnTo>
                <a:lnTo>
                  <a:pt x="504736" y="142392"/>
                </a:lnTo>
                <a:lnTo>
                  <a:pt x="135001" y="142392"/>
                </a:lnTo>
                <a:lnTo>
                  <a:pt x="20345" y="379717"/>
                </a:lnTo>
                <a:lnTo>
                  <a:pt x="434187" y="379717"/>
                </a:lnTo>
                <a:lnTo>
                  <a:pt x="526440" y="181724"/>
                </a:lnTo>
                <a:lnTo>
                  <a:pt x="528472" y="177660"/>
                </a:lnTo>
                <a:lnTo>
                  <a:pt x="529158" y="173583"/>
                </a:lnTo>
                <a:lnTo>
                  <a:pt x="529158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47534" y="3325571"/>
            <a:ext cx="529590" cy="379730"/>
          </a:xfrm>
          <a:custGeom>
            <a:avLst/>
            <a:gdLst/>
            <a:ahLst/>
            <a:cxnLst/>
            <a:rect l="l" t="t" r="r" b="b"/>
            <a:pathLst>
              <a:path w="529590" h="379729">
                <a:moveTo>
                  <a:pt x="474903" y="81368"/>
                </a:moveTo>
                <a:lnTo>
                  <a:pt x="472757" y="70840"/>
                </a:lnTo>
                <a:lnTo>
                  <a:pt x="466928" y="62217"/>
                </a:lnTo>
                <a:lnTo>
                  <a:pt x="458304" y="56388"/>
                </a:lnTo>
                <a:lnTo>
                  <a:pt x="447763" y="54254"/>
                </a:lnTo>
                <a:lnTo>
                  <a:pt x="244233" y="54254"/>
                </a:lnTo>
                <a:lnTo>
                  <a:pt x="164858" y="2032"/>
                </a:lnTo>
                <a:lnTo>
                  <a:pt x="160108" y="0"/>
                </a:lnTo>
                <a:lnTo>
                  <a:pt x="27139" y="0"/>
                </a:lnTo>
                <a:lnTo>
                  <a:pt x="16611" y="2146"/>
                </a:lnTo>
                <a:lnTo>
                  <a:pt x="7975" y="7975"/>
                </a:lnTo>
                <a:lnTo>
                  <a:pt x="2146" y="16598"/>
                </a:lnTo>
                <a:lnTo>
                  <a:pt x="0" y="27127"/>
                </a:lnTo>
                <a:lnTo>
                  <a:pt x="12" y="359371"/>
                </a:lnTo>
                <a:lnTo>
                  <a:pt x="87528" y="147142"/>
                </a:lnTo>
                <a:lnTo>
                  <a:pt x="95415" y="134150"/>
                </a:lnTo>
                <a:lnTo>
                  <a:pt x="106438" y="124091"/>
                </a:lnTo>
                <a:lnTo>
                  <a:pt x="119862" y="117576"/>
                </a:lnTo>
                <a:lnTo>
                  <a:pt x="135013" y="115277"/>
                </a:lnTo>
                <a:lnTo>
                  <a:pt x="474903" y="115277"/>
                </a:lnTo>
                <a:lnTo>
                  <a:pt x="474903" y="81368"/>
                </a:lnTo>
                <a:close/>
              </a:path>
              <a:path w="529590" h="379729">
                <a:moveTo>
                  <a:pt x="529170" y="169519"/>
                </a:moveTo>
                <a:lnTo>
                  <a:pt x="527354" y="159461"/>
                </a:lnTo>
                <a:lnTo>
                  <a:pt x="522300" y="151130"/>
                </a:lnTo>
                <a:lnTo>
                  <a:pt x="514565" y="145199"/>
                </a:lnTo>
                <a:lnTo>
                  <a:pt x="504748" y="142392"/>
                </a:lnTo>
                <a:lnTo>
                  <a:pt x="135013" y="142392"/>
                </a:lnTo>
                <a:lnTo>
                  <a:pt x="20358" y="379717"/>
                </a:lnTo>
                <a:lnTo>
                  <a:pt x="434200" y="379717"/>
                </a:lnTo>
                <a:lnTo>
                  <a:pt x="526453" y="181724"/>
                </a:lnTo>
                <a:lnTo>
                  <a:pt x="528485" y="177660"/>
                </a:lnTo>
                <a:lnTo>
                  <a:pt x="529170" y="173583"/>
                </a:lnTo>
                <a:lnTo>
                  <a:pt x="529170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32916" y="2842260"/>
            <a:ext cx="20650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/opt/web-playbooks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19728" y="2842260"/>
            <a:ext cx="20650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/opt/db-playbooks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35267" y="2842260"/>
            <a:ext cx="2514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/opt/network-playbooks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33709" y="3995623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5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5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5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5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5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5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20521" y="3988003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5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5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5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5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5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5">
                <a:moveTo>
                  <a:pt x="584200" y="207200"/>
                </a:moveTo>
                <a:lnTo>
                  <a:pt x="573493" y="197789"/>
                </a:lnTo>
                <a:lnTo>
                  <a:pt x="527672" y="157492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92"/>
                </a:lnTo>
                <a:lnTo>
                  <a:pt x="466420" y="103606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606"/>
                </a:lnTo>
                <a:lnTo>
                  <a:pt x="439661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46897" y="3988003"/>
            <a:ext cx="584200" cy="753745"/>
          </a:xfrm>
          <a:custGeom>
            <a:avLst/>
            <a:gdLst/>
            <a:ahLst/>
            <a:cxnLst/>
            <a:rect l="l" t="t" r="r" b="b"/>
            <a:pathLst>
              <a:path w="584200" h="753745">
                <a:moveTo>
                  <a:pt x="235572" y="273126"/>
                </a:moveTo>
                <a:lnTo>
                  <a:pt x="113068" y="273126"/>
                </a:lnTo>
                <a:lnTo>
                  <a:pt x="113068" y="310794"/>
                </a:lnTo>
                <a:lnTo>
                  <a:pt x="235572" y="310794"/>
                </a:lnTo>
                <a:lnTo>
                  <a:pt x="235572" y="273126"/>
                </a:lnTo>
                <a:close/>
              </a:path>
              <a:path w="584200" h="753745">
                <a:moveTo>
                  <a:pt x="471131" y="574484"/>
                </a:moveTo>
                <a:lnTo>
                  <a:pt x="113068" y="574484"/>
                </a:lnTo>
                <a:lnTo>
                  <a:pt x="113068" y="612152"/>
                </a:lnTo>
                <a:lnTo>
                  <a:pt x="471131" y="612152"/>
                </a:lnTo>
                <a:lnTo>
                  <a:pt x="471131" y="574484"/>
                </a:lnTo>
                <a:close/>
              </a:path>
              <a:path w="584200" h="753745">
                <a:moveTo>
                  <a:pt x="471131" y="499135"/>
                </a:moveTo>
                <a:lnTo>
                  <a:pt x="113068" y="499135"/>
                </a:lnTo>
                <a:lnTo>
                  <a:pt x="113068" y="536816"/>
                </a:lnTo>
                <a:lnTo>
                  <a:pt x="471131" y="536816"/>
                </a:lnTo>
                <a:lnTo>
                  <a:pt x="471131" y="499135"/>
                </a:lnTo>
                <a:close/>
              </a:path>
              <a:path w="584200" h="753745">
                <a:moveTo>
                  <a:pt x="471131" y="423799"/>
                </a:moveTo>
                <a:lnTo>
                  <a:pt x="113068" y="423799"/>
                </a:lnTo>
                <a:lnTo>
                  <a:pt x="113068" y="461467"/>
                </a:lnTo>
                <a:lnTo>
                  <a:pt x="471131" y="461467"/>
                </a:lnTo>
                <a:lnTo>
                  <a:pt x="471131" y="423799"/>
                </a:lnTo>
                <a:close/>
              </a:path>
              <a:path w="584200" h="753745">
                <a:moveTo>
                  <a:pt x="471131" y="348462"/>
                </a:moveTo>
                <a:lnTo>
                  <a:pt x="113068" y="348462"/>
                </a:lnTo>
                <a:lnTo>
                  <a:pt x="113068" y="386130"/>
                </a:lnTo>
                <a:lnTo>
                  <a:pt x="471131" y="386130"/>
                </a:lnTo>
                <a:lnTo>
                  <a:pt x="471131" y="348462"/>
                </a:lnTo>
                <a:close/>
              </a:path>
              <a:path w="584200" h="753745">
                <a:moveTo>
                  <a:pt x="584200" y="207200"/>
                </a:moveTo>
                <a:lnTo>
                  <a:pt x="573493" y="197789"/>
                </a:lnTo>
                <a:lnTo>
                  <a:pt x="527672" y="157480"/>
                </a:lnTo>
                <a:lnTo>
                  <a:pt x="527672" y="254292"/>
                </a:lnTo>
                <a:lnTo>
                  <a:pt x="527672" y="696912"/>
                </a:lnTo>
                <a:lnTo>
                  <a:pt x="56540" y="696912"/>
                </a:lnTo>
                <a:lnTo>
                  <a:pt x="56540" y="56527"/>
                </a:lnTo>
                <a:lnTo>
                  <a:pt x="292100" y="56527"/>
                </a:lnTo>
                <a:lnTo>
                  <a:pt x="292100" y="254292"/>
                </a:lnTo>
                <a:lnTo>
                  <a:pt x="527672" y="254292"/>
                </a:lnTo>
                <a:lnTo>
                  <a:pt x="527672" y="157480"/>
                </a:lnTo>
                <a:lnTo>
                  <a:pt x="466420" y="103593"/>
                </a:lnTo>
                <a:lnTo>
                  <a:pt x="466420" y="197789"/>
                </a:lnTo>
                <a:lnTo>
                  <a:pt x="348640" y="197789"/>
                </a:lnTo>
                <a:lnTo>
                  <a:pt x="348640" y="80060"/>
                </a:lnTo>
                <a:lnTo>
                  <a:pt x="466420" y="197789"/>
                </a:lnTo>
                <a:lnTo>
                  <a:pt x="466420" y="103593"/>
                </a:lnTo>
                <a:lnTo>
                  <a:pt x="439674" y="80060"/>
                </a:lnTo>
                <a:lnTo>
                  <a:pt x="412902" y="56527"/>
                </a:lnTo>
                <a:lnTo>
                  <a:pt x="348640" y="0"/>
                </a:lnTo>
                <a:lnTo>
                  <a:pt x="0" y="0"/>
                </a:lnTo>
                <a:lnTo>
                  <a:pt x="0" y="753414"/>
                </a:lnTo>
                <a:lnTo>
                  <a:pt x="584200" y="753414"/>
                </a:lnTo>
                <a:lnTo>
                  <a:pt x="584200" y="696912"/>
                </a:lnTo>
                <a:lnTo>
                  <a:pt x="584200" y="20720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24262" y="3325571"/>
            <a:ext cx="529590" cy="379730"/>
          </a:xfrm>
          <a:custGeom>
            <a:avLst/>
            <a:gdLst/>
            <a:ahLst/>
            <a:cxnLst/>
            <a:rect l="l" t="t" r="r" b="b"/>
            <a:pathLst>
              <a:path w="529590" h="379729">
                <a:moveTo>
                  <a:pt x="474903" y="81368"/>
                </a:moveTo>
                <a:lnTo>
                  <a:pt x="472757" y="70840"/>
                </a:lnTo>
                <a:lnTo>
                  <a:pt x="466928" y="62217"/>
                </a:lnTo>
                <a:lnTo>
                  <a:pt x="458304" y="56388"/>
                </a:lnTo>
                <a:lnTo>
                  <a:pt x="447763" y="54254"/>
                </a:lnTo>
                <a:lnTo>
                  <a:pt x="244233" y="54254"/>
                </a:lnTo>
                <a:lnTo>
                  <a:pt x="164858" y="2032"/>
                </a:lnTo>
                <a:lnTo>
                  <a:pt x="160108" y="0"/>
                </a:lnTo>
                <a:lnTo>
                  <a:pt x="27139" y="0"/>
                </a:lnTo>
                <a:lnTo>
                  <a:pt x="16611" y="2146"/>
                </a:lnTo>
                <a:lnTo>
                  <a:pt x="7975" y="7975"/>
                </a:lnTo>
                <a:lnTo>
                  <a:pt x="2146" y="16598"/>
                </a:lnTo>
                <a:lnTo>
                  <a:pt x="0" y="27127"/>
                </a:lnTo>
                <a:lnTo>
                  <a:pt x="12" y="359371"/>
                </a:lnTo>
                <a:lnTo>
                  <a:pt x="87528" y="147142"/>
                </a:lnTo>
                <a:lnTo>
                  <a:pt x="95415" y="134150"/>
                </a:lnTo>
                <a:lnTo>
                  <a:pt x="106438" y="124091"/>
                </a:lnTo>
                <a:lnTo>
                  <a:pt x="119862" y="117576"/>
                </a:lnTo>
                <a:lnTo>
                  <a:pt x="135013" y="115277"/>
                </a:lnTo>
                <a:lnTo>
                  <a:pt x="474903" y="115277"/>
                </a:lnTo>
                <a:lnTo>
                  <a:pt x="474903" y="81368"/>
                </a:lnTo>
                <a:close/>
              </a:path>
              <a:path w="529590" h="379729">
                <a:moveTo>
                  <a:pt x="529170" y="169519"/>
                </a:moveTo>
                <a:lnTo>
                  <a:pt x="527354" y="159461"/>
                </a:lnTo>
                <a:lnTo>
                  <a:pt x="522300" y="151130"/>
                </a:lnTo>
                <a:lnTo>
                  <a:pt x="514565" y="145199"/>
                </a:lnTo>
                <a:lnTo>
                  <a:pt x="504748" y="142392"/>
                </a:lnTo>
                <a:lnTo>
                  <a:pt x="135013" y="142392"/>
                </a:lnTo>
                <a:lnTo>
                  <a:pt x="20358" y="379717"/>
                </a:lnTo>
                <a:lnTo>
                  <a:pt x="434200" y="379717"/>
                </a:lnTo>
                <a:lnTo>
                  <a:pt x="526453" y="181724"/>
                </a:lnTo>
                <a:lnTo>
                  <a:pt x="528485" y="177660"/>
                </a:lnTo>
                <a:lnTo>
                  <a:pt x="529170" y="173583"/>
                </a:lnTo>
                <a:lnTo>
                  <a:pt x="529170" y="169519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079992" y="2842260"/>
            <a:ext cx="25146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/opt/storage-playbooks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9680" y="5324855"/>
            <a:ext cx="3345179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/etc/ansible/ansible.cfg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49680" y="5693664"/>
            <a:ext cx="4404360" cy="370840"/>
          </a:xfrm>
          <a:custGeom>
            <a:avLst/>
            <a:gdLst/>
            <a:ahLst/>
            <a:cxnLst/>
            <a:rect l="l" t="t" r="r" b="b"/>
            <a:pathLst>
              <a:path w="4404360" h="370839">
                <a:moveTo>
                  <a:pt x="4404360" y="0"/>
                </a:moveTo>
                <a:lnTo>
                  <a:pt x="0" y="0"/>
                </a:lnTo>
                <a:lnTo>
                  <a:pt x="0" y="370332"/>
                </a:lnTo>
                <a:lnTo>
                  <a:pt x="4404360" y="370332"/>
                </a:lnTo>
                <a:lnTo>
                  <a:pt x="440436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41119" y="5719064"/>
            <a:ext cx="31623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165350" algn="l"/>
              </a:tabLst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gathering	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implicit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02880" y="5702808"/>
            <a:ext cx="3550920" cy="37084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87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  <a:tabLst>
                <a:tab pos="1130935" algn="l"/>
              </a:tabLst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	</a:t>
            </a:r>
            <a:r>
              <a:rPr sz="1400" spc="-110" dirty="0">
                <a:solidFill>
                  <a:srgbClr val="A6E12D"/>
                </a:solidFill>
                <a:latin typeface="Consolas"/>
                <a:cs typeface="Consolas"/>
              </a:rPr>
              <a:t>GATHERI</a:t>
            </a:r>
            <a:r>
              <a:rPr sz="1400" spc="-11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-110" dirty="0">
                <a:solidFill>
                  <a:srgbClr val="A6E12D"/>
                </a:solidFill>
                <a:latin typeface="Consolas"/>
                <a:cs typeface="Consolas"/>
              </a:rPr>
              <a:t>N</a:t>
            </a:r>
            <a:r>
              <a:rPr sz="1400" spc="-1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-110" dirty="0">
                <a:solidFill>
                  <a:srgbClr val="A6E12D"/>
                </a:solidFill>
                <a:latin typeface="Consolas"/>
                <a:cs typeface="Consolas"/>
              </a:rPr>
              <a:t>G</a:t>
            </a:r>
            <a:r>
              <a:rPr sz="1400" spc="-110" dirty="0">
                <a:solidFill>
                  <a:srgbClr val="E6DB74"/>
                </a:solidFill>
                <a:latin typeface="Consolas"/>
                <a:cs typeface="Consolas"/>
              </a:rPr>
              <a:t>xplicit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1318260"/>
            <a:ext cx="11353800" cy="5539740"/>
            <a:chOff x="0" y="1318260"/>
            <a:chExt cx="11353800" cy="553974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8200" y="1318260"/>
              <a:ext cx="10515600" cy="4849495"/>
            </a:xfrm>
            <a:custGeom>
              <a:avLst/>
              <a:gdLst/>
              <a:ahLst/>
              <a:cxnLst/>
              <a:rect l="l" t="t" r="r" b="b"/>
              <a:pathLst>
                <a:path w="10515600" h="4849495">
                  <a:moveTo>
                    <a:pt x="10515600" y="0"/>
                  </a:moveTo>
                  <a:lnTo>
                    <a:pt x="0" y="0"/>
                  </a:lnTo>
                  <a:lnTo>
                    <a:pt x="0" y="4849368"/>
                  </a:lnTo>
                  <a:lnTo>
                    <a:pt x="10515600" y="4849368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1111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8468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Ansible</a:t>
            </a:r>
            <a:r>
              <a:rPr spc="-60" dirty="0"/>
              <a:t> </a:t>
            </a:r>
            <a:r>
              <a:rPr spc="-5" dirty="0"/>
              <a:t>Handlers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203756" y="1479651"/>
            <a:ext cx="5332730" cy="447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9550" marR="2498725" indent="-209550">
              <a:lnSpc>
                <a:spcPct val="148900"/>
              </a:lnSpc>
              <a:spcBef>
                <a:spcPts val="105"/>
              </a:spcBef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Deploy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Application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application_servers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798830" marR="1937385" lvl="1" indent="-265430">
              <a:lnSpc>
                <a:spcPts val="2510"/>
              </a:lnSpc>
              <a:spcBef>
                <a:spcPts val="210"/>
              </a:spcBef>
              <a:buChar char="-"/>
              <a:tabLst>
                <a:tab pos="7308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Copy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Application Code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copy:</a:t>
            </a:r>
            <a:endParaRPr sz="1400">
              <a:latin typeface="Consolas"/>
              <a:cs typeface="Consolas"/>
            </a:endParaRPr>
          </a:p>
          <a:p>
            <a:pPr marL="1161415">
              <a:lnSpc>
                <a:spcPct val="100000"/>
              </a:lnSpc>
              <a:spcBef>
                <a:spcPts val="59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src: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app_code/</a:t>
            </a:r>
            <a:endParaRPr sz="1400">
              <a:latin typeface="Consolas"/>
              <a:cs typeface="Consolas"/>
            </a:endParaRPr>
          </a:p>
          <a:p>
            <a:pPr marL="1161415">
              <a:lnSpc>
                <a:spcPct val="100000"/>
              </a:lnSpc>
              <a:spcBef>
                <a:spcPts val="81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dest: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/opt/application/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notify: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Restart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Application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26860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handlers:</a:t>
            </a:r>
            <a:endParaRPr sz="1400">
              <a:latin typeface="Consolas"/>
              <a:cs typeface="Consolas"/>
            </a:endParaRPr>
          </a:p>
          <a:p>
            <a:pPr marL="798830" marR="1347470" lvl="1" indent="-265430">
              <a:lnSpc>
                <a:spcPct val="148600"/>
              </a:lnSpc>
              <a:spcBef>
                <a:spcPts val="10"/>
              </a:spcBef>
              <a:buChar char="-"/>
              <a:tabLst>
                <a:tab pos="7308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Restart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Application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400">
              <a:latin typeface="Consolas"/>
              <a:cs typeface="Consolas"/>
            </a:endParaRPr>
          </a:p>
          <a:p>
            <a:pPr marL="1161415" marR="1703705">
              <a:lnSpc>
                <a:spcPts val="2510"/>
              </a:lnSpc>
              <a:spcBef>
                <a:spcPts val="9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application_service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85544" y="2508504"/>
            <a:ext cx="4864735" cy="3503929"/>
          </a:xfrm>
          <a:custGeom>
            <a:avLst/>
            <a:gdLst/>
            <a:ahLst/>
            <a:cxnLst/>
            <a:rect l="l" t="t" r="r" b="b"/>
            <a:pathLst>
              <a:path w="4864734" h="3503929">
                <a:moveTo>
                  <a:pt x="0" y="53340"/>
                </a:moveTo>
                <a:lnTo>
                  <a:pt x="4191" y="32575"/>
                </a:lnTo>
                <a:lnTo>
                  <a:pt x="15621" y="15620"/>
                </a:lnTo>
                <a:lnTo>
                  <a:pt x="32575" y="4190"/>
                </a:lnTo>
                <a:lnTo>
                  <a:pt x="53339" y="0"/>
                </a:lnTo>
                <a:lnTo>
                  <a:pt x="3843528" y="0"/>
                </a:lnTo>
                <a:lnTo>
                  <a:pt x="3864292" y="4190"/>
                </a:lnTo>
                <a:lnTo>
                  <a:pt x="3881247" y="15620"/>
                </a:lnTo>
                <a:lnTo>
                  <a:pt x="3892677" y="32575"/>
                </a:lnTo>
                <a:lnTo>
                  <a:pt x="3896868" y="53340"/>
                </a:lnTo>
                <a:lnTo>
                  <a:pt x="3896868" y="266700"/>
                </a:lnTo>
                <a:lnTo>
                  <a:pt x="3892677" y="287464"/>
                </a:lnTo>
                <a:lnTo>
                  <a:pt x="3881247" y="304419"/>
                </a:lnTo>
                <a:lnTo>
                  <a:pt x="3864292" y="315849"/>
                </a:lnTo>
                <a:lnTo>
                  <a:pt x="3843528" y="320040"/>
                </a:lnTo>
                <a:lnTo>
                  <a:pt x="53339" y="320040"/>
                </a:lnTo>
                <a:lnTo>
                  <a:pt x="32575" y="315849"/>
                </a:lnTo>
                <a:lnTo>
                  <a:pt x="15620" y="304419"/>
                </a:lnTo>
                <a:lnTo>
                  <a:pt x="4190" y="287464"/>
                </a:lnTo>
                <a:lnTo>
                  <a:pt x="0" y="266700"/>
                </a:lnTo>
                <a:lnTo>
                  <a:pt x="0" y="53340"/>
                </a:lnTo>
                <a:close/>
              </a:path>
              <a:path w="4864734" h="3503929">
                <a:moveTo>
                  <a:pt x="259080" y="1321054"/>
                </a:moveTo>
                <a:lnTo>
                  <a:pt x="263249" y="1300382"/>
                </a:lnTo>
                <a:lnTo>
                  <a:pt x="274621" y="1283509"/>
                </a:lnTo>
                <a:lnTo>
                  <a:pt x="291494" y="1272137"/>
                </a:lnTo>
                <a:lnTo>
                  <a:pt x="312166" y="1267968"/>
                </a:lnTo>
                <a:lnTo>
                  <a:pt x="4811522" y="1267968"/>
                </a:lnTo>
                <a:lnTo>
                  <a:pt x="4832193" y="1272137"/>
                </a:lnTo>
                <a:lnTo>
                  <a:pt x="4849066" y="1283509"/>
                </a:lnTo>
                <a:lnTo>
                  <a:pt x="4860438" y="1300382"/>
                </a:lnTo>
                <a:lnTo>
                  <a:pt x="4864608" y="1321054"/>
                </a:lnTo>
                <a:lnTo>
                  <a:pt x="4864608" y="1533398"/>
                </a:lnTo>
                <a:lnTo>
                  <a:pt x="4860438" y="1554069"/>
                </a:lnTo>
                <a:lnTo>
                  <a:pt x="4849066" y="1570942"/>
                </a:lnTo>
                <a:lnTo>
                  <a:pt x="4832193" y="1582314"/>
                </a:lnTo>
                <a:lnTo>
                  <a:pt x="4811522" y="1586484"/>
                </a:lnTo>
                <a:lnTo>
                  <a:pt x="312166" y="1586484"/>
                </a:lnTo>
                <a:lnTo>
                  <a:pt x="291494" y="1582314"/>
                </a:lnTo>
                <a:lnTo>
                  <a:pt x="274621" y="1570942"/>
                </a:lnTo>
                <a:lnTo>
                  <a:pt x="263249" y="1554069"/>
                </a:lnTo>
                <a:lnTo>
                  <a:pt x="259080" y="1533398"/>
                </a:lnTo>
                <a:lnTo>
                  <a:pt x="259080" y="1321054"/>
                </a:lnTo>
                <a:close/>
              </a:path>
              <a:path w="4864734" h="3503929">
                <a:moveTo>
                  <a:pt x="0" y="2256790"/>
                </a:moveTo>
                <a:lnTo>
                  <a:pt x="4169" y="2236118"/>
                </a:lnTo>
                <a:lnTo>
                  <a:pt x="15541" y="2219245"/>
                </a:lnTo>
                <a:lnTo>
                  <a:pt x="32414" y="2207873"/>
                </a:lnTo>
                <a:lnTo>
                  <a:pt x="53086" y="2203704"/>
                </a:lnTo>
                <a:lnTo>
                  <a:pt x="4552442" y="2203704"/>
                </a:lnTo>
                <a:lnTo>
                  <a:pt x="4573113" y="2207873"/>
                </a:lnTo>
                <a:lnTo>
                  <a:pt x="4589986" y="2219245"/>
                </a:lnTo>
                <a:lnTo>
                  <a:pt x="4601358" y="2236118"/>
                </a:lnTo>
                <a:lnTo>
                  <a:pt x="4605528" y="2256790"/>
                </a:lnTo>
                <a:lnTo>
                  <a:pt x="4605528" y="2469134"/>
                </a:lnTo>
                <a:lnTo>
                  <a:pt x="4601358" y="2489805"/>
                </a:lnTo>
                <a:lnTo>
                  <a:pt x="4589986" y="2506678"/>
                </a:lnTo>
                <a:lnTo>
                  <a:pt x="4573113" y="2518050"/>
                </a:lnTo>
                <a:lnTo>
                  <a:pt x="4552442" y="2522220"/>
                </a:lnTo>
                <a:lnTo>
                  <a:pt x="53086" y="2522220"/>
                </a:lnTo>
                <a:lnTo>
                  <a:pt x="32414" y="2518050"/>
                </a:lnTo>
                <a:lnTo>
                  <a:pt x="15541" y="2506678"/>
                </a:lnTo>
                <a:lnTo>
                  <a:pt x="4169" y="2489805"/>
                </a:lnTo>
                <a:lnTo>
                  <a:pt x="0" y="2469134"/>
                </a:lnTo>
                <a:lnTo>
                  <a:pt x="0" y="2256790"/>
                </a:lnTo>
                <a:close/>
              </a:path>
              <a:path w="4864734" h="3503929">
                <a:moveTo>
                  <a:pt x="441960" y="3236976"/>
                </a:moveTo>
                <a:lnTo>
                  <a:pt x="446151" y="3216211"/>
                </a:lnTo>
                <a:lnTo>
                  <a:pt x="457581" y="3199257"/>
                </a:lnTo>
                <a:lnTo>
                  <a:pt x="474535" y="3187827"/>
                </a:lnTo>
                <a:lnTo>
                  <a:pt x="495300" y="3183636"/>
                </a:lnTo>
                <a:lnTo>
                  <a:pt x="2695956" y="3183636"/>
                </a:lnTo>
                <a:lnTo>
                  <a:pt x="2716720" y="3187827"/>
                </a:lnTo>
                <a:lnTo>
                  <a:pt x="2733674" y="3199257"/>
                </a:lnTo>
                <a:lnTo>
                  <a:pt x="2745104" y="3216211"/>
                </a:lnTo>
                <a:lnTo>
                  <a:pt x="2749296" y="3236976"/>
                </a:lnTo>
                <a:lnTo>
                  <a:pt x="2749296" y="3450336"/>
                </a:lnTo>
                <a:lnTo>
                  <a:pt x="2745105" y="3471100"/>
                </a:lnTo>
                <a:lnTo>
                  <a:pt x="2733675" y="3488055"/>
                </a:lnTo>
                <a:lnTo>
                  <a:pt x="2716720" y="3499485"/>
                </a:lnTo>
                <a:lnTo>
                  <a:pt x="2695956" y="3503676"/>
                </a:lnTo>
                <a:lnTo>
                  <a:pt x="495300" y="3503676"/>
                </a:lnTo>
                <a:lnTo>
                  <a:pt x="474535" y="3499485"/>
                </a:lnTo>
                <a:lnTo>
                  <a:pt x="457581" y="3488055"/>
                </a:lnTo>
                <a:lnTo>
                  <a:pt x="446150" y="3471100"/>
                </a:lnTo>
                <a:lnTo>
                  <a:pt x="441960" y="3450336"/>
                </a:lnTo>
                <a:lnTo>
                  <a:pt x="441960" y="323697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3548" y="2916427"/>
            <a:ext cx="286067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330" dirty="0">
                <a:solidFill>
                  <a:srgbClr val="FFFFFF"/>
                </a:solidFill>
                <a:latin typeface="Arial"/>
                <a:cs typeface="Arial"/>
              </a:rPr>
              <a:t>Roles</a:t>
            </a:r>
            <a:endParaRPr sz="8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5533" y="1482597"/>
            <a:ext cx="3303904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10" dirty="0">
                <a:solidFill>
                  <a:srgbClr val="FFFFFF"/>
                </a:solidFill>
                <a:latin typeface="Verdana"/>
                <a:cs typeface="Verdana"/>
              </a:rPr>
              <a:t>Ansible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10228" y="1776983"/>
            <a:ext cx="914400" cy="9144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76288" y="5646420"/>
            <a:ext cx="914400" cy="9144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76288" y="2776727"/>
            <a:ext cx="914400" cy="18196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76288" y="4668011"/>
            <a:ext cx="914400" cy="9144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76288" y="1776983"/>
            <a:ext cx="914400" cy="9144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10228" y="2613660"/>
            <a:ext cx="914400" cy="9144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10228" y="3605784"/>
            <a:ext cx="914400" cy="9144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10228" y="4668011"/>
            <a:ext cx="914400" cy="18288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275834" y="2095245"/>
            <a:ext cx="1349375" cy="276860"/>
            <a:chOff x="5275834" y="2095245"/>
            <a:chExt cx="1349375" cy="276860"/>
          </a:xfrm>
        </p:grpSpPr>
        <p:sp>
          <p:nvSpPr>
            <p:cNvPr id="25" name="object 25"/>
            <p:cNvSpPr/>
            <p:nvPr/>
          </p:nvSpPr>
          <p:spPr>
            <a:xfrm>
              <a:off x="5282184" y="2101595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1204721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4721" y="263651"/>
                  </a:lnTo>
                  <a:lnTo>
                    <a:pt x="1336547" y="131825"/>
                  </a:lnTo>
                  <a:lnTo>
                    <a:pt x="120472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82184" y="2101595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0" y="0"/>
                  </a:moveTo>
                  <a:lnTo>
                    <a:pt x="1204721" y="0"/>
                  </a:lnTo>
                  <a:lnTo>
                    <a:pt x="1336547" y="131825"/>
                  </a:lnTo>
                  <a:lnTo>
                    <a:pt x="1204721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589523" y="2071573"/>
            <a:ext cx="6584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75834" y="3064510"/>
            <a:ext cx="1349375" cy="278130"/>
            <a:chOff x="5275834" y="3064510"/>
            <a:chExt cx="1349375" cy="278130"/>
          </a:xfrm>
        </p:grpSpPr>
        <p:sp>
          <p:nvSpPr>
            <p:cNvPr id="29" name="object 29"/>
            <p:cNvSpPr/>
            <p:nvPr/>
          </p:nvSpPr>
          <p:spPr>
            <a:xfrm>
              <a:off x="5282184" y="307086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82184" y="307086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275834" y="4000246"/>
            <a:ext cx="1349375" cy="278130"/>
            <a:chOff x="5275834" y="4000246"/>
            <a:chExt cx="1349375" cy="278130"/>
          </a:xfrm>
        </p:grpSpPr>
        <p:sp>
          <p:nvSpPr>
            <p:cNvPr id="32" name="object 32"/>
            <p:cNvSpPr/>
            <p:nvPr/>
          </p:nvSpPr>
          <p:spPr>
            <a:xfrm>
              <a:off x="5282184" y="4006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FF5F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82184" y="4006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43220" y="3041650"/>
            <a:ext cx="950594" cy="1236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Engineer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Astronaut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275834" y="4987797"/>
            <a:ext cx="1349375" cy="278130"/>
            <a:chOff x="5275834" y="4987797"/>
            <a:chExt cx="1349375" cy="278130"/>
          </a:xfrm>
        </p:grpSpPr>
        <p:sp>
          <p:nvSpPr>
            <p:cNvPr id="36" name="object 36"/>
            <p:cNvSpPr/>
            <p:nvPr/>
          </p:nvSpPr>
          <p:spPr>
            <a:xfrm>
              <a:off x="5282184" y="4994147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82184" y="4994147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275834" y="5905246"/>
            <a:ext cx="1349375" cy="278130"/>
            <a:chOff x="5275834" y="5905246"/>
            <a:chExt cx="1349375" cy="278130"/>
          </a:xfrm>
        </p:grpSpPr>
        <p:sp>
          <p:nvSpPr>
            <p:cNvPr id="39" name="object 39"/>
            <p:cNvSpPr/>
            <p:nvPr/>
          </p:nvSpPr>
          <p:spPr>
            <a:xfrm>
              <a:off x="5282184" y="5911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60" y="265175"/>
                  </a:lnTo>
                  <a:lnTo>
                    <a:pt x="1336547" y="132587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B1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82184" y="5911596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7" y="132587"/>
                  </a:lnTo>
                  <a:lnTo>
                    <a:pt x="1203960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629147" y="4966207"/>
            <a:ext cx="576580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Calibri"/>
              <a:cs typeface="Calibri"/>
            </a:endParaRPr>
          </a:p>
          <a:p>
            <a:pPr marL="7493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Chef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059168" y="1908048"/>
            <a:ext cx="914400" cy="1752600"/>
            <a:chOff x="7059168" y="1908048"/>
            <a:chExt cx="914400" cy="175260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168" y="1908048"/>
              <a:ext cx="914400" cy="9144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168" y="2746248"/>
              <a:ext cx="914400" cy="914400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59168" y="3736847"/>
            <a:ext cx="914400" cy="9144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59168" y="4800600"/>
            <a:ext cx="914400" cy="182880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8224773" y="2227833"/>
            <a:ext cx="1348105" cy="276860"/>
            <a:chOff x="8224773" y="2227833"/>
            <a:chExt cx="1348105" cy="276860"/>
          </a:xfrm>
        </p:grpSpPr>
        <p:sp>
          <p:nvSpPr>
            <p:cNvPr id="22" name="object 22"/>
            <p:cNvSpPr/>
            <p:nvPr/>
          </p:nvSpPr>
          <p:spPr>
            <a:xfrm>
              <a:off x="8231123" y="2234183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31123" y="2234183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578722" y="2201417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ys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224773" y="3197098"/>
            <a:ext cx="1348105" cy="276860"/>
            <a:chOff x="8224773" y="3197098"/>
            <a:chExt cx="1348105" cy="276860"/>
          </a:xfrm>
        </p:grpSpPr>
        <p:sp>
          <p:nvSpPr>
            <p:cNvPr id="26" name="object 26"/>
            <p:cNvSpPr/>
            <p:nvPr/>
          </p:nvSpPr>
          <p:spPr>
            <a:xfrm>
              <a:off x="8231123" y="3203448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31123" y="3203448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03106" y="3170935"/>
            <a:ext cx="525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224773" y="4132834"/>
            <a:ext cx="1348105" cy="276860"/>
            <a:chOff x="8224773" y="4132834"/>
            <a:chExt cx="1348105" cy="276860"/>
          </a:xfrm>
        </p:grpSpPr>
        <p:sp>
          <p:nvSpPr>
            <p:cNvPr id="30" name="object 30"/>
            <p:cNvSpPr/>
            <p:nvPr/>
          </p:nvSpPr>
          <p:spPr>
            <a:xfrm>
              <a:off x="8231123" y="4139184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203198" y="263652"/>
                  </a:lnTo>
                  <a:lnTo>
                    <a:pt x="1335024" y="131826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FF5F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31123" y="4139184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6"/>
                  </a:lnTo>
                  <a:lnTo>
                    <a:pt x="1203198" y="263652"/>
                  </a:lnTo>
                  <a:lnTo>
                    <a:pt x="0" y="26365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25967" y="4106926"/>
            <a:ext cx="481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224773" y="5120385"/>
            <a:ext cx="1348105" cy="278130"/>
            <a:chOff x="8224773" y="5120385"/>
            <a:chExt cx="1348105" cy="278130"/>
          </a:xfrm>
        </p:grpSpPr>
        <p:sp>
          <p:nvSpPr>
            <p:cNvPr id="34" name="object 34"/>
            <p:cNvSpPr/>
            <p:nvPr/>
          </p:nvSpPr>
          <p:spPr>
            <a:xfrm>
              <a:off x="8231123" y="5126735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4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31123" y="5126735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5" y="0"/>
                  </a:lnTo>
                  <a:lnTo>
                    <a:pt x="1335024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517763" y="5098541"/>
            <a:ext cx="69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backup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224773" y="6037834"/>
            <a:ext cx="1348105" cy="278130"/>
            <a:chOff x="8224773" y="6037834"/>
            <a:chExt cx="1348105" cy="278130"/>
          </a:xfrm>
        </p:grpSpPr>
        <p:sp>
          <p:nvSpPr>
            <p:cNvPr id="38" name="object 38"/>
            <p:cNvSpPr/>
            <p:nvPr/>
          </p:nvSpPr>
          <p:spPr>
            <a:xfrm>
              <a:off x="8231123" y="6044184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4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B1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31123" y="6044184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5" y="0"/>
                  </a:lnTo>
                  <a:lnTo>
                    <a:pt x="1335024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478139" y="6015634"/>
            <a:ext cx="777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monit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823704" y="1981200"/>
            <a:ext cx="914400" cy="914400"/>
            <a:chOff x="9823704" y="1981200"/>
            <a:chExt cx="914400" cy="914400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3704" y="1981200"/>
              <a:ext cx="914400" cy="9144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2304" y="2135123"/>
              <a:ext cx="457200" cy="45567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9823704" y="2970276"/>
            <a:ext cx="914400" cy="3698875"/>
            <a:chOff x="9823704" y="2970276"/>
            <a:chExt cx="914400" cy="3698875"/>
          </a:xfrm>
        </p:grpSpPr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62972" y="3160776"/>
              <a:ext cx="428244" cy="42824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3704" y="2970276"/>
              <a:ext cx="914400" cy="9144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99548" y="4117848"/>
              <a:ext cx="362711" cy="3627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23704" y="3886200"/>
              <a:ext cx="914400" cy="9144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0884" y="5088636"/>
              <a:ext cx="320040" cy="32003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23704" y="4840224"/>
              <a:ext cx="914400" cy="9144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79736" y="5971032"/>
              <a:ext cx="402335" cy="4008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23704" y="5754624"/>
              <a:ext cx="914400" cy="914400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645152" y="5798820"/>
            <a:ext cx="914400" cy="91440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645152" y="2929127"/>
            <a:ext cx="914400" cy="1819656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645152" y="4820411"/>
            <a:ext cx="914400" cy="91440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45152" y="1929383"/>
            <a:ext cx="914400" cy="914400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1880616" y="1929383"/>
            <a:ext cx="914400" cy="1751330"/>
            <a:chOff x="1880616" y="1929383"/>
            <a:chExt cx="914400" cy="1751330"/>
          </a:xfrm>
        </p:grpSpPr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80616" y="1929383"/>
              <a:ext cx="914400" cy="9144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80616" y="2766059"/>
              <a:ext cx="914400" cy="914400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80616" y="3758184"/>
            <a:ext cx="914400" cy="91440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880616" y="4820411"/>
            <a:ext cx="914400" cy="1828800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3046222" y="2247645"/>
            <a:ext cx="1348105" cy="276860"/>
            <a:chOff x="3046222" y="2247645"/>
            <a:chExt cx="1348105" cy="276860"/>
          </a:xfrm>
        </p:grpSpPr>
        <p:sp>
          <p:nvSpPr>
            <p:cNvPr id="63" name="object 63"/>
            <p:cNvSpPr/>
            <p:nvPr/>
          </p:nvSpPr>
          <p:spPr>
            <a:xfrm>
              <a:off x="3052572" y="2253995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052572" y="2253995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359277" y="2224532"/>
            <a:ext cx="65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046222" y="3216910"/>
            <a:ext cx="1348105" cy="278130"/>
            <a:chOff x="3046222" y="3216910"/>
            <a:chExt cx="1348105" cy="278130"/>
          </a:xfrm>
        </p:grpSpPr>
        <p:sp>
          <p:nvSpPr>
            <p:cNvPr id="67" name="object 67"/>
            <p:cNvSpPr/>
            <p:nvPr/>
          </p:nvSpPr>
          <p:spPr>
            <a:xfrm>
              <a:off x="3052572" y="3223260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052572" y="3223260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264789" y="3194050"/>
            <a:ext cx="845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Engineer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046222" y="4152646"/>
            <a:ext cx="1348105" cy="278130"/>
            <a:chOff x="3046222" y="4152646"/>
            <a:chExt cx="1348105" cy="278130"/>
          </a:xfrm>
        </p:grpSpPr>
        <p:sp>
          <p:nvSpPr>
            <p:cNvPr id="71" name="object 71"/>
            <p:cNvSpPr/>
            <p:nvPr/>
          </p:nvSpPr>
          <p:spPr>
            <a:xfrm>
              <a:off x="3052572" y="4158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FF5F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052572" y="4158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3212973" y="4130167"/>
            <a:ext cx="9505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Astronaut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046222" y="5140197"/>
            <a:ext cx="1348105" cy="278130"/>
            <a:chOff x="3046222" y="5140197"/>
            <a:chExt cx="1348105" cy="278130"/>
          </a:xfrm>
        </p:grpSpPr>
        <p:sp>
          <p:nvSpPr>
            <p:cNvPr id="75" name="object 75"/>
            <p:cNvSpPr/>
            <p:nvPr/>
          </p:nvSpPr>
          <p:spPr>
            <a:xfrm>
              <a:off x="3052572" y="514654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052572" y="514654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3398901" y="5118608"/>
            <a:ext cx="576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3046222" y="6057646"/>
            <a:ext cx="1348105" cy="278130"/>
            <a:chOff x="3046222" y="6057646"/>
            <a:chExt cx="1348105" cy="278130"/>
          </a:xfrm>
        </p:grpSpPr>
        <p:sp>
          <p:nvSpPr>
            <p:cNvPr id="79" name="object 79"/>
            <p:cNvSpPr/>
            <p:nvPr/>
          </p:nvSpPr>
          <p:spPr>
            <a:xfrm>
              <a:off x="3052572" y="6063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B1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052572" y="606399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3461384" y="6035751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9168" y="2261616"/>
            <a:ext cx="914400" cy="914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9168" y="4015740"/>
            <a:ext cx="914400" cy="9144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224773" y="2579877"/>
            <a:ext cx="1348105" cy="278130"/>
            <a:chOff x="8224773" y="2579877"/>
            <a:chExt cx="1348105" cy="278130"/>
          </a:xfrm>
        </p:grpSpPr>
        <p:sp>
          <p:nvSpPr>
            <p:cNvPr id="5" name="object 5"/>
            <p:cNvSpPr/>
            <p:nvPr/>
          </p:nvSpPr>
          <p:spPr>
            <a:xfrm>
              <a:off x="8231123" y="258622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4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31123" y="2586227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4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578722" y="2554604"/>
            <a:ext cx="574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24773" y="4335526"/>
            <a:ext cx="1348105" cy="276860"/>
            <a:chOff x="8224773" y="4335526"/>
            <a:chExt cx="1348105" cy="276860"/>
          </a:xfrm>
        </p:grpSpPr>
        <p:sp>
          <p:nvSpPr>
            <p:cNvPr id="9" name="object 9"/>
            <p:cNvSpPr/>
            <p:nvPr/>
          </p:nvSpPr>
          <p:spPr>
            <a:xfrm>
              <a:off x="8231123" y="4341876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1203198" y="0"/>
                  </a:moveTo>
                  <a:lnTo>
                    <a:pt x="0" y="0"/>
                  </a:lnTo>
                  <a:lnTo>
                    <a:pt x="0" y="263651"/>
                  </a:lnTo>
                  <a:lnTo>
                    <a:pt x="1203198" y="263651"/>
                  </a:lnTo>
                  <a:lnTo>
                    <a:pt x="1335024" y="131825"/>
                  </a:lnTo>
                  <a:lnTo>
                    <a:pt x="120319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31123" y="4341876"/>
              <a:ext cx="1335405" cy="264160"/>
            </a:xfrm>
            <a:custGeom>
              <a:avLst/>
              <a:gdLst/>
              <a:ahLst/>
              <a:cxnLst/>
              <a:rect l="l" t="t" r="r" b="b"/>
              <a:pathLst>
                <a:path w="1335404" h="264160">
                  <a:moveTo>
                    <a:pt x="0" y="0"/>
                  </a:moveTo>
                  <a:lnTo>
                    <a:pt x="1203198" y="0"/>
                  </a:lnTo>
                  <a:lnTo>
                    <a:pt x="1335024" y="131825"/>
                  </a:lnTo>
                  <a:lnTo>
                    <a:pt x="1203198" y="263651"/>
                  </a:lnTo>
                  <a:lnTo>
                    <a:pt x="0" y="2636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823704" y="2334767"/>
            <a:ext cx="914400" cy="914400"/>
            <a:chOff x="9823704" y="2334767"/>
            <a:chExt cx="914400" cy="9144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3704" y="2334767"/>
              <a:ext cx="914400" cy="914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2304" y="2488691"/>
              <a:ext cx="457200" cy="455675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823704" y="4079747"/>
            <a:ext cx="914400" cy="914400"/>
            <a:chOff x="9823704" y="4079747"/>
            <a:chExt cx="914400" cy="91440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62972" y="4270247"/>
              <a:ext cx="428244" cy="4282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3704" y="4079747"/>
              <a:ext cx="914400" cy="91440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65376" y="2202179"/>
            <a:ext cx="914400" cy="9144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5152" y="3991355"/>
            <a:ext cx="914400" cy="9144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29911" y="2202179"/>
            <a:ext cx="914400" cy="9144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80616" y="3976115"/>
            <a:ext cx="914400" cy="91440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030982" y="2520442"/>
            <a:ext cx="1348105" cy="278130"/>
            <a:chOff x="3030982" y="2520442"/>
            <a:chExt cx="1348105" cy="278130"/>
          </a:xfrm>
        </p:grpSpPr>
        <p:sp>
          <p:nvSpPr>
            <p:cNvPr id="22" name="object 22"/>
            <p:cNvSpPr/>
            <p:nvPr/>
          </p:nvSpPr>
          <p:spPr>
            <a:xfrm>
              <a:off x="3037332" y="252679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5" y="265175"/>
                  </a:lnTo>
                  <a:lnTo>
                    <a:pt x="1335023" y="132587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37332" y="252679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3" y="132587"/>
                  </a:lnTo>
                  <a:lnTo>
                    <a:pt x="1202435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343147" y="2498216"/>
            <a:ext cx="65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</a:rPr>
              <a:t>Do</a:t>
            </a:r>
            <a:r>
              <a:rPr sz="1800" spc="-10" dirty="0">
                <a:solidFill>
                  <a:srgbClr val="FFFFFF"/>
                </a:solidFill>
              </a:rPr>
              <a:t>c</a:t>
            </a:r>
            <a:r>
              <a:rPr sz="1800" dirty="0">
                <a:solidFill>
                  <a:srgbClr val="FFFFFF"/>
                </a:solidFill>
              </a:rPr>
              <a:t>tor</a:t>
            </a:r>
            <a:endParaRPr sz="1800"/>
          </a:p>
        </p:txBody>
      </p:sp>
      <p:grpSp>
        <p:nvGrpSpPr>
          <p:cNvPr id="25" name="object 25"/>
          <p:cNvGrpSpPr/>
          <p:nvPr/>
        </p:nvGrpSpPr>
        <p:grpSpPr>
          <a:xfrm>
            <a:off x="3046222" y="4295902"/>
            <a:ext cx="1348105" cy="278130"/>
            <a:chOff x="3046222" y="4295902"/>
            <a:chExt cx="1348105" cy="278130"/>
          </a:xfrm>
        </p:grpSpPr>
        <p:sp>
          <p:nvSpPr>
            <p:cNvPr id="26" name="object 26"/>
            <p:cNvSpPr/>
            <p:nvPr/>
          </p:nvSpPr>
          <p:spPr>
            <a:xfrm>
              <a:off x="3052572" y="430225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1202436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2436" y="265175"/>
                  </a:lnTo>
                  <a:lnTo>
                    <a:pt x="1335024" y="132587"/>
                  </a:lnTo>
                  <a:lnTo>
                    <a:pt x="120243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52572" y="4302252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29">
                  <a:moveTo>
                    <a:pt x="0" y="0"/>
                  </a:moveTo>
                  <a:lnTo>
                    <a:pt x="1202436" y="0"/>
                  </a:lnTo>
                  <a:lnTo>
                    <a:pt x="1335024" y="132587"/>
                  </a:lnTo>
                  <a:lnTo>
                    <a:pt x="1202436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705226" y="2912491"/>
            <a:ext cx="2446655" cy="2934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Go</a:t>
            </a:r>
            <a:r>
              <a:rPr sz="1400" spc="-3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to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 medical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school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Earn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medical degree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Complete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Residency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Program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Obtain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License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6600"/>
              </a:buClr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6600"/>
              </a:buClr>
              <a:buFont typeface="Arial MT"/>
              <a:buChar char="•"/>
            </a:pPr>
            <a:endParaRPr sz="1650">
              <a:latin typeface="Calibri"/>
              <a:cs typeface="Calibri"/>
            </a:endParaRPr>
          </a:p>
          <a:p>
            <a:pPr marL="57213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Engineer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Go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to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engineering</a:t>
            </a:r>
            <a:r>
              <a:rPr sz="1400" spc="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school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Earn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bachelor’s degree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Gain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field</a:t>
            </a:r>
            <a:r>
              <a:rPr sz="1400" spc="-3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experience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Gain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 postgraduate</a:t>
            </a:r>
            <a:r>
              <a:rPr sz="1400" spc="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degree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35594" y="3028010"/>
            <a:ext cx="2626995" cy="2633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845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338455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338455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338455" indent="-287020">
              <a:lnSpc>
                <a:spcPct val="100000"/>
              </a:lnSpc>
              <a:buFont typeface="Arial MT"/>
              <a:buChar char="•"/>
              <a:tabLst>
                <a:tab pos="338455" algn="l"/>
                <a:tab pos="33909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 database</a:t>
            </a:r>
            <a:r>
              <a:rPr sz="1400" spc="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6600"/>
              </a:buClr>
              <a:buFont typeface="Arial MT"/>
              <a:buChar char="•"/>
            </a:pPr>
            <a:endParaRPr sz="1600">
              <a:latin typeface="Calibri"/>
              <a:cs typeface="Calibri"/>
            </a:endParaRPr>
          </a:p>
          <a:p>
            <a:pPr marL="680085">
              <a:lnSpc>
                <a:spcPct val="100000"/>
              </a:lnSpc>
              <a:spcBef>
                <a:spcPts val="141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nginx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156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 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nginx 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nginx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 custom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web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pages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8164" y="2273807"/>
            <a:ext cx="914400" cy="9144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08164" y="4026408"/>
            <a:ext cx="914400" cy="91440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8573769" y="2592070"/>
            <a:ext cx="1349375" cy="278130"/>
            <a:chOff x="8573769" y="2592070"/>
            <a:chExt cx="1349375" cy="278130"/>
          </a:xfrm>
        </p:grpSpPr>
        <p:sp>
          <p:nvSpPr>
            <p:cNvPr id="19" name="object 19"/>
            <p:cNvSpPr/>
            <p:nvPr/>
          </p:nvSpPr>
          <p:spPr>
            <a:xfrm>
              <a:off x="8580119" y="259842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30">
                  <a:moveTo>
                    <a:pt x="1203959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59" y="265175"/>
                  </a:lnTo>
                  <a:lnTo>
                    <a:pt x="1336548" y="132587"/>
                  </a:lnTo>
                  <a:lnTo>
                    <a:pt x="1203959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80119" y="2598420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30">
                  <a:moveTo>
                    <a:pt x="0" y="0"/>
                  </a:moveTo>
                  <a:lnTo>
                    <a:pt x="1203959" y="0"/>
                  </a:lnTo>
                  <a:lnTo>
                    <a:pt x="1336548" y="132587"/>
                  </a:lnTo>
                  <a:lnTo>
                    <a:pt x="1203959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928861" y="2566161"/>
            <a:ext cx="574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573769" y="4346194"/>
            <a:ext cx="1349375" cy="278130"/>
            <a:chOff x="8573769" y="4346194"/>
            <a:chExt cx="1349375" cy="278130"/>
          </a:xfrm>
        </p:grpSpPr>
        <p:sp>
          <p:nvSpPr>
            <p:cNvPr id="23" name="object 23"/>
            <p:cNvSpPr/>
            <p:nvPr/>
          </p:nvSpPr>
          <p:spPr>
            <a:xfrm>
              <a:off x="8580119" y="4352544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59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1203959" y="265175"/>
                  </a:lnTo>
                  <a:lnTo>
                    <a:pt x="1336548" y="132587"/>
                  </a:lnTo>
                  <a:lnTo>
                    <a:pt x="1203959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80119" y="4352544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59" y="0"/>
                  </a:lnTo>
                  <a:lnTo>
                    <a:pt x="1336548" y="132587"/>
                  </a:lnTo>
                  <a:lnTo>
                    <a:pt x="1203959" y="265175"/>
                  </a:lnTo>
                  <a:lnTo>
                    <a:pt x="0" y="26517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953245" y="4321302"/>
            <a:ext cx="524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172700" y="2346960"/>
            <a:ext cx="914400" cy="914400"/>
            <a:chOff x="10172700" y="2346960"/>
            <a:chExt cx="914400" cy="914400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2700" y="2346960"/>
              <a:ext cx="914400" cy="9144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02824" y="2499360"/>
              <a:ext cx="455675" cy="45720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0172700" y="4091940"/>
            <a:ext cx="914400" cy="914400"/>
            <a:chOff x="10172700" y="4091940"/>
            <a:chExt cx="914400" cy="91440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11968" y="4280916"/>
              <a:ext cx="429768" cy="4297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2700" y="4091940"/>
              <a:ext cx="914400" cy="9144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325104" y="3039872"/>
            <a:ext cx="258762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 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 database</a:t>
            </a:r>
            <a:r>
              <a:rPr sz="1400" spc="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85480" y="4793741"/>
            <a:ext cx="252984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 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nginx 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nginx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custom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web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pages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2608" y="1888235"/>
            <a:ext cx="6268720" cy="424751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1750" rIns="0" bIns="0" rtlCol="0">
            <a:spAutoFit/>
          </a:bodyPr>
          <a:lstStyle/>
          <a:p>
            <a:pPr marL="377190" marR="1746885" indent="-287020">
              <a:lnSpc>
                <a:spcPct val="100000"/>
              </a:lnSpc>
              <a:spcBef>
                <a:spcPts val="250"/>
              </a:spcBef>
              <a:buChar char="-"/>
              <a:tabLst>
                <a:tab pos="377825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388620">
              <a:lnSpc>
                <a:spcPct val="100000"/>
              </a:lnSpc>
              <a:spcBef>
                <a:spcPts val="57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1014730" lvl="1" indent="-252095">
              <a:lnSpc>
                <a:spcPct val="100000"/>
              </a:lnSpc>
              <a:spcBef>
                <a:spcPts val="5"/>
              </a:spcBef>
              <a:buChar char="-"/>
              <a:tabLst>
                <a:tab pos="1015365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Pre-Requisites</a:t>
            </a:r>
            <a:endParaRPr sz="1800">
              <a:latin typeface="Consolas"/>
              <a:cs typeface="Consolas"/>
            </a:endParaRPr>
          </a:p>
          <a:p>
            <a:pPr marL="1014730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name=pre-req-packages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014730" marR="1609725" lvl="1" indent="-251460">
              <a:lnSpc>
                <a:spcPct val="100000"/>
              </a:lnSpc>
              <a:buChar char="-"/>
              <a:tabLst>
                <a:tab pos="1015365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 MySQL Packages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8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marL="1014730" marR="1108075" lvl="1" indent="-251460">
              <a:lnSpc>
                <a:spcPct val="100000"/>
              </a:lnSpc>
              <a:buChar char="-"/>
              <a:tabLst>
                <a:tab pos="1015365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8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r>
              <a:rPr sz="18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8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marL="1014730" lvl="1" indent="-252095">
              <a:lnSpc>
                <a:spcPct val="100000"/>
              </a:lnSpc>
              <a:buChar char="-"/>
              <a:tabLst>
                <a:tab pos="1015365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8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Database</a:t>
            </a:r>
            <a:endParaRPr sz="1800">
              <a:latin typeface="Consolas"/>
              <a:cs typeface="Consolas"/>
            </a:endParaRPr>
          </a:p>
          <a:p>
            <a:pPr marL="1014730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mysql_db:</a:t>
            </a:r>
            <a:r>
              <a:rPr sz="18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name=db1</a:t>
            </a:r>
            <a:r>
              <a:rPr sz="18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36892" y="1523"/>
            <a:ext cx="914400" cy="91440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8302497" y="319786"/>
            <a:ext cx="1348105" cy="278130"/>
            <a:chOff x="8302497" y="319786"/>
            <a:chExt cx="1348105" cy="278130"/>
          </a:xfrm>
        </p:grpSpPr>
        <p:sp>
          <p:nvSpPr>
            <p:cNvPr id="18" name="object 18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6"/>
                  </a:lnTo>
                  <a:lnTo>
                    <a:pt x="1202435" y="265176"/>
                  </a:lnTo>
                  <a:lnTo>
                    <a:pt x="1335024" y="132588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4" y="132588"/>
                  </a:lnTo>
                  <a:lnTo>
                    <a:pt x="1202435" y="265176"/>
                  </a:lnTo>
                  <a:lnTo>
                    <a:pt x="0" y="26517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657335" y="293065"/>
            <a:ext cx="574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901428" y="74676"/>
            <a:ext cx="914400" cy="914400"/>
            <a:chOff x="9901428" y="74676"/>
            <a:chExt cx="914400" cy="91440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1428" y="74676"/>
              <a:ext cx="914400" cy="914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0028" y="227076"/>
              <a:ext cx="457200" cy="45720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053578" y="767333"/>
            <a:ext cx="2590800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 database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50635" y="2424683"/>
            <a:ext cx="6096000" cy="341566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175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842644" indent="-252095">
              <a:lnSpc>
                <a:spcPct val="100000"/>
              </a:lnSpc>
              <a:buChar char="-"/>
              <a:tabLst>
                <a:tab pos="84328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Pre-Requisites</a:t>
            </a:r>
            <a:endParaRPr sz="1800">
              <a:latin typeface="Consolas"/>
              <a:cs typeface="Consolas"/>
            </a:endParaRPr>
          </a:p>
          <a:p>
            <a:pPr marL="842644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name=pre-req-packages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842644" marR="1609725" indent="-251460">
              <a:lnSpc>
                <a:spcPct val="100000"/>
              </a:lnSpc>
              <a:buChar char="-"/>
              <a:tabLst>
                <a:tab pos="84328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 MySQL Packages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8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marL="842644" marR="1108075" indent="-251460">
              <a:lnSpc>
                <a:spcPct val="100000"/>
              </a:lnSpc>
              <a:buChar char="-"/>
              <a:tabLst>
                <a:tab pos="84328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8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r>
              <a:rPr sz="18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82571"/>
              </a:buClr>
              <a:buFont typeface="Consolas"/>
              <a:buChar char="-"/>
            </a:pPr>
            <a:endParaRPr sz="1800">
              <a:latin typeface="Consolas"/>
              <a:cs typeface="Consolas"/>
            </a:endParaRPr>
          </a:p>
          <a:p>
            <a:pPr marL="842644" marR="1233170" indent="-251460">
              <a:lnSpc>
                <a:spcPct val="100000"/>
              </a:lnSpc>
              <a:spcBef>
                <a:spcPts val="5"/>
              </a:spcBef>
              <a:buChar char="-"/>
              <a:tabLst>
                <a:tab pos="84328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 Database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mysql_db: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name=db1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78423" y="1937004"/>
            <a:ext cx="6425565" cy="4247515"/>
          </a:xfrm>
          <a:prstGeom prst="rect">
            <a:avLst/>
          </a:prstGeom>
          <a:solidFill>
            <a:srgbClr val="272722"/>
          </a:solidFill>
          <a:ln w="9525">
            <a:solidFill>
              <a:srgbClr val="FF3300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09"/>
              </a:spcBef>
            </a:pP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MySQL-Role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2083" y="1937004"/>
            <a:ext cx="4887595" cy="424751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6985" rIns="0" bIns="0" rtlCol="0">
            <a:spAutoFit/>
          </a:bodyPr>
          <a:lstStyle/>
          <a:p>
            <a:pPr marL="345440" marR="364490" indent="-254000">
              <a:lnSpc>
                <a:spcPct val="109500"/>
              </a:lnSpc>
              <a:spcBef>
                <a:spcPts val="55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2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db-server1……db-server100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845185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05984" y="288036"/>
            <a:ext cx="914400" cy="9143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321046" y="1221485"/>
            <a:ext cx="683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36892" y="1523"/>
            <a:ext cx="914400" cy="91440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8302497" y="319786"/>
            <a:ext cx="1348105" cy="278130"/>
            <a:chOff x="8302497" y="319786"/>
            <a:chExt cx="1348105" cy="278130"/>
          </a:xfrm>
        </p:grpSpPr>
        <p:sp>
          <p:nvSpPr>
            <p:cNvPr id="18" name="object 18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1202435" y="0"/>
                  </a:moveTo>
                  <a:lnTo>
                    <a:pt x="0" y="0"/>
                  </a:lnTo>
                  <a:lnTo>
                    <a:pt x="0" y="265176"/>
                  </a:lnTo>
                  <a:lnTo>
                    <a:pt x="1202435" y="265176"/>
                  </a:lnTo>
                  <a:lnTo>
                    <a:pt x="1335024" y="132588"/>
                  </a:lnTo>
                  <a:lnTo>
                    <a:pt x="120243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308847" y="326136"/>
              <a:ext cx="1335405" cy="265430"/>
            </a:xfrm>
            <a:custGeom>
              <a:avLst/>
              <a:gdLst/>
              <a:ahLst/>
              <a:cxnLst/>
              <a:rect l="l" t="t" r="r" b="b"/>
              <a:pathLst>
                <a:path w="1335404" h="265430">
                  <a:moveTo>
                    <a:pt x="0" y="0"/>
                  </a:moveTo>
                  <a:lnTo>
                    <a:pt x="1202435" y="0"/>
                  </a:lnTo>
                  <a:lnTo>
                    <a:pt x="1335024" y="132588"/>
                  </a:lnTo>
                  <a:lnTo>
                    <a:pt x="1202435" y="265176"/>
                  </a:lnTo>
                  <a:lnTo>
                    <a:pt x="0" y="265176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657335" y="293065"/>
            <a:ext cx="574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901428" y="74676"/>
            <a:ext cx="914400" cy="914400"/>
            <a:chOff x="9901428" y="74676"/>
            <a:chExt cx="914400" cy="91440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1428" y="74676"/>
              <a:ext cx="914400" cy="914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0028" y="227076"/>
              <a:ext cx="457200" cy="45720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053578" y="767333"/>
            <a:ext cx="2590800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Pre-requisites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Installing</a:t>
            </a:r>
            <a:r>
              <a:rPr sz="14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packages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</a:t>
            </a:r>
            <a:r>
              <a:rPr sz="14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mysql</a:t>
            </a:r>
            <a:r>
              <a:rPr sz="14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Configuring database</a:t>
            </a:r>
            <a:r>
              <a:rPr sz="1400" dirty="0">
                <a:solidFill>
                  <a:srgbClr val="FF6600"/>
                </a:solidFill>
                <a:latin typeface="Calibri"/>
                <a:cs typeface="Calibri"/>
              </a:rPr>
              <a:t> and </a:t>
            </a:r>
            <a:r>
              <a:rPr sz="1400" spc="-5" dirty="0">
                <a:solidFill>
                  <a:srgbClr val="FF6600"/>
                </a:solidFill>
                <a:latin typeface="Calibri"/>
                <a:cs typeface="Calibri"/>
              </a:rPr>
              <a:t>users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66216" y="3172967"/>
            <a:ext cx="4279900" cy="2308860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683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200">
              <a:latin typeface="Consolas"/>
              <a:cs typeface="Consolas"/>
            </a:endParaRPr>
          </a:p>
          <a:p>
            <a:pPr marL="593725" indent="-168275">
              <a:lnSpc>
                <a:spcPct val="100000"/>
              </a:lnSpc>
              <a:spcBef>
                <a:spcPts val="5"/>
              </a:spcBef>
              <a:buChar char="-"/>
              <a:tabLst>
                <a:tab pos="594360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2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2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Pre-Requisites</a:t>
            </a:r>
            <a:endParaRPr sz="1200">
              <a:latin typeface="Consolas"/>
              <a:cs typeface="Consolas"/>
            </a:endParaRPr>
          </a:p>
          <a:p>
            <a:pPr marL="593725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2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name=pre-req-packages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593725" marR="1236980" indent="-168275">
              <a:lnSpc>
                <a:spcPct val="100000"/>
              </a:lnSpc>
              <a:spcBef>
                <a:spcPts val="5"/>
              </a:spcBef>
              <a:buChar char="-"/>
              <a:tabLst>
                <a:tab pos="594360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Install MySQL Packages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r>
              <a:rPr sz="12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2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82571"/>
              </a:buClr>
              <a:buFont typeface="Consolas"/>
              <a:buChar char="-"/>
            </a:pPr>
            <a:endParaRPr sz="1200">
              <a:latin typeface="Consolas"/>
              <a:cs typeface="Consolas"/>
            </a:endParaRPr>
          </a:p>
          <a:p>
            <a:pPr marL="593725" marR="899794" indent="-168275">
              <a:lnSpc>
                <a:spcPct val="100000"/>
              </a:lnSpc>
              <a:spcBef>
                <a:spcPts val="5"/>
              </a:spcBef>
              <a:buChar char="-"/>
              <a:tabLst>
                <a:tab pos="594360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200" spc="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200" spc="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r>
              <a:rPr sz="12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r>
              <a:rPr sz="12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name=mysql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state=started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82571"/>
              </a:buClr>
              <a:buFont typeface="Consolas"/>
              <a:buChar char="-"/>
            </a:pPr>
            <a:endParaRPr sz="1200">
              <a:latin typeface="Consolas"/>
              <a:cs typeface="Consolas"/>
            </a:endParaRPr>
          </a:p>
          <a:p>
            <a:pPr marL="593725" marR="983615" indent="-168275">
              <a:lnSpc>
                <a:spcPct val="100000"/>
              </a:lnSpc>
              <a:buChar char="-"/>
              <a:tabLst>
                <a:tab pos="594360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Configure Database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mysql_db:</a:t>
            </a:r>
            <a:r>
              <a:rPr sz="12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name=db1</a:t>
            </a:r>
            <a:r>
              <a:rPr sz="12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state=present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9891" y="1937004"/>
            <a:ext cx="11443970" cy="4247515"/>
          </a:xfrm>
          <a:custGeom>
            <a:avLst/>
            <a:gdLst/>
            <a:ahLst/>
            <a:cxnLst/>
            <a:rect l="l" t="t" r="r" b="b"/>
            <a:pathLst>
              <a:path w="11443970" h="4247515">
                <a:moveTo>
                  <a:pt x="0" y="4247388"/>
                </a:moveTo>
                <a:lnTo>
                  <a:pt x="11443716" y="4247388"/>
                </a:lnTo>
                <a:lnTo>
                  <a:pt x="11443716" y="0"/>
                </a:lnTo>
                <a:lnTo>
                  <a:pt x="0" y="0"/>
                </a:lnTo>
                <a:lnTo>
                  <a:pt x="0" y="4247388"/>
                </a:lnTo>
                <a:close/>
              </a:path>
            </a:pathLst>
          </a:custGeom>
          <a:ln w="9525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88304" y="1951481"/>
            <a:ext cx="17868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M</a:t>
            </a:r>
            <a:r>
              <a:rPr sz="2800" spc="-15" dirty="0">
                <a:solidFill>
                  <a:srgbClr val="FF3300"/>
                </a:solidFill>
                <a:latin typeface="Calibri"/>
                <a:cs typeface="Calibri"/>
              </a:rPr>
              <a:t>y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SQ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L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-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Role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05984" y="288036"/>
            <a:ext cx="914400" cy="91439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321046" y="1221485"/>
            <a:ext cx="683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4004" y="2817876"/>
            <a:ext cx="4632960" cy="2959735"/>
          </a:xfrm>
          <a:prstGeom prst="rect">
            <a:avLst/>
          </a:prstGeom>
          <a:solidFill>
            <a:srgbClr val="272722"/>
          </a:solidFill>
          <a:ln w="9525">
            <a:solidFill>
              <a:srgbClr val="FF33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4"/>
              </a:spcBef>
            </a:pPr>
            <a:r>
              <a:rPr sz="2000" dirty="0">
                <a:solidFill>
                  <a:srgbClr val="FF3300"/>
                </a:solidFill>
                <a:latin typeface="Calibri"/>
                <a:cs typeface="Calibri"/>
              </a:rPr>
              <a:t>tasks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99176" y="2816351"/>
            <a:ext cx="2760345" cy="1641475"/>
          </a:xfrm>
          <a:prstGeom prst="rect">
            <a:avLst/>
          </a:prstGeom>
          <a:solidFill>
            <a:srgbClr val="272722"/>
          </a:solidFill>
          <a:ln w="9525">
            <a:solidFill>
              <a:srgbClr val="FF33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45"/>
              </a:spcBef>
            </a:pPr>
            <a:r>
              <a:rPr sz="2000" dirty="0">
                <a:solidFill>
                  <a:srgbClr val="FF3300"/>
                </a:solidFill>
                <a:latin typeface="Calibri"/>
                <a:cs typeface="Calibri"/>
              </a:rPr>
              <a:t>vars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67400" y="3278123"/>
            <a:ext cx="2289175" cy="101663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9370" rIns="0" bIns="0" rtlCol="0">
            <a:spAutoFit/>
          </a:bodyPr>
          <a:lstStyle/>
          <a:p>
            <a:pPr marL="426720">
              <a:lnSpc>
                <a:spcPts val="1435"/>
              </a:lnSpc>
              <a:spcBef>
                <a:spcPts val="31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mysql_packages:</a:t>
            </a:r>
            <a:endParaRPr sz="1200">
              <a:latin typeface="Consolas"/>
              <a:cs typeface="Consolas"/>
            </a:endParaRPr>
          </a:p>
          <a:p>
            <a:pPr marL="763270" indent="-169545">
              <a:lnSpc>
                <a:spcPts val="1435"/>
              </a:lnSpc>
              <a:buClr>
                <a:srgbClr val="F82571"/>
              </a:buClr>
              <a:buChar char="-"/>
              <a:tabLst>
                <a:tab pos="763905" algn="l"/>
              </a:tabLst>
            </a:pP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200">
              <a:latin typeface="Consolas"/>
              <a:cs typeface="Consolas"/>
            </a:endParaRPr>
          </a:p>
          <a:p>
            <a:pPr marL="426720" marR="507365" indent="167640">
              <a:lnSpc>
                <a:spcPts val="1450"/>
              </a:lnSpc>
              <a:spcBef>
                <a:spcPts val="40"/>
              </a:spcBef>
              <a:buClr>
                <a:srgbClr val="F82571"/>
              </a:buClr>
              <a:buChar char="-"/>
              <a:tabLst>
                <a:tab pos="763905" algn="l"/>
              </a:tabLst>
            </a:pP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mys</a:t>
            </a:r>
            <a:r>
              <a:rPr sz="1200" spc="10" dirty="0">
                <a:solidFill>
                  <a:srgbClr val="E6DB74"/>
                </a:solidFill>
                <a:latin typeface="Consolas"/>
                <a:cs typeface="Consolas"/>
              </a:rPr>
              <a:t>q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l-s</a:t>
            </a:r>
            <a:r>
              <a:rPr sz="1200" spc="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200" spc="10" dirty="0">
                <a:solidFill>
                  <a:srgbClr val="E6DB74"/>
                </a:solidFill>
                <a:latin typeface="Consolas"/>
                <a:cs typeface="Consolas"/>
              </a:rPr>
              <a:t>v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er 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db_config:</a:t>
            </a:r>
            <a:endParaRPr sz="1200">
              <a:latin typeface="Consolas"/>
              <a:cs typeface="Consolas"/>
            </a:endParaRPr>
          </a:p>
          <a:p>
            <a:pPr marL="679450">
              <a:lnSpc>
                <a:spcPts val="138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db_name:</a:t>
            </a:r>
            <a:r>
              <a:rPr sz="12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db1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96128" y="4552188"/>
            <a:ext cx="2775585" cy="1228725"/>
          </a:xfrm>
          <a:prstGeom prst="rect">
            <a:avLst/>
          </a:prstGeom>
          <a:solidFill>
            <a:srgbClr val="272722"/>
          </a:solidFill>
          <a:ln w="9525">
            <a:solidFill>
              <a:srgbClr val="FF33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2000" spc="-5" dirty="0">
                <a:solidFill>
                  <a:srgbClr val="FF3300"/>
                </a:solidFill>
                <a:latin typeface="Calibri"/>
                <a:cs typeface="Calibri"/>
              </a:rPr>
              <a:t>defaults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67400" y="4981955"/>
            <a:ext cx="2289175" cy="462280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9370" rIns="0" bIns="0" rtlCol="0">
            <a:spAutoFit/>
          </a:bodyPr>
          <a:lstStyle/>
          <a:p>
            <a:pPr marL="90805" marR="87630">
              <a:lnSpc>
                <a:spcPct val="100000"/>
              </a:lnSpc>
              <a:spcBef>
                <a:spcPts val="31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mysql_user_name: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root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mysql_user_password:</a:t>
            </a:r>
            <a:r>
              <a:rPr sz="12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root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596883" y="2819400"/>
            <a:ext cx="2760345" cy="1624965"/>
          </a:xfrm>
          <a:prstGeom prst="rect">
            <a:avLst/>
          </a:prstGeom>
          <a:solidFill>
            <a:srgbClr val="272722"/>
          </a:solidFill>
          <a:ln w="9525">
            <a:solidFill>
              <a:srgbClr val="FF33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45"/>
              </a:spcBef>
            </a:pPr>
            <a:r>
              <a:rPr sz="2000" spc="-5" dirty="0">
                <a:solidFill>
                  <a:srgbClr val="FF3300"/>
                </a:solidFill>
                <a:latin typeface="Calibri"/>
                <a:cs typeface="Calibri"/>
              </a:rPr>
              <a:t>handlers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96883" y="4527803"/>
            <a:ext cx="2760345" cy="1229995"/>
          </a:xfrm>
          <a:prstGeom prst="rect">
            <a:avLst/>
          </a:prstGeom>
          <a:solidFill>
            <a:srgbClr val="272722"/>
          </a:solidFill>
          <a:ln w="9525">
            <a:solidFill>
              <a:srgbClr val="FF33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861694">
              <a:lnSpc>
                <a:spcPct val="100000"/>
              </a:lnSpc>
              <a:spcBef>
                <a:spcPts val="254"/>
              </a:spcBef>
            </a:pPr>
            <a:r>
              <a:rPr sz="2000" spc="-5" dirty="0">
                <a:solidFill>
                  <a:srgbClr val="FF3300"/>
                </a:solidFill>
                <a:latin typeface="Calibri"/>
                <a:cs typeface="Calibri"/>
              </a:rPr>
              <a:t>templates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04388" y="326136"/>
            <a:ext cx="914400" cy="91439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3150870" y="1226565"/>
            <a:ext cx="73596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ga</a:t>
            </a: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niz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05984" y="288036"/>
            <a:ext cx="914400" cy="9143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321046" y="1221485"/>
            <a:ext cx="683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04388" y="326136"/>
            <a:ext cx="914400" cy="9143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150870" y="1226565"/>
            <a:ext cx="73596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ga</a:t>
            </a: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niz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49668" y="175260"/>
            <a:ext cx="1237487" cy="123748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590790" y="1285113"/>
            <a:ext cx="554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121407"/>
              <a:ext cx="12187427" cy="34116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7047" y="0"/>
              <a:ext cx="9460992" cy="68538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66671" y="0"/>
              <a:ext cx="10023348" cy="68579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6191" y="0"/>
              <a:ext cx="9491472" cy="68381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5984" y="288036"/>
            <a:ext cx="914400" cy="914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046" y="1221485"/>
            <a:ext cx="683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C000"/>
                </a:solidFill>
              </a:rPr>
              <a:t>R</a:t>
            </a:r>
            <a:r>
              <a:rPr sz="1800" dirty="0">
                <a:solidFill>
                  <a:srgbClr val="FFC000"/>
                </a:solidFill>
              </a:rPr>
              <a:t>e-Use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4388" y="326136"/>
            <a:ext cx="914400" cy="914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50870" y="1226565"/>
            <a:ext cx="73596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ga</a:t>
            </a: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niz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49668" y="175260"/>
            <a:ext cx="1237487" cy="12374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90790" y="1285113"/>
            <a:ext cx="554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 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52955" y="2471927"/>
            <a:ext cx="736600" cy="3034665"/>
            <a:chOff x="1552955" y="2471927"/>
            <a:chExt cx="736600" cy="3034665"/>
          </a:xfrm>
        </p:grpSpPr>
        <p:sp>
          <p:nvSpPr>
            <p:cNvPr id="13" name="object 13"/>
            <p:cNvSpPr/>
            <p:nvPr/>
          </p:nvSpPr>
          <p:spPr>
            <a:xfrm>
              <a:off x="1670303" y="2607563"/>
              <a:ext cx="0" cy="2897505"/>
            </a:xfrm>
            <a:custGeom>
              <a:avLst/>
              <a:gdLst/>
              <a:ahLst/>
              <a:cxnLst/>
              <a:rect l="l" t="t" r="r" b="b"/>
              <a:pathLst>
                <a:path h="2897504">
                  <a:moveTo>
                    <a:pt x="0" y="0"/>
                  </a:moveTo>
                  <a:lnTo>
                    <a:pt x="0" y="2897378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955" y="2471927"/>
              <a:ext cx="228600" cy="228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0447" y="2944368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09927" y="3058668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447" y="3319272"/>
              <a:ext cx="228600" cy="228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79447" y="3415283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5207" y="3709416"/>
              <a:ext cx="228600" cy="228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09927" y="3797808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5207" y="4111751"/>
              <a:ext cx="228600" cy="228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79447" y="4200144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447" y="4500372"/>
              <a:ext cx="228600" cy="2286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96211" y="4597907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447" y="4876800"/>
              <a:ext cx="228600" cy="228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09927" y="4975860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5207" y="5277611"/>
              <a:ext cx="228600" cy="2286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709927" y="5391911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60295" y="2405253"/>
            <a:ext cx="574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53436" y="2777870"/>
            <a:ext cx="1214120" cy="27355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.md</a:t>
            </a:r>
            <a:endParaRPr sz="1800">
              <a:latin typeface="Calibri"/>
              <a:cs typeface="Calibri"/>
            </a:endParaRPr>
          </a:p>
          <a:p>
            <a:pPr marL="12700" marR="244475" indent="13970">
              <a:lnSpc>
                <a:spcPts val="3060"/>
              </a:lnSpc>
              <a:spcBef>
                <a:spcPts val="1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temp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ates  tasks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handlers</a:t>
            </a:r>
            <a:endParaRPr sz="180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  <a:spcBef>
                <a:spcPts val="869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800">
              <a:latin typeface="Calibri"/>
              <a:cs typeface="Calibri"/>
            </a:endParaRPr>
          </a:p>
          <a:p>
            <a:pPr marL="12700" marR="426720" indent="13970">
              <a:lnSpc>
                <a:spcPts val="31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ts  meta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791455" y="2528316"/>
            <a:ext cx="736600" cy="1409700"/>
            <a:chOff x="4791455" y="2528316"/>
            <a:chExt cx="736600" cy="1409700"/>
          </a:xfrm>
        </p:grpSpPr>
        <p:sp>
          <p:nvSpPr>
            <p:cNvPr id="32" name="object 32"/>
            <p:cNvSpPr/>
            <p:nvPr/>
          </p:nvSpPr>
          <p:spPr>
            <a:xfrm>
              <a:off x="4910327" y="2663952"/>
              <a:ext cx="0" cy="1274445"/>
            </a:xfrm>
            <a:custGeom>
              <a:avLst/>
              <a:gdLst/>
              <a:ahLst/>
              <a:cxnLst/>
              <a:rect l="l" t="t" r="r" b="b"/>
              <a:pathLst>
                <a:path h="1274445">
                  <a:moveTo>
                    <a:pt x="0" y="0"/>
                  </a:moveTo>
                  <a:lnTo>
                    <a:pt x="0" y="1273937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1455" y="2528316"/>
              <a:ext cx="228600" cy="2286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8947" y="2941320"/>
              <a:ext cx="228600" cy="2286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17947" y="3037332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5231" y="3331464"/>
              <a:ext cx="228600" cy="2286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948427" y="3419855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099684" y="2463800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92571" y="2756662"/>
            <a:ext cx="1285240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970">
              <a:lnSpc>
                <a:spcPct val="143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playbook.yml  roles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21652" y="2217420"/>
            <a:ext cx="4887595" cy="424751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2384" rIns="0" bIns="0" rtlCol="0">
            <a:spAutoFit/>
          </a:bodyPr>
          <a:lstStyle/>
          <a:p>
            <a:pPr marL="378460" marR="364490" indent="-287020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2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345440">
              <a:lnSpc>
                <a:spcPct val="100000"/>
              </a:lnSpc>
              <a:spcBef>
                <a:spcPts val="414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845819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21652" y="1848611"/>
            <a:ext cx="1805939" cy="36893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25044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Ansible</a:t>
            </a:r>
            <a:r>
              <a:rPr sz="1400" spc="-60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Configuration</a:t>
            </a:r>
            <a:r>
              <a:rPr sz="1400" spc="-80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Variables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1455" y="1961388"/>
            <a:ext cx="4645660" cy="71945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export</a:t>
            </a:r>
            <a:r>
              <a:rPr sz="1400" spc="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ANSIBLE_GATHERING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explicit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107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$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ansible-playbook</a:t>
            </a:r>
            <a:r>
              <a:rPr sz="1400" spc="2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24578" y="1251620"/>
            <a:ext cx="59055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a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nsi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b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1455" y="1170432"/>
            <a:ext cx="7728584" cy="3689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74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5"/>
              </a:spcBef>
              <a:tabLst>
                <a:tab pos="382905" algn="l"/>
                <a:tab pos="3733800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$	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ANSIBLE_GATHERING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explicit	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e-playbook</a:t>
            </a:r>
            <a:r>
              <a:rPr sz="1400" spc="-3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1455" y="3223260"/>
            <a:ext cx="4117975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/opt/web-playbooks/ansible.cfg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81455" y="3592067"/>
            <a:ext cx="4645660" cy="368935"/>
          </a:xfrm>
          <a:custGeom>
            <a:avLst/>
            <a:gdLst/>
            <a:ahLst/>
            <a:cxnLst/>
            <a:rect l="l" t="t" r="r" b="b"/>
            <a:pathLst>
              <a:path w="4645660" h="368935">
                <a:moveTo>
                  <a:pt x="4645152" y="0"/>
                </a:moveTo>
                <a:lnTo>
                  <a:pt x="0" y="0"/>
                </a:lnTo>
                <a:lnTo>
                  <a:pt x="0" y="368808"/>
                </a:lnTo>
                <a:lnTo>
                  <a:pt x="4645152" y="368808"/>
                </a:lnTo>
                <a:lnTo>
                  <a:pt x="464515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73200" y="3615054"/>
            <a:ext cx="31623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165350" algn="l"/>
              </a:tabLst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gathering	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explicit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5984" y="288036"/>
            <a:ext cx="914400" cy="914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046" y="1221485"/>
            <a:ext cx="683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C000"/>
                </a:solidFill>
              </a:rPr>
              <a:t>R</a:t>
            </a:r>
            <a:r>
              <a:rPr sz="1800" dirty="0">
                <a:solidFill>
                  <a:srgbClr val="FFC000"/>
                </a:solidFill>
              </a:rPr>
              <a:t>e-Use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4388" y="326136"/>
            <a:ext cx="914400" cy="914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50870" y="1226565"/>
            <a:ext cx="73596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ga</a:t>
            </a: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niz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49668" y="175260"/>
            <a:ext cx="1237487" cy="12374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90790" y="1285113"/>
            <a:ext cx="554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 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52955" y="2471927"/>
            <a:ext cx="736600" cy="3034665"/>
            <a:chOff x="1552955" y="2471927"/>
            <a:chExt cx="736600" cy="3034665"/>
          </a:xfrm>
        </p:grpSpPr>
        <p:sp>
          <p:nvSpPr>
            <p:cNvPr id="13" name="object 13"/>
            <p:cNvSpPr/>
            <p:nvPr/>
          </p:nvSpPr>
          <p:spPr>
            <a:xfrm>
              <a:off x="1670303" y="2607563"/>
              <a:ext cx="0" cy="2897505"/>
            </a:xfrm>
            <a:custGeom>
              <a:avLst/>
              <a:gdLst/>
              <a:ahLst/>
              <a:cxnLst/>
              <a:rect l="l" t="t" r="r" b="b"/>
              <a:pathLst>
                <a:path h="2897504">
                  <a:moveTo>
                    <a:pt x="0" y="0"/>
                  </a:moveTo>
                  <a:lnTo>
                    <a:pt x="0" y="2897378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955" y="2471927"/>
              <a:ext cx="228600" cy="228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0447" y="2944368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09927" y="3058668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447" y="3319272"/>
              <a:ext cx="228600" cy="228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79447" y="3415283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5207" y="3709416"/>
              <a:ext cx="228600" cy="228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09927" y="3797808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5207" y="4111751"/>
              <a:ext cx="228600" cy="228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79447" y="4200144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447" y="4500372"/>
              <a:ext cx="228600" cy="2286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96211" y="4597907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0447" y="4876800"/>
              <a:ext cx="228600" cy="228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09927" y="4975860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45207" y="5277611"/>
              <a:ext cx="228600" cy="2286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709927" y="5391911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60295" y="2405253"/>
            <a:ext cx="574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53436" y="2777870"/>
            <a:ext cx="1214120" cy="27355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.md</a:t>
            </a:r>
            <a:endParaRPr sz="1800">
              <a:latin typeface="Calibri"/>
              <a:cs typeface="Calibri"/>
            </a:endParaRPr>
          </a:p>
          <a:p>
            <a:pPr marL="12700" marR="244475" indent="13970">
              <a:lnSpc>
                <a:spcPts val="3060"/>
              </a:lnSpc>
              <a:spcBef>
                <a:spcPts val="1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temp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ates  tasks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handlers</a:t>
            </a:r>
            <a:endParaRPr sz="1800">
              <a:latin typeface="Calibri"/>
              <a:cs typeface="Calibri"/>
            </a:endParaRPr>
          </a:p>
          <a:p>
            <a:pPr marL="26670">
              <a:lnSpc>
                <a:spcPct val="100000"/>
              </a:lnSpc>
              <a:spcBef>
                <a:spcPts val="869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800">
              <a:latin typeface="Calibri"/>
              <a:cs typeface="Calibri"/>
            </a:endParaRPr>
          </a:p>
          <a:p>
            <a:pPr marL="12700" marR="426720" indent="13970">
              <a:lnSpc>
                <a:spcPts val="31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ts  meta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791455" y="2528316"/>
            <a:ext cx="736600" cy="1409700"/>
            <a:chOff x="4791455" y="2528316"/>
            <a:chExt cx="736600" cy="1409700"/>
          </a:xfrm>
        </p:grpSpPr>
        <p:sp>
          <p:nvSpPr>
            <p:cNvPr id="32" name="object 32"/>
            <p:cNvSpPr/>
            <p:nvPr/>
          </p:nvSpPr>
          <p:spPr>
            <a:xfrm>
              <a:off x="4910327" y="2663952"/>
              <a:ext cx="0" cy="1274445"/>
            </a:xfrm>
            <a:custGeom>
              <a:avLst/>
              <a:gdLst/>
              <a:ahLst/>
              <a:cxnLst/>
              <a:rect l="l" t="t" r="r" b="b"/>
              <a:pathLst>
                <a:path h="1274445">
                  <a:moveTo>
                    <a:pt x="0" y="0"/>
                  </a:moveTo>
                  <a:lnTo>
                    <a:pt x="0" y="1273937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1455" y="2528316"/>
              <a:ext cx="228600" cy="2286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8947" y="2941320"/>
              <a:ext cx="228600" cy="2286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17947" y="3037332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5231" y="3331464"/>
              <a:ext cx="228600" cy="2286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948427" y="3419855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099684" y="2463800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92571" y="2756662"/>
            <a:ext cx="1285240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970">
              <a:lnSpc>
                <a:spcPct val="143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playbook.yml  roles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21652" y="2217420"/>
            <a:ext cx="4887595" cy="424751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2384" rIns="0" bIns="0" rtlCol="0">
            <a:spAutoFit/>
          </a:bodyPr>
          <a:lstStyle/>
          <a:p>
            <a:pPr marL="378460" marR="364490" indent="-287020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2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345440">
              <a:lnSpc>
                <a:spcPct val="100000"/>
              </a:lnSpc>
              <a:spcBef>
                <a:spcPts val="414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845819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21652" y="1848611"/>
            <a:ext cx="1805939" cy="36893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5984" y="288036"/>
            <a:ext cx="914400" cy="914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1046" y="1221485"/>
            <a:ext cx="683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C000"/>
                </a:solidFill>
              </a:rPr>
              <a:t>R</a:t>
            </a:r>
            <a:r>
              <a:rPr sz="1800" dirty="0">
                <a:solidFill>
                  <a:srgbClr val="FFC000"/>
                </a:solidFill>
              </a:rPr>
              <a:t>e-Use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4388" y="326136"/>
            <a:ext cx="914400" cy="914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50870" y="1226565"/>
            <a:ext cx="73596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E84B21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ga</a:t>
            </a: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niz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49668" y="175260"/>
            <a:ext cx="1237487" cy="12374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90790" y="1285113"/>
            <a:ext cx="554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 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25823" y="2366772"/>
            <a:ext cx="1498600" cy="4281170"/>
            <a:chOff x="3925823" y="2366772"/>
            <a:chExt cx="1498600" cy="4281170"/>
          </a:xfrm>
        </p:grpSpPr>
        <p:sp>
          <p:nvSpPr>
            <p:cNvPr id="13" name="object 13"/>
            <p:cNvSpPr/>
            <p:nvPr/>
          </p:nvSpPr>
          <p:spPr>
            <a:xfrm>
              <a:off x="4805171" y="3750563"/>
              <a:ext cx="0" cy="2897505"/>
            </a:xfrm>
            <a:custGeom>
              <a:avLst/>
              <a:gdLst/>
              <a:ahLst/>
              <a:cxnLst/>
              <a:rect l="l" t="t" r="r" b="b"/>
              <a:pathLst>
                <a:path h="2897504">
                  <a:moveTo>
                    <a:pt x="0" y="0"/>
                  </a:moveTo>
                  <a:lnTo>
                    <a:pt x="0" y="2897339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7823" y="3614927"/>
              <a:ext cx="228600" cy="228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315" y="4085844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44795" y="4200144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5315" y="4462272"/>
              <a:ext cx="228600" cy="228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14315" y="4558283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0075" y="4850892"/>
              <a:ext cx="228600" cy="228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44795" y="4939283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0075" y="5254751"/>
              <a:ext cx="228600" cy="228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14315" y="5341620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5315" y="6019800"/>
              <a:ext cx="228600" cy="2286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844795" y="6118860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0075" y="6419087"/>
              <a:ext cx="228600" cy="228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43171" y="2502408"/>
              <a:ext cx="1151890" cy="4030979"/>
            </a:xfrm>
            <a:custGeom>
              <a:avLst/>
              <a:gdLst/>
              <a:ahLst/>
              <a:cxnLst/>
              <a:rect l="l" t="t" r="r" b="b"/>
              <a:pathLst>
                <a:path w="1151889" h="4030979">
                  <a:moveTo>
                    <a:pt x="801624" y="4030979"/>
                  </a:moveTo>
                  <a:lnTo>
                    <a:pt x="1151381" y="4030979"/>
                  </a:lnTo>
                </a:path>
                <a:path w="1151889" h="4030979">
                  <a:moveTo>
                    <a:pt x="0" y="0"/>
                  </a:moveTo>
                  <a:lnTo>
                    <a:pt x="0" y="1273936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5823" y="2366772"/>
              <a:ext cx="228600" cy="2286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1791" y="2781300"/>
              <a:ext cx="228600" cy="2286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052315" y="2877312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8075" y="3169920"/>
              <a:ext cx="228600" cy="2286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082795" y="3258311"/>
              <a:ext cx="619760" cy="519430"/>
            </a:xfrm>
            <a:custGeom>
              <a:avLst/>
              <a:gdLst/>
              <a:ahLst/>
              <a:cxnLst/>
              <a:rect l="l" t="t" r="r" b="b"/>
              <a:pathLst>
                <a:path w="619760" h="519429">
                  <a:moveTo>
                    <a:pt x="0" y="0"/>
                  </a:moveTo>
                  <a:lnTo>
                    <a:pt x="349757" y="0"/>
                  </a:lnTo>
                </a:path>
                <a:path w="619760" h="519429">
                  <a:moveTo>
                    <a:pt x="441959" y="156972"/>
                  </a:moveTo>
                  <a:lnTo>
                    <a:pt x="441959" y="519430"/>
                  </a:lnTo>
                </a:path>
                <a:path w="619760" h="519429">
                  <a:moveTo>
                    <a:pt x="441959" y="475488"/>
                  </a:moveTo>
                  <a:lnTo>
                    <a:pt x="619759" y="475488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995417" y="3547617"/>
            <a:ext cx="57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ys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5315" y="5643371"/>
            <a:ext cx="228600" cy="22860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5488685" y="3920235"/>
            <a:ext cx="1214120" cy="27355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.md</a:t>
            </a:r>
            <a:endParaRPr sz="18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templates</a:t>
            </a:r>
            <a:endParaRPr sz="1800">
              <a:latin typeface="Calibri"/>
              <a:cs typeface="Calibri"/>
            </a:endParaRPr>
          </a:p>
          <a:p>
            <a:pPr marL="12700" marR="387350">
              <a:lnSpc>
                <a:spcPts val="3180"/>
              </a:lnSpc>
              <a:spcBef>
                <a:spcPts val="16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tasks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ers</a:t>
            </a:r>
            <a:endParaRPr sz="18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59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8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spcBef>
                <a:spcPts val="8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defaults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33164" y="2303145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26304" y="2596769"/>
            <a:ext cx="1285240" cy="80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">
              <a:lnSpc>
                <a:spcPct val="1429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playbook.yml  roles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21652" y="2217420"/>
            <a:ext cx="4887595" cy="424751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2384" rIns="0" bIns="0" rtlCol="0">
            <a:spAutoFit/>
          </a:bodyPr>
          <a:lstStyle/>
          <a:p>
            <a:pPr marL="378460" marR="364490" indent="-287020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2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800">
              <a:latin typeface="Consolas"/>
              <a:cs typeface="Consolas"/>
            </a:endParaRPr>
          </a:p>
          <a:p>
            <a:pPr marL="345440">
              <a:lnSpc>
                <a:spcPct val="100000"/>
              </a:lnSpc>
              <a:spcBef>
                <a:spcPts val="414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800">
              <a:latin typeface="Consolas"/>
              <a:cs typeface="Consolas"/>
            </a:endParaRPr>
          </a:p>
          <a:p>
            <a:pPr marL="845819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121652" y="1848611"/>
            <a:ext cx="1805939" cy="36893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1188" y="5125211"/>
            <a:ext cx="3343910" cy="36893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238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/etc/ansible/ansible.cfg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1188" y="5494020"/>
            <a:ext cx="4215765" cy="36893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  <a:tabLst>
                <a:tab pos="1594485" algn="l"/>
              </a:tabLst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roles_path	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800" spc="-7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700" spc="-7" baseline="3086" dirty="0">
                <a:solidFill>
                  <a:srgbClr val="E6DB74"/>
                </a:solidFill>
                <a:latin typeface="Consolas"/>
                <a:cs typeface="Consolas"/>
              </a:rPr>
              <a:t>/etc/ansible/roles</a:t>
            </a:r>
            <a:endParaRPr sz="2700" baseline="3086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18379" y="5503570"/>
            <a:ext cx="494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0695" algn="l"/>
              </a:tabLst>
            </a:pPr>
            <a:r>
              <a:rPr sz="1800" u="dash" dirty="0">
                <a:solidFill>
                  <a:srgbClr val="E6DB74"/>
                </a:solidFill>
                <a:uFill>
                  <a:solidFill>
                    <a:srgbClr val="E84B21"/>
                  </a:solidFill>
                </a:uFill>
                <a:latin typeface="Consolas"/>
                <a:cs typeface="Consolas"/>
              </a:rPr>
              <a:t> 	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5984" y="288036"/>
            <a:ext cx="914400" cy="9143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21046" y="1221485"/>
            <a:ext cx="683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C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C000"/>
                </a:solidFill>
                <a:latin typeface="Calibri"/>
                <a:cs typeface="Calibri"/>
              </a:rPr>
              <a:t>e-Use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0072" y="313943"/>
            <a:ext cx="914400" cy="9144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47442" y="1214754"/>
            <a:ext cx="73596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5" dirty="0">
                <a:solidFill>
                  <a:srgbClr val="E84B21"/>
                </a:solidFill>
              </a:rPr>
              <a:t>O</a:t>
            </a:r>
            <a:r>
              <a:rPr sz="1800" spc="-10" dirty="0">
                <a:solidFill>
                  <a:srgbClr val="E84B21"/>
                </a:solidFill>
              </a:rPr>
              <a:t>r</a:t>
            </a:r>
            <a:r>
              <a:rPr sz="1800" dirty="0">
                <a:solidFill>
                  <a:srgbClr val="E84B21"/>
                </a:solidFill>
              </a:rPr>
              <a:t>ga</a:t>
            </a:r>
            <a:r>
              <a:rPr sz="1800" spc="-5" dirty="0">
                <a:solidFill>
                  <a:srgbClr val="E84B21"/>
                </a:solidFill>
              </a:rPr>
              <a:t>niz  </a:t>
            </a:r>
            <a:r>
              <a:rPr sz="1800" dirty="0">
                <a:solidFill>
                  <a:srgbClr val="E84B21"/>
                </a:solidFill>
              </a:rPr>
              <a:t>e</a:t>
            </a:r>
            <a:endParaRPr sz="18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1452" y="135636"/>
            <a:ext cx="1237488" cy="12374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672319" y="1245234"/>
            <a:ext cx="554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Sh</a:t>
            </a: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are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79347" y="1792211"/>
            <a:ext cx="3519170" cy="488315"/>
            <a:chOff x="879347" y="1792211"/>
            <a:chExt cx="3519170" cy="48831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587" y="1799793"/>
              <a:ext cx="3503676" cy="4206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347" y="1792211"/>
              <a:ext cx="2985516" cy="4876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54024" y="1839467"/>
            <a:ext cx="3389629" cy="30797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 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init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51203" y="2302764"/>
            <a:ext cx="1498600" cy="4281170"/>
            <a:chOff x="1251203" y="2302764"/>
            <a:chExt cx="1498600" cy="4281170"/>
          </a:xfrm>
        </p:grpSpPr>
        <p:sp>
          <p:nvSpPr>
            <p:cNvPr id="13" name="object 13"/>
            <p:cNvSpPr/>
            <p:nvPr/>
          </p:nvSpPr>
          <p:spPr>
            <a:xfrm>
              <a:off x="1368551" y="2438400"/>
              <a:ext cx="0" cy="1274445"/>
            </a:xfrm>
            <a:custGeom>
              <a:avLst/>
              <a:gdLst/>
              <a:ahLst/>
              <a:cxnLst/>
              <a:rect l="l" t="t" r="r" b="b"/>
              <a:pathLst>
                <a:path h="1274445">
                  <a:moveTo>
                    <a:pt x="0" y="0"/>
                  </a:moveTo>
                  <a:lnTo>
                    <a:pt x="0" y="1273937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1203" y="2302764"/>
              <a:ext cx="228600" cy="228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7171" y="2717292"/>
              <a:ext cx="228600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455" y="3105912"/>
              <a:ext cx="228600" cy="228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77695" y="2813304"/>
              <a:ext cx="754380" cy="3770629"/>
            </a:xfrm>
            <a:custGeom>
              <a:avLst/>
              <a:gdLst/>
              <a:ahLst/>
              <a:cxnLst/>
              <a:rect l="l" t="t" r="r" b="b"/>
              <a:pathLst>
                <a:path w="754380" h="3770629">
                  <a:moveTo>
                    <a:pt x="0" y="0"/>
                  </a:moveTo>
                  <a:lnTo>
                    <a:pt x="349758" y="0"/>
                  </a:lnTo>
                </a:path>
                <a:path w="754380" h="3770629">
                  <a:moveTo>
                    <a:pt x="30479" y="381000"/>
                  </a:moveTo>
                  <a:lnTo>
                    <a:pt x="380237" y="381000"/>
                  </a:lnTo>
                </a:path>
                <a:path w="754380" h="3770629">
                  <a:moveTo>
                    <a:pt x="472440" y="536448"/>
                  </a:moveTo>
                  <a:lnTo>
                    <a:pt x="472440" y="898906"/>
                  </a:lnTo>
                </a:path>
                <a:path w="754380" h="3770629">
                  <a:moveTo>
                    <a:pt x="754379" y="873252"/>
                  </a:moveTo>
                  <a:lnTo>
                    <a:pt x="754379" y="3770591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3203" y="3550920"/>
              <a:ext cx="228600" cy="2285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0695" y="4021836"/>
              <a:ext cx="228600" cy="228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70175" y="4136136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0695" y="4396740"/>
              <a:ext cx="228600" cy="228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139695" y="4492752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6979" y="4786884"/>
              <a:ext cx="228600" cy="2286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170175" y="4875276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6979" y="5190744"/>
              <a:ext cx="228600" cy="228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139695" y="5277612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8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0695" y="5577840"/>
              <a:ext cx="228600" cy="2286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56459" y="5675376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0695" y="5955792"/>
              <a:ext cx="228600" cy="22859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70175" y="6054852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6979" y="6355079"/>
              <a:ext cx="228600" cy="2286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850135" y="3669792"/>
              <a:ext cx="669925" cy="2799715"/>
            </a:xfrm>
            <a:custGeom>
              <a:avLst/>
              <a:gdLst/>
              <a:ahLst/>
              <a:cxnLst/>
              <a:rect l="l" t="t" r="r" b="b"/>
              <a:pathLst>
                <a:path w="669925" h="2799715">
                  <a:moveTo>
                    <a:pt x="320039" y="2799587"/>
                  </a:moveTo>
                  <a:lnTo>
                    <a:pt x="669797" y="2799587"/>
                  </a:lnTo>
                </a:path>
                <a:path w="669925" h="2799715">
                  <a:moveTo>
                    <a:pt x="0" y="0"/>
                  </a:moveTo>
                  <a:lnTo>
                    <a:pt x="177800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20798" y="3483355"/>
            <a:ext cx="574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14066" y="3855719"/>
            <a:ext cx="1214120" cy="27355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9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ADM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.md</a:t>
            </a:r>
            <a:endParaRPr sz="1800">
              <a:latin typeface="Calibri"/>
              <a:cs typeface="Calibri"/>
            </a:endParaRPr>
          </a:p>
          <a:p>
            <a:pPr marL="12700" marR="244475" indent="13970">
              <a:lnSpc>
                <a:spcPts val="3060"/>
              </a:lnSpc>
              <a:spcBef>
                <a:spcPts val="1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temp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ates  tasks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handlers</a:t>
            </a:r>
            <a:endParaRPr sz="1800">
              <a:latin typeface="Calibri"/>
              <a:cs typeface="Calibri"/>
            </a:endParaRPr>
          </a:p>
          <a:p>
            <a:pPr marL="26034" marR="426720">
              <a:lnSpc>
                <a:spcPct val="138400"/>
              </a:lnSpc>
              <a:spcBef>
                <a:spcPts val="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vars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58289" y="2238883"/>
            <a:ext cx="1232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my-playbook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51430" y="2532253"/>
            <a:ext cx="1285240" cy="80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970">
              <a:lnSpc>
                <a:spcPct val="1429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playbook.yml  roles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72000" y="2205227"/>
            <a:ext cx="3276600" cy="2862580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7465" rIns="0" bIns="0" rtlCol="0">
            <a:spAutoFit/>
          </a:bodyPr>
          <a:lstStyle/>
          <a:p>
            <a:pPr marL="378460" marR="115570" indent="-287020">
              <a:lnSpc>
                <a:spcPct val="100000"/>
              </a:lnSpc>
              <a:spcBef>
                <a:spcPts val="295"/>
              </a:spcBef>
              <a:tabLst>
                <a:tab pos="378460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-	name:</a:t>
            </a:r>
            <a:r>
              <a:rPr sz="12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2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2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2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200">
              <a:latin typeface="Consolas"/>
              <a:cs typeface="Consolas"/>
            </a:endParaRPr>
          </a:p>
          <a:p>
            <a:pPr marL="358775">
              <a:lnSpc>
                <a:spcPct val="100000"/>
              </a:lnSpc>
              <a:spcBef>
                <a:spcPts val="355"/>
              </a:spcBef>
            </a:pPr>
            <a:r>
              <a:rPr sz="1100" spc="-10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100">
              <a:latin typeface="Consolas"/>
              <a:cs typeface="Consolas"/>
            </a:endParaRPr>
          </a:p>
          <a:p>
            <a:pPr marL="663575">
              <a:lnSpc>
                <a:spcPct val="100000"/>
              </a:lnSpc>
            </a:pPr>
            <a:r>
              <a:rPr sz="11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1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E6DB74"/>
                </a:solidFill>
                <a:latin typeface="Consolas"/>
                <a:cs typeface="Consolas"/>
              </a:rPr>
              <a:t>mysql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72000" y="1836420"/>
            <a:ext cx="1805939" cy="36893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238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29371" y="2217420"/>
            <a:ext cx="4041648" cy="3006216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348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Find</a:t>
            </a:r>
            <a:r>
              <a:rPr spc="-75" dirty="0"/>
              <a:t> </a:t>
            </a:r>
            <a:r>
              <a:rPr dirty="0"/>
              <a:t>Roles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34211" y="1214615"/>
            <a:ext cx="8260080" cy="5137785"/>
            <a:chOff x="934211" y="1214615"/>
            <a:chExt cx="8260080" cy="5137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211" y="1263396"/>
              <a:ext cx="4696967" cy="50886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0615" y="1223721"/>
              <a:ext cx="3503676" cy="420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5376" y="1214615"/>
              <a:ext cx="3182112" cy="4876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50052" y="1263396"/>
              <a:ext cx="3389629" cy="307975"/>
            </a:xfrm>
            <a:custGeom>
              <a:avLst/>
              <a:gdLst/>
              <a:ahLst/>
              <a:cxnLst/>
              <a:rect l="l" t="t" r="r" b="b"/>
              <a:pathLst>
                <a:path w="3389629" h="307975">
                  <a:moveTo>
                    <a:pt x="338937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3389376" y="307848"/>
                  </a:lnTo>
                  <a:lnTo>
                    <a:pt x="3389376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750052" y="1263396"/>
            <a:ext cx="3389629" cy="307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sz="1400" spc="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search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690615" y="1525524"/>
            <a:ext cx="6421120" cy="2914015"/>
            <a:chOff x="5690615" y="1525524"/>
            <a:chExt cx="6421120" cy="291401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0615" y="1525524"/>
              <a:ext cx="6420612" cy="29138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1095" y="1540764"/>
              <a:ext cx="4389120" cy="288798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50051" y="1565148"/>
              <a:ext cx="6306820" cy="2801620"/>
            </a:xfrm>
            <a:custGeom>
              <a:avLst/>
              <a:gdLst/>
              <a:ahLst/>
              <a:cxnLst/>
              <a:rect l="l" t="t" r="r" b="b"/>
              <a:pathLst>
                <a:path w="6306820" h="2801620">
                  <a:moveTo>
                    <a:pt x="6306311" y="0"/>
                  </a:moveTo>
                  <a:lnTo>
                    <a:pt x="0" y="0"/>
                  </a:lnTo>
                  <a:lnTo>
                    <a:pt x="0" y="2801112"/>
                  </a:lnTo>
                  <a:lnTo>
                    <a:pt x="6306311" y="2801112"/>
                  </a:lnTo>
                  <a:lnTo>
                    <a:pt x="630631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43015" y="1595755"/>
            <a:ext cx="27368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Found</a:t>
            </a:r>
            <a:r>
              <a:rPr sz="800" spc="1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1126</a:t>
            </a:r>
            <a:r>
              <a:rPr sz="800" spc="3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roles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matching</a:t>
            </a:r>
            <a:r>
              <a:rPr sz="800" spc="-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your</a:t>
            </a:r>
            <a:r>
              <a:rPr sz="800" spc="1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search.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Showing</a:t>
            </a:r>
            <a:r>
              <a:rPr sz="800" spc="2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first</a:t>
            </a:r>
            <a:r>
              <a:rPr sz="800" spc="-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1000.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50">
              <a:latin typeface="Arial MT"/>
              <a:cs typeface="Arial MT"/>
            </a:endParaRPr>
          </a:p>
          <a:p>
            <a:pPr marL="28575">
              <a:lnSpc>
                <a:spcPct val="100000"/>
              </a:lnSpc>
              <a:tabLst>
                <a:tab pos="1727835" algn="l"/>
              </a:tabLst>
            </a:pP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Name	Description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871971" y="2167304"/>
            <a:ext cx="1931035" cy="9525"/>
            <a:chOff x="5871971" y="2167304"/>
            <a:chExt cx="1931035" cy="9525"/>
          </a:xfrm>
        </p:grpSpPr>
        <p:sp>
          <p:nvSpPr>
            <p:cNvPr id="15" name="object 15"/>
            <p:cNvSpPr/>
            <p:nvPr/>
          </p:nvSpPr>
          <p:spPr>
            <a:xfrm>
              <a:off x="5871971" y="2171796"/>
              <a:ext cx="134620" cy="0"/>
            </a:xfrm>
            <a:custGeom>
              <a:avLst/>
              <a:gdLst/>
              <a:ahLst/>
              <a:cxnLst/>
              <a:rect l="l" t="t" r="r" b="b"/>
              <a:pathLst>
                <a:path w="134620">
                  <a:moveTo>
                    <a:pt x="0" y="0"/>
                  </a:moveTo>
                  <a:lnTo>
                    <a:pt x="134113" y="0"/>
                  </a:lnTo>
                </a:path>
              </a:pathLst>
            </a:custGeom>
            <a:ln w="8985">
              <a:solidFill>
                <a:srgbClr val="E8FEE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34071" y="2171796"/>
              <a:ext cx="368935" cy="0"/>
            </a:xfrm>
            <a:custGeom>
              <a:avLst/>
              <a:gdLst/>
              <a:ahLst/>
              <a:cxnLst/>
              <a:rect l="l" t="t" r="r" b="b"/>
              <a:pathLst>
                <a:path w="368934">
                  <a:moveTo>
                    <a:pt x="0" y="0"/>
                  </a:moveTo>
                  <a:lnTo>
                    <a:pt x="368810" y="0"/>
                  </a:lnTo>
                </a:path>
              </a:pathLst>
            </a:custGeom>
            <a:ln w="8985">
              <a:solidFill>
                <a:srgbClr val="E8FEE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694930" y="2205355"/>
            <a:ext cx="2313305" cy="1123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114935" indent="23622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Installing</a:t>
            </a:r>
            <a:r>
              <a:rPr sz="800" spc="-2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and</a:t>
            </a:r>
            <a:r>
              <a:rPr sz="8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maintaining</a:t>
            </a:r>
            <a:r>
              <a:rPr sz="800" spc="-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zabbix-agent</a:t>
            </a:r>
            <a:r>
              <a:rPr sz="800" spc="5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for </a:t>
            </a:r>
            <a:r>
              <a:rPr sz="800" spc="-2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install</a:t>
            </a:r>
            <a:r>
              <a:rPr sz="800" spc="-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and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configure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unattended</a:t>
            </a:r>
            <a:r>
              <a:rPr sz="800" spc="3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upgrade</a:t>
            </a:r>
            <a:endParaRPr sz="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Simply</a:t>
            </a:r>
            <a:r>
              <a:rPr sz="800" spc="-4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installs</a:t>
            </a:r>
            <a:r>
              <a:rPr sz="800" spc="-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MySQL</a:t>
            </a:r>
            <a:r>
              <a:rPr sz="8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5.7</a:t>
            </a:r>
            <a:r>
              <a:rPr sz="800" spc="-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on</a:t>
            </a:r>
            <a:r>
              <a:rPr sz="8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Xenial.</a:t>
            </a:r>
            <a:endParaRPr sz="800">
              <a:latin typeface="Arial MT"/>
              <a:cs typeface="Arial MT"/>
            </a:endParaRPr>
          </a:p>
          <a:p>
            <a:pPr marL="400685" marR="5080" indent="-189230">
              <a:lnSpc>
                <a:spcPct val="100000"/>
              </a:lnSpc>
            </a:pP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Instalacao e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Configuracao</a:t>
            </a:r>
            <a:r>
              <a:rPr sz="800" spc="3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do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servidor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MySQL </a:t>
            </a:r>
            <a:r>
              <a:rPr sz="800" spc="-204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Install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 and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configure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MySQL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Database</a:t>
            </a:r>
            <a:endParaRPr sz="800">
              <a:latin typeface="Arial MT"/>
              <a:cs typeface="Arial MT"/>
            </a:endParaRPr>
          </a:p>
          <a:p>
            <a:pPr marL="67945">
              <a:lnSpc>
                <a:spcPct val="100000"/>
              </a:lnSpc>
            </a:pP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Manage</a:t>
            </a:r>
            <a:r>
              <a:rPr sz="800" spc="3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Yourls,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a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URL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shortener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web</a:t>
            </a:r>
            <a:r>
              <a:rPr sz="800" spc="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app.</a:t>
            </a:r>
            <a:endParaRPr sz="800">
              <a:latin typeface="Arial MT"/>
              <a:cs typeface="Arial MT"/>
            </a:endParaRPr>
          </a:p>
          <a:p>
            <a:pPr marL="276860">
              <a:lnSpc>
                <a:spcPct val="100000"/>
              </a:lnSpc>
            </a:pP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your</a:t>
            </a:r>
            <a:r>
              <a:rPr sz="800" spc="-3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description</a:t>
            </a:r>
            <a:endParaRPr sz="800">
              <a:latin typeface="Arial MT"/>
              <a:cs typeface="Arial MT"/>
            </a:endParaRPr>
          </a:p>
          <a:p>
            <a:pPr marL="213360" marR="351790" indent="168910">
              <a:lnSpc>
                <a:spcPct val="100000"/>
              </a:lnSpc>
            </a:pP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Simple</a:t>
            </a:r>
            <a:r>
              <a:rPr sz="800" spc="-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deployment</a:t>
            </a:r>
            <a:r>
              <a:rPr sz="8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tool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with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hooks </a:t>
            </a:r>
            <a:r>
              <a:rPr sz="800" spc="-204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Install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 and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configure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mysqld_exporter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71971" y="2205355"/>
            <a:ext cx="1779270" cy="2099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74015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0utsider.ansible_zabbix_agent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1mr.unattended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1nfinitum.mysql </a:t>
            </a:r>
            <a:r>
              <a:rPr sz="8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4linuxdevops.mysql-server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5KYDEV0P5.skydevops-mysql </a:t>
            </a:r>
            <a:r>
              <a:rPr sz="800" spc="-2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AAbouZaid.yourls </a:t>
            </a:r>
            <a:r>
              <a:rPr sz="8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AAROC.AAROC_fg-db</a:t>
            </a:r>
            <a:endParaRPr sz="800">
              <a:latin typeface="Arial MT"/>
              <a:cs typeface="Arial MT"/>
            </a:endParaRPr>
          </a:p>
          <a:p>
            <a:pPr marR="5080">
              <a:lnSpc>
                <a:spcPct val="100000"/>
              </a:lnSpc>
            </a:pP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aaronpederson.ansible-autodeploy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abednarik.mysqld-exporter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abelboldu.openstack-glance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abelboldu.openstack-keystone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abelboldu.openstack-neutron-controller </a:t>
            </a:r>
            <a:r>
              <a:rPr sz="800" spc="-2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abelboldu.openstack-nova-controller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achaussier.mysql-backup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achaussier.mysql-server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achilleskal.ansible_mysql8 </a:t>
            </a:r>
            <a:r>
              <a:rPr sz="8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adarnimrod.mysql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68081" y="3546728"/>
            <a:ext cx="2167255" cy="757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4005" marR="226060" indent="3937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OpenStack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Neutron</a:t>
            </a:r>
            <a:r>
              <a:rPr sz="800" spc="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controller</a:t>
            </a:r>
            <a:r>
              <a:rPr sz="800" spc="-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node </a:t>
            </a:r>
            <a:r>
              <a:rPr sz="800" spc="-204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OpenStack</a:t>
            </a:r>
            <a:r>
              <a:rPr sz="8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Nova</a:t>
            </a:r>
            <a:r>
              <a:rPr sz="8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controller node</a:t>
            </a:r>
            <a:endParaRPr sz="800">
              <a:latin typeface="Arial MT"/>
              <a:cs typeface="Arial MT"/>
            </a:endParaRPr>
          </a:p>
          <a:p>
            <a:pPr marL="92710" marR="5080" indent="46990">
              <a:lnSpc>
                <a:spcPct val="100000"/>
              </a:lnSpc>
            </a:pP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configure</a:t>
            </a:r>
            <a:r>
              <a:rPr sz="8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mysql-backup</a:t>
            </a:r>
            <a:r>
              <a:rPr sz="800" spc="-3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with</a:t>
            </a:r>
            <a:r>
              <a:rPr sz="800" spc="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xtrabackup</a:t>
            </a:r>
            <a:r>
              <a:rPr sz="800" spc="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and </a:t>
            </a:r>
            <a:r>
              <a:rPr sz="800" spc="-204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Install</a:t>
            </a:r>
            <a:r>
              <a:rPr sz="800" spc="-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mysql-server</a:t>
            </a:r>
            <a:r>
              <a:rPr sz="800" spc="-2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package</a:t>
            </a:r>
            <a:endParaRPr sz="800">
              <a:latin typeface="Arial MT"/>
              <a:cs typeface="Arial MT"/>
            </a:endParaRPr>
          </a:p>
          <a:p>
            <a:pPr marR="975994" indent="104775">
              <a:lnSpc>
                <a:spcPct val="100000"/>
              </a:lnSpc>
            </a:pP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your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 description </a:t>
            </a:r>
            <a:r>
              <a:rPr sz="8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Provision</a:t>
            </a:r>
            <a:r>
              <a:rPr sz="800" spc="-3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E9FFE1"/>
                </a:solidFill>
                <a:latin typeface="Arial MT"/>
                <a:cs typeface="Arial MT"/>
              </a:rPr>
              <a:t>a</a:t>
            </a:r>
            <a:r>
              <a:rPr sz="800" spc="-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MySQL</a:t>
            </a:r>
            <a:r>
              <a:rPr sz="800" spc="-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E9FFE1"/>
                </a:solidFill>
                <a:latin typeface="Arial MT"/>
                <a:cs typeface="Arial MT"/>
              </a:rPr>
              <a:t>server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01548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80" dirty="0"/>
              <a:t> </a:t>
            </a:r>
            <a:r>
              <a:rPr dirty="0"/>
              <a:t>Role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3523" y="1642859"/>
            <a:ext cx="4561840" cy="488315"/>
            <a:chOff x="763523" y="1642859"/>
            <a:chExt cx="4561840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763" y="1650441"/>
              <a:ext cx="4546092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523" y="1642859"/>
              <a:ext cx="446227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8199" y="1690115"/>
              <a:ext cx="4432300" cy="307975"/>
            </a:xfrm>
            <a:custGeom>
              <a:avLst/>
              <a:gdLst/>
              <a:ahLst/>
              <a:cxnLst/>
              <a:rect l="l" t="t" r="r" b="b"/>
              <a:pathLst>
                <a:path w="4432300" h="307975">
                  <a:moveTo>
                    <a:pt x="443179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431792" y="307848"/>
                  </a:lnTo>
                  <a:lnTo>
                    <a:pt x="4431792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38200" y="1690116"/>
            <a:ext cx="4432300" cy="3371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sz="1400" spc="2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install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geerlingguy.mysql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8763" y="1987283"/>
            <a:ext cx="9504045" cy="983615"/>
            <a:chOff x="778763" y="1987283"/>
            <a:chExt cx="9504045" cy="9836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763" y="1987283"/>
              <a:ext cx="9503664" cy="9433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763" y="1987296"/>
              <a:ext cx="8208264" cy="9829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38199" y="2026920"/>
              <a:ext cx="9389745" cy="830580"/>
            </a:xfrm>
            <a:custGeom>
              <a:avLst/>
              <a:gdLst/>
              <a:ahLst/>
              <a:cxnLst/>
              <a:rect l="l" t="t" r="r" b="b"/>
              <a:pathLst>
                <a:path w="9389745" h="830580">
                  <a:moveTo>
                    <a:pt x="9389364" y="0"/>
                  </a:moveTo>
                  <a:lnTo>
                    <a:pt x="0" y="0"/>
                  </a:lnTo>
                  <a:lnTo>
                    <a:pt x="0" y="830579"/>
                  </a:lnTo>
                  <a:lnTo>
                    <a:pt x="9389364" y="830579"/>
                  </a:lnTo>
                  <a:lnTo>
                    <a:pt x="93893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42012" y="2469107"/>
            <a:ext cx="24377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c/ans</a:t>
            </a:r>
            <a:r>
              <a:rPr sz="1200" spc="10" dirty="0">
                <a:solidFill>
                  <a:srgbClr val="E9FFE1"/>
                </a:solidFill>
                <a:latin typeface="Consolas"/>
                <a:cs typeface="Consolas"/>
              </a:rPr>
              <a:t>i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ble/</a:t>
            </a:r>
            <a:r>
              <a:rPr sz="1200" spc="10" dirty="0">
                <a:solidFill>
                  <a:srgbClr val="E9FFE1"/>
                </a:solidFill>
                <a:latin typeface="Consolas"/>
                <a:cs typeface="Consolas"/>
              </a:rPr>
              <a:t>r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ole</a:t>
            </a:r>
            <a:r>
              <a:rPr sz="1200" spc="10" dirty="0">
                <a:solidFill>
                  <a:srgbClr val="E9FFE1"/>
                </a:solidFill>
                <a:latin typeface="Consolas"/>
                <a:cs typeface="Consolas"/>
              </a:rPr>
              <a:t>s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/</a:t>
            </a:r>
            <a:r>
              <a:rPr sz="1200" spc="10" dirty="0">
                <a:solidFill>
                  <a:srgbClr val="E9FFE1"/>
                </a:solidFill>
                <a:latin typeface="Consolas"/>
                <a:cs typeface="Consolas"/>
              </a:rPr>
              <a:t>g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eerlin</a:t>
            </a:r>
            <a:r>
              <a:rPr sz="1200" spc="10" dirty="0">
                <a:solidFill>
                  <a:srgbClr val="E9FFE1"/>
                </a:solidFill>
                <a:latin typeface="Consolas"/>
                <a:cs typeface="Consolas"/>
              </a:rPr>
              <a:t>g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guy.m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3966" y="2480817"/>
            <a:ext cx="2407920" cy="187960"/>
          </a:xfrm>
          <a:custGeom>
            <a:avLst/>
            <a:gdLst/>
            <a:ahLst/>
            <a:cxnLst/>
            <a:rect l="l" t="t" r="r" b="b"/>
            <a:pathLst>
              <a:path w="2407920" h="187960">
                <a:moveTo>
                  <a:pt x="2407919" y="0"/>
                </a:moveTo>
                <a:lnTo>
                  <a:pt x="0" y="0"/>
                </a:lnTo>
                <a:lnTo>
                  <a:pt x="0" y="187451"/>
                </a:lnTo>
                <a:lnTo>
                  <a:pt x="2407919" y="187451"/>
                </a:lnTo>
                <a:lnTo>
                  <a:pt x="2407919" y="0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78839" y="2051430"/>
            <a:ext cx="79857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 indent="-167640">
              <a:lnSpc>
                <a:spcPct val="100000"/>
              </a:lnSpc>
              <a:spcBef>
                <a:spcPts val="100"/>
              </a:spcBef>
              <a:buChar char="-"/>
              <a:tabLst>
                <a:tab pos="218440" algn="l"/>
              </a:tabLst>
            </a:pP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downloading</a:t>
            </a:r>
            <a:r>
              <a:rPr sz="1200" spc="-10" dirty="0">
                <a:solidFill>
                  <a:srgbClr val="E9FFE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role</a:t>
            </a:r>
            <a:r>
              <a:rPr sz="1200" spc="5" dirty="0">
                <a:solidFill>
                  <a:srgbClr val="E9FFE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'mysql',</a:t>
            </a:r>
            <a:r>
              <a:rPr sz="1200" spc="-10" dirty="0">
                <a:solidFill>
                  <a:srgbClr val="E9FFE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owned</a:t>
            </a:r>
            <a:r>
              <a:rPr sz="1200" spc="5" dirty="0">
                <a:solidFill>
                  <a:srgbClr val="E9FFE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by geerlingguy</a:t>
            </a:r>
            <a:endParaRPr sz="1200">
              <a:latin typeface="Consolas"/>
              <a:cs typeface="Consolas"/>
            </a:endParaRPr>
          </a:p>
          <a:p>
            <a:pPr marL="218440" indent="-167640">
              <a:lnSpc>
                <a:spcPct val="100000"/>
              </a:lnSpc>
              <a:buChar char="-"/>
              <a:tabLst>
                <a:tab pos="218440" algn="l"/>
              </a:tabLst>
            </a:pP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downloading</a:t>
            </a:r>
            <a:r>
              <a:rPr sz="1200" spc="30" dirty="0">
                <a:solidFill>
                  <a:srgbClr val="E9FFE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role</a:t>
            </a:r>
            <a:r>
              <a:rPr sz="1200" spc="40" dirty="0">
                <a:solidFill>
                  <a:srgbClr val="E9FFE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from</a:t>
            </a:r>
            <a:r>
              <a:rPr sz="1200" spc="30" dirty="0">
                <a:solidFill>
                  <a:srgbClr val="E9FFE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https://github.com/geerlingguy/ansible-role-mysql/archive/2.9.5.tar.gz</a:t>
            </a:r>
            <a:endParaRPr sz="1200">
              <a:latin typeface="Consolas"/>
              <a:cs typeface="Consolas"/>
            </a:endParaRPr>
          </a:p>
          <a:p>
            <a:pPr marL="218440" indent="-167640">
              <a:lnSpc>
                <a:spcPct val="100000"/>
              </a:lnSpc>
              <a:buChar char="-"/>
              <a:tabLst>
                <a:tab pos="218440" algn="l"/>
              </a:tabLst>
            </a:pP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extracting</a:t>
            </a:r>
            <a:r>
              <a:rPr sz="1200" spc="40" dirty="0">
                <a:solidFill>
                  <a:srgbClr val="E9FFE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geerlingguy.mysql</a:t>
            </a:r>
            <a:r>
              <a:rPr sz="1200" spc="45" dirty="0">
                <a:solidFill>
                  <a:srgbClr val="E9FFE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to</a:t>
            </a:r>
            <a:r>
              <a:rPr sz="1200" spc="45" dirty="0">
                <a:solidFill>
                  <a:srgbClr val="E9FFE1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onsolas"/>
                <a:cs typeface="Consolas"/>
              </a:rPr>
              <a:t>/et</a:t>
            </a:r>
            <a:r>
              <a:rPr sz="1800" spc="-7" baseline="-16203" dirty="0">
                <a:solidFill>
                  <a:srgbClr val="E9FFE1"/>
                </a:solidFill>
                <a:latin typeface="Arial MT"/>
                <a:cs typeface="Arial MT"/>
              </a:rPr>
              <a:t>/etc/ansible/roles/geerlingguy.mysql</a:t>
            </a:r>
            <a:r>
              <a:rPr sz="1800" spc="-254" baseline="-16203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ysql</a:t>
            </a:r>
            <a:endParaRPr sz="1200">
              <a:latin typeface="Consolas"/>
              <a:cs typeface="Consolas"/>
            </a:endParaRPr>
          </a:p>
          <a:p>
            <a:pPr marL="218440" indent="-167640">
              <a:lnSpc>
                <a:spcPct val="100000"/>
              </a:lnSpc>
              <a:buChar char="-"/>
              <a:tabLst>
                <a:tab pos="218440" algn="l"/>
              </a:tabLst>
            </a:pP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geerlingguy.mysql (2.9.5) was</a:t>
            </a:r>
            <a:r>
              <a:rPr sz="1200" spc="5" dirty="0">
                <a:solidFill>
                  <a:srgbClr val="E9FFE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9FFE1"/>
                </a:solidFill>
                <a:latin typeface="Consolas"/>
                <a:cs typeface="Consolas"/>
              </a:rPr>
              <a:t>installed successfully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8200" y="3502152"/>
            <a:ext cx="4599940" cy="2062480"/>
          </a:xfrm>
          <a:custGeom>
            <a:avLst/>
            <a:gdLst/>
            <a:ahLst/>
            <a:cxnLst/>
            <a:rect l="l" t="t" r="r" b="b"/>
            <a:pathLst>
              <a:path w="4599940" h="2062479">
                <a:moveTo>
                  <a:pt x="4599432" y="0"/>
                </a:moveTo>
                <a:lnTo>
                  <a:pt x="0" y="0"/>
                </a:lnTo>
                <a:lnTo>
                  <a:pt x="0" y="2061972"/>
                </a:lnTo>
                <a:lnTo>
                  <a:pt x="4599432" y="2061972"/>
                </a:lnTo>
                <a:lnTo>
                  <a:pt x="4599432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29639" y="3525392"/>
            <a:ext cx="124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2144" y="3769233"/>
            <a:ext cx="368236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and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Configure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6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geerlingguy.mysql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8200" y="3133344"/>
            <a:ext cx="1805939" cy="36893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97167" y="3502152"/>
            <a:ext cx="4599940" cy="2062480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  <a:p>
            <a:pPr marL="313690" marR="608330"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and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Configure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MySQL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600">
              <a:latin typeface="Consolas"/>
              <a:cs typeface="Consolas"/>
            </a:endParaRPr>
          </a:p>
          <a:p>
            <a:pPr marL="313690"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748030" marR="1276350" indent="-212090">
              <a:lnSpc>
                <a:spcPts val="1750"/>
              </a:lnSpc>
              <a:spcBef>
                <a:spcPts val="200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role: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geerlingguy.mysql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become:</a:t>
            </a:r>
            <a:r>
              <a:rPr sz="16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yes</a:t>
            </a:r>
            <a:endParaRPr sz="1600">
              <a:latin typeface="Consolas"/>
              <a:cs typeface="Consolas"/>
            </a:endParaRPr>
          </a:p>
          <a:p>
            <a:pPr marL="748030">
              <a:lnSpc>
                <a:spcPts val="1914"/>
              </a:lnSpc>
              <a:spcBef>
                <a:spcPts val="12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600">
              <a:latin typeface="Consolas"/>
              <a:cs typeface="Consolas"/>
            </a:endParaRPr>
          </a:p>
          <a:p>
            <a:pPr marL="970915">
              <a:lnSpc>
                <a:spcPts val="1914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mysql_user_name:</a:t>
            </a:r>
            <a:r>
              <a:rPr sz="16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db-user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01548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80" dirty="0"/>
              <a:t> </a:t>
            </a:r>
            <a:r>
              <a:rPr dirty="0"/>
              <a:t>Role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901951"/>
            <a:ext cx="4599940" cy="2062480"/>
          </a:xfrm>
          <a:custGeom>
            <a:avLst/>
            <a:gdLst/>
            <a:ahLst/>
            <a:cxnLst/>
            <a:rect l="l" t="t" r="r" b="b"/>
            <a:pathLst>
              <a:path w="4599940" h="2062479">
                <a:moveTo>
                  <a:pt x="4599432" y="0"/>
                </a:moveTo>
                <a:lnTo>
                  <a:pt x="0" y="0"/>
                </a:lnTo>
                <a:lnTo>
                  <a:pt x="0" y="2061972"/>
                </a:lnTo>
                <a:lnTo>
                  <a:pt x="4599432" y="2061972"/>
                </a:lnTo>
                <a:lnTo>
                  <a:pt x="4599432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9639" y="1924253"/>
            <a:ext cx="3904615" cy="1489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  <a:p>
            <a:pPr marL="222250" marR="508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and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Configure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db-and-webserver</a:t>
            </a:r>
            <a:endParaRPr sz="160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667385" indent="-222885">
              <a:lnSpc>
                <a:spcPct val="100000"/>
              </a:lnSpc>
              <a:buClr>
                <a:srgbClr val="F82571"/>
              </a:buClr>
              <a:buChar char="-"/>
              <a:tabLst>
                <a:tab pos="668020" algn="l"/>
              </a:tabLst>
            </a:pP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geerlingguy.mysql</a:t>
            </a:r>
            <a:endParaRPr sz="1600">
              <a:latin typeface="Consolas"/>
              <a:cs typeface="Consolas"/>
            </a:endParaRPr>
          </a:p>
          <a:p>
            <a:pPr marL="667385" indent="-222885">
              <a:lnSpc>
                <a:spcPct val="100000"/>
              </a:lnSpc>
              <a:buClr>
                <a:srgbClr val="F82571"/>
              </a:buClr>
              <a:buChar char="-"/>
              <a:tabLst>
                <a:tab pos="668020" algn="l"/>
              </a:tabLst>
            </a:pP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1533144"/>
            <a:ext cx="3301365" cy="36893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Playbook-all-in-one.yml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44411" y="1901951"/>
            <a:ext cx="5374005" cy="3046730"/>
          </a:xfrm>
          <a:custGeom>
            <a:avLst/>
            <a:gdLst/>
            <a:ahLst/>
            <a:cxnLst/>
            <a:rect l="l" t="t" r="r" b="b"/>
            <a:pathLst>
              <a:path w="5374005" h="3046729">
                <a:moveTo>
                  <a:pt x="5373624" y="0"/>
                </a:moveTo>
                <a:lnTo>
                  <a:pt x="0" y="0"/>
                </a:lnTo>
                <a:lnTo>
                  <a:pt x="0" y="3046476"/>
                </a:lnTo>
                <a:lnTo>
                  <a:pt x="5373624" y="3046476"/>
                </a:lnTo>
                <a:lnTo>
                  <a:pt x="5373624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36740" y="1924253"/>
            <a:ext cx="124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6740" y="3387674"/>
            <a:ext cx="124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59244" y="2168779"/>
            <a:ext cx="4239260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61975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and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Configure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MySQL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db-server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445134" indent="-223520">
              <a:lnSpc>
                <a:spcPct val="100000"/>
              </a:lnSpc>
              <a:buClr>
                <a:srgbClr val="F82571"/>
              </a:buClr>
              <a:buChar char="-"/>
              <a:tabLst>
                <a:tab pos="445770" algn="l"/>
              </a:tabLst>
            </a:pP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geerlingguy.mysql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buClr>
                <a:srgbClr val="F82571"/>
              </a:buClr>
              <a:buFont typeface="Consolas"/>
              <a:buChar char="-"/>
            </a:pP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82571"/>
              </a:buClr>
              <a:buFont typeface="Consolas"/>
              <a:buChar char="-"/>
            </a:pPr>
            <a:endParaRPr sz="1650">
              <a:latin typeface="Consolas"/>
              <a:cs typeface="Consolas"/>
            </a:endParaRPr>
          </a:p>
          <a:p>
            <a:pPr marR="5080"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and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Configure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Web Server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web-server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600">
              <a:latin typeface="Consolas"/>
              <a:cs typeface="Consolas"/>
            </a:endParaRPr>
          </a:p>
          <a:p>
            <a:pPr marL="445134" indent="-223520">
              <a:lnSpc>
                <a:spcPct val="100000"/>
              </a:lnSpc>
              <a:buClr>
                <a:srgbClr val="F82571"/>
              </a:buClr>
              <a:buChar char="-"/>
              <a:tabLst>
                <a:tab pos="445770" algn="l"/>
              </a:tabLst>
            </a:pP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44411" y="1533144"/>
            <a:ext cx="3401695" cy="36893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Playbook-distributed.yml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981443" y="5010911"/>
            <a:ext cx="914400" cy="1847214"/>
            <a:chOff x="6981443" y="5010911"/>
            <a:chExt cx="914400" cy="1847214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81443" y="5010911"/>
              <a:ext cx="914400" cy="914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1443" y="5963410"/>
              <a:ext cx="914400" cy="89458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8145526" y="5268214"/>
            <a:ext cx="1349375" cy="276860"/>
            <a:chOff x="8145526" y="5268214"/>
            <a:chExt cx="1349375" cy="276860"/>
          </a:xfrm>
        </p:grpSpPr>
        <p:sp>
          <p:nvSpPr>
            <p:cNvPr id="15" name="object 15"/>
            <p:cNvSpPr/>
            <p:nvPr/>
          </p:nvSpPr>
          <p:spPr>
            <a:xfrm>
              <a:off x="8151876" y="5274564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1204722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204722" y="263652"/>
                  </a:lnTo>
                  <a:lnTo>
                    <a:pt x="1336548" y="131826"/>
                  </a:lnTo>
                  <a:lnTo>
                    <a:pt x="1204722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51876" y="5274564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60">
                  <a:moveTo>
                    <a:pt x="0" y="0"/>
                  </a:moveTo>
                  <a:lnTo>
                    <a:pt x="1204722" y="0"/>
                  </a:lnTo>
                  <a:lnTo>
                    <a:pt x="1336548" y="131826"/>
                  </a:lnTo>
                  <a:lnTo>
                    <a:pt x="1204722" y="263652"/>
                  </a:lnTo>
                  <a:lnTo>
                    <a:pt x="0" y="26365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500998" y="5241747"/>
            <a:ext cx="574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145526" y="6237478"/>
            <a:ext cx="1349375" cy="276860"/>
            <a:chOff x="8145526" y="6237478"/>
            <a:chExt cx="1349375" cy="276860"/>
          </a:xfrm>
        </p:grpSpPr>
        <p:sp>
          <p:nvSpPr>
            <p:cNvPr id="19" name="object 19"/>
            <p:cNvSpPr/>
            <p:nvPr/>
          </p:nvSpPr>
          <p:spPr>
            <a:xfrm>
              <a:off x="8151876" y="6243828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59">
                  <a:moveTo>
                    <a:pt x="1204722" y="0"/>
                  </a:moveTo>
                  <a:lnTo>
                    <a:pt x="0" y="0"/>
                  </a:lnTo>
                  <a:lnTo>
                    <a:pt x="0" y="263652"/>
                  </a:lnTo>
                  <a:lnTo>
                    <a:pt x="1204722" y="263652"/>
                  </a:lnTo>
                  <a:lnTo>
                    <a:pt x="1336548" y="131826"/>
                  </a:lnTo>
                  <a:lnTo>
                    <a:pt x="1204722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51876" y="6243828"/>
              <a:ext cx="1336675" cy="264160"/>
            </a:xfrm>
            <a:custGeom>
              <a:avLst/>
              <a:gdLst/>
              <a:ahLst/>
              <a:cxnLst/>
              <a:rect l="l" t="t" r="r" b="b"/>
              <a:pathLst>
                <a:path w="1336675" h="264159">
                  <a:moveTo>
                    <a:pt x="0" y="0"/>
                  </a:moveTo>
                  <a:lnTo>
                    <a:pt x="1204722" y="0"/>
                  </a:lnTo>
                  <a:lnTo>
                    <a:pt x="1336548" y="131826"/>
                  </a:lnTo>
                  <a:lnTo>
                    <a:pt x="1204722" y="263652"/>
                  </a:lnTo>
                  <a:lnTo>
                    <a:pt x="0" y="26365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525382" y="6211925"/>
            <a:ext cx="524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745980" y="5021579"/>
            <a:ext cx="914400" cy="914400"/>
            <a:chOff x="9745980" y="5021579"/>
            <a:chExt cx="914400" cy="91440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980" y="5021579"/>
              <a:ext cx="914400" cy="9144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4580" y="5175503"/>
              <a:ext cx="457200" cy="45567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9745980" y="6010654"/>
            <a:ext cx="914400" cy="847725"/>
            <a:chOff x="9745980" y="6010654"/>
            <a:chExt cx="914400" cy="84772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5248" y="6201156"/>
              <a:ext cx="428244" cy="4282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5980" y="6010654"/>
              <a:ext cx="914400" cy="847343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6255" y="4471415"/>
            <a:ext cx="914400" cy="91440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451861" y="4789678"/>
            <a:ext cx="1349375" cy="278130"/>
            <a:chOff x="2451861" y="4789678"/>
            <a:chExt cx="1349375" cy="278130"/>
          </a:xfrm>
        </p:grpSpPr>
        <p:sp>
          <p:nvSpPr>
            <p:cNvPr id="30" name="object 30"/>
            <p:cNvSpPr/>
            <p:nvPr/>
          </p:nvSpPr>
          <p:spPr>
            <a:xfrm>
              <a:off x="2458211" y="4796028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1203960" y="0"/>
                  </a:moveTo>
                  <a:lnTo>
                    <a:pt x="0" y="0"/>
                  </a:lnTo>
                  <a:lnTo>
                    <a:pt x="0" y="265176"/>
                  </a:lnTo>
                  <a:lnTo>
                    <a:pt x="1203960" y="265176"/>
                  </a:lnTo>
                  <a:lnTo>
                    <a:pt x="1336548" y="132588"/>
                  </a:lnTo>
                  <a:lnTo>
                    <a:pt x="120396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58211" y="4796028"/>
              <a:ext cx="1336675" cy="265430"/>
            </a:xfrm>
            <a:custGeom>
              <a:avLst/>
              <a:gdLst/>
              <a:ahLst/>
              <a:cxnLst/>
              <a:rect l="l" t="t" r="r" b="b"/>
              <a:pathLst>
                <a:path w="1336675" h="265429">
                  <a:moveTo>
                    <a:pt x="0" y="0"/>
                  </a:moveTo>
                  <a:lnTo>
                    <a:pt x="1203960" y="0"/>
                  </a:lnTo>
                  <a:lnTo>
                    <a:pt x="1336548" y="132588"/>
                  </a:lnTo>
                  <a:lnTo>
                    <a:pt x="1203960" y="265176"/>
                  </a:lnTo>
                  <a:lnTo>
                    <a:pt x="0" y="2651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806445" y="4765040"/>
            <a:ext cx="574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015740" y="4512564"/>
            <a:ext cx="914400" cy="914400"/>
            <a:chOff x="4015740" y="4512564"/>
            <a:chExt cx="914400" cy="914400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5740" y="4512564"/>
              <a:ext cx="914400" cy="9144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66616" y="4764024"/>
              <a:ext cx="277367" cy="2788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7700" y="4764024"/>
              <a:ext cx="288036" cy="289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1450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List</a:t>
            </a:r>
            <a:r>
              <a:rPr spc="-80" dirty="0"/>
              <a:t> </a:t>
            </a:r>
            <a:r>
              <a:rPr dirty="0"/>
              <a:t>Roles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763523" y="1642859"/>
            <a:ext cx="9519285" cy="991235"/>
            <a:chOff x="763523" y="1642859"/>
            <a:chExt cx="9519285" cy="99123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763" y="1650441"/>
              <a:ext cx="4546092" cy="4206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523" y="1642859"/>
              <a:ext cx="2394204" cy="4876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38199" y="1690115"/>
              <a:ext cx="4432300" cy="307975"/>
            </a:xfrm>
            <a:custGeom>
              <a:avLst/>
              <a:gdLst/>
              <a:ahLst/>
              <a:cxnLst/>
              <a:rect l="l" t="t" r="r" b="b"/>
              <a:pathLst>
                <a:path w="4432300" h="307975">
                  <a:moveTo>
                    <a:pt x="443179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431792" y="307848"/>
                  </a:lnTo>
                  <a:lnTo>
                    <a:pt x="4431792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763" y="2019325"/>
              <a:ext cx="9503664" cy="5745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859" y="2016251"/>
              <a:ext cx="1687067" cy="61722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38199" y="2058923"/>
              <a:ext cx="9389745" cy="462280"/>
            </a:xfrm>
            <a:custGeom>
              <a:avLst/>
              <a:gdLst/>
              <a:ahLst/>
              <a:cxnLst/>
              <a:rect l="l" t="t" r="r" b="b"/>
              <a:pathLst>
                <a:path w="9389745" h="462280">
                  <a:moveTo>
                    <a:pt x="9389364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9389364" y="461772"/>
                  </a:lnTo>
                  <a:lnTo>
                    <a:pt x="938936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763523" y="2781287"/>
            <a:ext cx="10442575" cy="1358265"/>
            <a:chOff x="763523" y="2781287"/>
            <a:chExt cx="10442575" cy="1358265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763" y="2790393"/>
              <a:ext cx="4546092" cy="4206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3523" y="2781287"/>
              <a:ext cx="3576828" cy="4876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38199" y="2830067"/>
              <a:ext cx="4432300" cy="307975"/>
            </a:xfrm>
            <a:custGeom>
              <a:avLst/>
              <a:gdLst/>
              <a:ahLst/>
              <a:cxnLst/>
              <a:rect l="l" t="t" r="r" b="b"/>
              <a:pathLst>
                <a:path w="4432300" h="307975">
                  <a:moveTo>
                    <a:pt x="443179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431792" y="307848"/>
                  </a:lnTo>
                  <a:lnTo>
                    <a:pt x="4431792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763" y="3159239"/>
              <a:ext cx="10427208" cy="9433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8763" y="3156203"/>
              <a:ext cx="7450835" cy="9829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38199" y="3198875"/>
              <a:ext cx="10313035" cy="830580"/>
            </a:xfrm>
            <a:custGeom>
              <a:avLst/>
              <a:gdLst/>
              <a:ahLst/>
              <a:cxnLst/>
              <a:rect l="l" t="t" r="r" b="b"/>
              <a:pathLst>
                <a:path w="10313035" h="830579">
                  <a:moveTo>
                    <a:pt x="10312908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10312908" y="830580"/>
                  </a:lnTo>
                  <a:lnTo>
                    <a:pt x="10312908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38200" y="1713357"/>
            <a:ext cx="9389745" cy="172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sz="1400" spc="-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list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Consolas"/>
              <a:cs typeface="Consolas"/>
            </a:endParaRPr>
          </a:p>
          <a:p>
            <a:pPr marL="263525" indent="-172720">
              <a:lnSpc>
                <a:spcPct val="100000"/>
              </a:lnSpc>
              <a:buChar char="-"/>
              <a:tabLst>
                <a:tab pos="264160" algn="l"/>
              </a:tabLst>
            </a:pP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geerlingguy.mysql</a:t>
            </a:r>
            <a:endParaRPr sz="1200">
              <a:latin typeface="Arial MT"/>
              <a:cs typeface="Arial MT"/>
            </a:endParaRPr>
          </a:p>
          <a:p>
            <a:pPr marL="263525" indent="-172720">
              <a:lnSpc>
                <a:spcPct val="100000"/>
              </a:lnSpc>
              <a:buChar char="-"/>
              <a:tabLst>
                <a:tab pos="264160" algn="l"/>
              </a:tabLst>
            </a:pP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kodekloud1.mysql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ansible-config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dump</a:t>
            </a:r>
            <a:r>
              <a:rPr sz="1400" spc="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| grep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ROLE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EFAULT_PRIVATE_ROLE_VARS(default)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=</a:t>
            </a:r>
            <a:r>
              <a:rPr sz="12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False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16939" y="3410203"/>
            <a:ext cx="2498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DEFAULT_ROLES_PATH(default)</a:t>
            </a:r>
            <a:r>
              <a:rPr sz="1200" spc="-3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=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45764" y="3437382"/>
            <a:ext cx="4638040" cy="172720"/>
          </a:xfrm>
          <a:prstGeom prst="rect">
            <a:avLst/>
          </a:prstGeom>
          <a:solidFill>
            <a:srgbClr val="00808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[u'/root/.ansible/roles',</a:t>
            </a:r>
            <a:r>
              <a:rPr sz="1200" spc="7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u'/usr/share/ansible/roles',</a:t>
            </a:r>
            <a:r>
              <a:rPr sz="1200" spc="5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u'/etc/ansible/roles']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16939" y="3593083"/>
            <a:ext cx="5009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GALAXY_ROLE_SKELETON(default)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= None </a:t>
            </a:r>
            <a:r>
              <a:rPr sz="12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GALAXY_ROLE_SKELETON_IGNORE(default)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=</a:t>
            </a:r>
            <a:r>
              <a:rPr sz="1200" spc="3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Arial MT"/>
                <a:cs typeface="Arial MT"/>
              </a:rPr>
              <a:t>['^.git$',</a:t>
            </a:r>
            <a:r>
              <a:rPr sz="1200" spc="7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'^.*/.git_keep$']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3148" y="4337291"/>
            <a:ext cx="6187440" cy="488315"/>
            <a:chOff x="803148" y="4337291"/>
            <a:chExt cx="6187440" cy="488315"/>
          </a:xfrm>
        </p:grpSpPr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388" y="4343349"/>
              <a:ext cx="6172200" cy="42067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3148" y="4337291"/>
              <a:ext cx="5545836" cy="48769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77824" y="4383023"/>
            <a:ext cx="6057900" cy="30797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87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ansible-galaxy</a:t>
            </a:r>
            <a:r>
              <a:rPr sz="1400" spc="2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install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geerlingguy.mysql</a:t>
            </a:r>
            <a:r>
              <a:rPr sz="1400" spc="3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–p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./roles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1597" y="2184349"/>
            <a:ext cx="490791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1370">
              <a:lnSpc>
                <a:spcPct val="100000"/>
              </a:lnSpc>
              <a:spcBef>
                <a:spcPts val="100"/>
              </a:spcBef>
            </a:pPr>
            <a:r>
              <a:rPr sz="6600" b="1" spc="-204" dirty="0">
                <a:solidFill>
                  <a:srgbClr val="FFFFFF"/>
                </a:solidFill>
                <a:latin typeface="Verdana"/>
                <a:cs typeface="Verdana"/>
              </a:rPr>
              <a:t>Ansible </a:t>
            </a:r>
            <a:r>
              <a:rPr sz="6600" b="1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190" dirty="0">
                <a:solidFill>
                  <a:srgbClr val="FFFFFF"/>
                </a:solidFill>
                <a:latin typeface="Verdana"/>
                <a:cs typeface="Verdana"/>
              </a:rPr>
              <a:t>Collections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436" y="2016632"/>
            <a:ext cx="9491091" cy="307314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16651" y="2104771"/>
            <a:ext cx="2809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Configuration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3444" y="4330700"/>
            <a:ext cx="13284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Engineer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3629" y="4330700"/>
            <a:ext cx="14624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45580" y="2706623"/>
            <a:ext cx="2275840" cy="1755775"/>
            <a:chOff x="6545580" y="2706623"/>
            <a:chExt cx="2275840" cy="17557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4992" y="2706623"/>
              <a:ext cx="1645920" cy="10972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5580" y="3771899"/>
              <a:ext cx="1228344" cy="690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3944" y="1181353"/>
            <a:ext cx="7527925" cy="4497070"/>
            <a:chOff x="1083944" y="1181353"/>
            <a:chExt cx="7527925" cy="4497070"/>
          </a:xfrm>
        </p:grpSpPr>
        <p:sp>
          <p:nvSpPr>
            <p:cNvPr id="3" name="object 3"/>
            <p:cNvSpPr/>
            <p:nvPr/>
          </p:nvSpPr>
          <p:spPr>
            <a:xfrm>
              <a:off x="5068061" y="1194053"/>
              <a:ext cx="3531235" cy="4471670"/>
            </a:xfrm>
            <a:custGeom>
              <a:avLst/>
              <a:gdLst/>
              <a:ahLst/>
              <a:cxnLst/>
              <a:rect l="l" t="t" r="r" b="b"/>
              <a:pathLst>
                <a:path w="3531234" h="4471670">
                  <a:moveTo>
                    <a:pt x="0" y="173100"/>
                  </a:moveTo>
                  <a:lnTo>
                    <a:pt x="6181" y="127073"/>
                  </a:lnTo>
                  <a:lnTo>
                    <a:pt x="23626" y="85720"/>
                  </a:lnTo>
                  <a:lnTo>
                    <a:pt x="50688" y="50688"/>
                  </a:lnTo>
                  <a:lnTo>
                    <a:pt x="85720" y="23626"/>
                  </a:lnTo>
                  <a:lnTo>
                    <a:pt x="127073" y="6181"/>
                  </a:lnTo>
                  <a:lnTo>
                    <a:pt x="173100" y="0"/>
                  </a:lnTo>
                  <a:lnTo>
                    <a:pt x="3358007" y="0"/>
                  </a:lnTo>
                  <a:lnTo>
                    <a:pt x="3404034" y="6181"/>
                  </a:lnTo>
                  <a:lnTo>
                    <a:pt x="3445387" y="23626"/>
                  </a:lnTo>
                  <a:lnTo>
                    <a:pt x="3480419" y="50688"/>
                  </a:lnTo>
                  <a:lnTo>
                    <a:pt x="3507481" y="85720"/>
                  </a:lnTo>
                  <a:lnTo>
                    <a:pt x="3524926" y="127073"/>
                  </a:lnTo>
                  <a:lnTo>
                    <a:pt x="3531108" y="173100"/>
                  </a:lnTo>
                  <a:lnTo>
                    <a:pt x="3531108" y="4298315"/>
                  </a:lnTo>
                  <a:lnTo>
                    <a:pt x="3524926" y="4344342"/>
                  </a:lnTo>
                  <a:lnTo>
                    <a:pt x="3507481" y="4385695"/>
                  </a:lnTo>
                  <a:lnTo>
                    <a:pt x="3480419" y="4420727"/>
                  </a:lnTo>
                  <a:lnTo>
                    <a:pt x="3445387" y="4447789"/>
                  </a:lnTo>
                  <a:lnTo>
                    <a:pt x="3404034" y="4465234"/>
                  </a:lnTo>
                  <a:lnTo>
                    <a:pt x="3358007" y="4471416"/>
                  </a:lnTo>
                  <a:lnTo>
                    <a:pt x="173100" y="4471416"/>
                  </a:lnTo>
                  <a:lnTo>
                    <a:pt x="127073" y="4465234"/>
                  </a:lnTo>
                  <a:lnTo>
                    <a:pt x="85720" y="4447789"/>
                  </a:lnTo>
                  <a:lnTo>
                    <a:pt x="50688" y="4420727"/>
                  </a:lnTo>
                  <a:lnTo>
                    <a:pt x="23626" y="4385695"/>
                  </a:lnTo>
                  <a:lnTo>
                    <a:pt x="6181" y="4344342"/>
                  </a:lnTo>
                  <a:lnTo>
                    <a:pt x="0" y="4298315"/>
                  </a:lnTo>
                  <a:lnTo>
                    <a:pt x="0" y="17310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15562" y="1535429"/>
              <a:ext cx="2108200" cy="1003300"/>
            </a:xfrm>
            <a:custGeom>
              <a:avLst/>
              <a:gdLst/>
              <a:ahLst/>
              <a:cxnLst/>
              <a:rect l="l" t="t" r="r" b="b"/>
              <a:pathLst>
                <a:path w="2108200" h="1003300">
                  <a:moveTo>
                    <a:pt x="1940560" y="0"/>
                  </a:moveTo>
                  <a:lnTo>
                    <a:pt x="167132" y="0"/>
                  </a:lnTo>
                  <a:lnTo>
                    <a:pt x="122693" y="5968"/>
                  </a:lnTo>
                  <a:lnTo>
                    <a:pt x="82766" y="22812"/>
                  </a:lnTo>
                  <a:lnTo>
                    <a:pt x="48942" y="48942"/>
                  </a:lnTo>
                  <a:lnTo>
                    <a:pt x="22812" y="82766"/>
                  </a:lnTo>
                  <a:lnTo>
                    <a:pt x="5968" y="122693"/>
                  </a:lnTo>
                  <a:lnTo>
                    <a:pt x="0" y="167132"/>
                  </a:lnTo>
                  <a:lnTo>
                    <a:pt x="0" y="835660"/>
                  </a:lnTo>
                  <a:lnTo>
                    <a:pt x="5968" y="880098"/>
                  </a:lnTo>
                  <a:lnTo>
                    <a:pt x="22812" y="920025"/>
                  </a:lnTo>
                  <a:lnTo>
                    <a:pt x="48942" y="953849"/>
                  </a:lnTo>
                  <a:lnTo>
                    <a:pt x="82766" y="979979"/>
                  </a:lnTo>
                  <a:lnTo>
                    <a:pt x="122693" y="996823"/>
                  </a:lnTo>
                  <a:lnTo>
                    <a:pt x="167132" y="1002792"/>
                  </a:lnTo>
                  <a:lnTo>
                    <a:pt x="1940560" y="1002792"/>
                  </a:lnTo>
                  <a:lnTo>
                    <a:pt x="1984998" y="996823"/>
                  </a:lnTo>
                  <a:lnTo>
                    <a:pt x="2024925" y="979979"/>
                  </a:lnTo>
                  <a:lnTo>
                    <a:pt x="2058749" y="953849"/>
                  </a:lnTo>
                  <a:lnTo>
                    <a:pt x="2084879" y="920025"/>
                  </a:lnTo>
                  <a:lnTo>
                    <a:pt x="2101723" y="880098"/>
                  </a:lnTo>
                  <a:lnTo>
                    <a:pt x="2107691" y="835660"/>
                  </a:lnTo>
                  <a:lnTo>
                    <a:pt x="2107691" y="167132"/>
                  </a:lnTo>
                  <a:lnTo>
                    <a:pt x="2101723" y="122693"/>
                  </a:lnTo>
                  <a:lnTo>
                    <a:pt x="2084879" y="82766"/>
                  </a:lnTo>
                  <a:lnTo>
                    <a:pt x="2058749" y="48942"/>
                  </a:lnTo>
                  <a:lnTo>
                    <a:pt x="2024925" y="22812"/>
                  </a:lnTo>
                  <a:lnTo>
                    <a:pt x="1984998" y="5968"/>
                  </a:lnTo>
                  <a:lnTo>
                    <a:pt x="1940560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15562" y="1535429"/>
              <a:ext cx="2108200" cy="1003300"/>
            </a:xfrm>
            <a:custGeom>
              <a:avLst/>
              <a:gdLst/>
              <a:ahLst/>
              <a:cxnLst/>
              <a:rect l="l" t="t" r="r" b="b"/>
              <a:pathLst>
                <a:path w="2108200" h="1003300">
                  <a:moveTo>
                    <a:pt x="0" y="167132"/>
                  </a:moveTo>
                  <a:lnTo>
                    <a:pt x="5968" y="122693"/>
                  </a:lnTo>
                  <a:lnTo>
                    <a:pt x="22812" y="82766"/>
                  </a:lnTo>
                  <a:lnTo>
                    <a:pt x="48942" y="48942"/>
                  </a:lnTo>
                  <a:lnTo>
                    <a:pt x="82766" y="22812"/>
                  </a:lnTo>
                  <a:lnTo>
                    <a:pt x="122693" y="5968"/>
                  </a:lnTo>
                  <a:lnTo>
                    <a:pt x="167132" y="0"/>
                  </a:lnTo>
                  <a:lnTo>
                    <a:pt x="1940560" y="0"/>
                  </a:lnTo>
                  <a:lnTo>
                    <a:pt x="1984998" y="5968"/>
                  </a:lnTo>
                  <a:lnTo>
                    <a:pt x="2024925" y="22812"/>
                  </a:lnTo>
                  <a:lnTo>
                    <a:pt x="2058749" y="48942"/>
                  </a:lnTo>
                  <a:lnTo>
                    <a:pt x="2084879" y="82766"/>
                  </a:lnTo>
                  <a:lnTo>
                    <a:pt x="2101723" y="122693"/>
                  </a:lnTo>
                  <a:lnTo>
                    <a:pt x="2107691" y="167132"/>
                  </a:lnTo>
                  <a:lnTo>
                    <a:pt x="2107691" y="835660"/>
                  </a:lnTo>
                  <a:lnTo>
                    <a:pt x="2101723" y="880098"/>
                  </a:lnTo>
                  <a:lnTo>
                    <a:pt x="2084879" y="920025"/>
                  </a:lnTo>
                  <a:lnTo>
                    <a:pt x="2058749" y="953849"/>
                  </a:lnTo>
                  <a:lnTo>
                    <a:pt x="2024925" y="979979"/>
                  </a:lnTo>
                  <a:lnTo>
                    <a:pt x="1984998" y="996823"/>
                  </a:lnTo>
                  <a:lnTo>
                    <a:pt x="1940560" y="1002792"/>
                  </a:lnTo>
                  <a:lnTo>
                    <a:pt x="167132" y="1002792"/>
                  </a:lnTo>
                  <a:lnTo>
                    <a:pt x="122693" y="996823"/>
                  </a:lnTo>
                  <a:lnTo>
                    <a:pt x="82766" y="979979"/>
                  </a:lnTo>
                  <a:lnTo>
                    <a:pt x="48942" y="953849"/>
                  </a:lnTo>
                  <a:lnTo>
                    <a:pt x="22812" y="920025"/>
                  </a:lnTo>
                  <a:lnTo>
                    <a:pt x="5968" y="880098"/>
                  </a:lnTo>
                  <a:lnTo>
                    <a:pt x="0" y="835660"/>
                  </a:lnTo>
                  <a:lnTo>
                    <a:pt x="0" y="167132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45411" y="1816937"/>
              <a:ext cx="780415" cy="412115"/>
            </a:xfrm>
            <a:custGeom>
              <a:avLst/>
              <a:gdLst/>
              <a:ahLst/>
              <a:cxnLst/>
              <a:rect l="l" t="t" r="r" b="b"/>
              <a:pathLst>
                <a:path w="780414" h="412114">
                  <a:moveTo>
                    <a:pt x="33972" y="118275"/>
                  </a:moveTo>
                  <a:lnTo>
                    <a:pt x="26352" y="110693"/>
                  </a:lnTo>
                  <a:lnTo>
                    <a:pt x="7645" y="110693"/>
                  </a:lnTo>
                  <a:lnTo>
                    <a:pt x="0" y="118275"/>
                  </a:lnTo>
                  <a:lnTo>
                    <a:pt x="0" y="163245"/>
                  </a:lnTo>
                  <a:lnTo>
                    <a:pt x="241" y="172618"/>
                  </a:lnTo>
                  <a:lnTo>
                    <a:pt x="8039" y="180047"/>
                  </a:lnTo>
                  <a:lnTo>
                    <a:pt x="26466" y="179590"/>
                  </a:lnTo>
                  <a:lnTo>
                    <a:pt x="33743" y="172288"/>
                  </a:lnTo>
                  <a:lnTo>
                    <a:pt x="33972" y="163245"/>
                  </a:lnTo>
                  <a:lnTo>
                    <a:pt x="33972" y="118275"/>
                  </a:lnTo>
                  <a:close/>
                </a:path>
                <a:path w="780414" h="412114">
                  <a:moveTo>
                    <a:pt x="127254" y="71501"/>
                  </a:moveTo>
                  <a:lnTo>
                    <a:pt x="119659" y="63906"/>
                  </a:lnTo>
                  <a:lnTo>
                    <a:pt x="100888" y="63906"/>
                  </a:lnTo>
                  <a:lnTo>
                    <a:pt x="93294" y="71501"/>
                  </a:lnTo>
                  <a:lnTo>
                    <a:pt x="93294" y="172618"/>
                  </a:lnTo>
                  <a:lnTo>
                    <a:pt x="100888" y="180238"/>
                  </a:lnTo>
                  <a:lnTo>
                    <a:pt x="119659" y="180238"/>
                  </a:lnTo>
                  <a:lnTo>
                    <a:pt x="127254" y="172618"/>
                  </a:lnTo>
                  <a:lnTo>
                    <a:pt x="127254" y="71501"/>
                  </a:lnTo>
                  <a:close/>
                </a:path>
                <a:path w="780414" h="412114">
                  <a:moveTo>
                    <a:pt x="173634" y="275882"/>
                  </a:moveTo>
                  <a:lnTo>
                    <a:pt x="169672" y="274713"/>
                  </a:lnTo>
                  <a:lnTo>
                    <a:pt x="162864" y="273088"/>
                  </a:lnTo>
                  <a:lnTo>
                    <a:pt x="153657" y="271640"/>
                  </a:lnTo>
                  <a:lnTo>
                    <a:pt x="142443" y="271018"/>
                  </a:lnTo>
                  <a:lnTo>
                    <a:pt x="113601" y="276288"/>
                  </a:lnTo>
                  <a:lnTo>
                    <a:pt x="90728" y="290931"/>
                  </a:lnTo>
                  <a:lnTo>
                    <a:pt x="75679" y="313169"/>
                  </a:lnTo>
                  <a:lnTo>
                    <a:pt x="70256" y="341236"/>
                  </a:lnTo>
                  <a:lnTo>
                    <a:pt x="76123" y="370649"/>
                  </a:lnTo>
                  <a:lnTo>
                    <a:pt x="91922" y="392760"/>
                  </a:lnTo>
                  <a:lnTo>
                    <a:pt x="114960" y="406666"/>
                  </a:lnTo>
                  <a:lnTo>
                    <a:pt x="142430" y="411492"/>
                  </a:lnTo>
                  <a:lnTo>
                    <a:pt x="153149" y="410908"/>
                  </a:lnTo>
                  <a:lnTo>
                    <a:pt x="162166" y="409524"/>
                  </a:lnTo>
                  <a:lnTo>
                    <a:pt x="169113" y="407924"/>
                  </a:lnTo>
                  <a:lnTo>
                    <a:pt x="173634" y="406666"/>
                  </a:lnTo>
                  <a:lnTo>
                    <a:pt x="173634" y="377456"/>
                  </a:lnTo>
                  <a:lnTo>
                    <a:pt x="173634" y="370255"/>
                  </a:lnTo>
                  <a:lnTo>
                    <a:pt x="170789" y="371716"/>
                  </a:lnTo>
                  <a:lnTo>
                    <a:pt x="164744" y="374154"/>
                  </a:lnTo>
                  <a:lnTo>
                    <a:pt x="155968" y="376440"/>
                  </a:lnTo>
                  <a:lnTo>
                    <a:pt x="144907" y="377456"/>
                  </a:lnTo>
                  <a:lnTo>
                    <a:pt x="129425" y="374624"/>
                  </a:lnTo>
                  <a:lnTo>
                    <a:pt x="117602" y="366903"/>
                  </a:lnTo>
                  <a:lnTo>
                    <a:pt x="110058" y="355396"/>
                  </a:lnTo>
                  <a:lnTo>
                    <a:pt x="107416" y="341223"/>
                  </a:lnTo>
                  <a:lnTo>
                    <a:pt x="110147" y="326809"/>
                  </a:lnTo>
                  <a:lnTo>
                    <a:pt x="117843" y="315353"/>
                  </a:lnTo>
                  <a:lnTo>
                    <a:pt x="129692" y="307784"/>
                  </a:lnTo>
                  <a:lnTo>
                    <a:pt x="144907" y="305054"/>
                  </a:lnTo>
                  <a:lnTo>
                    <a:pt x="156095" y="306082"/>
                  </a:lnTo>
                  <a:lnTo>
                    <a:pt x="164884" y="308406"/>
                  </a:lnTo>
                  <a:lnTo>
                    <a:pt x="170865" y="310857"/>
                  </a:lnTo>
                  <a:lnTo>
                    <a:pt x="173634" y="312293"/>
                  </a:lnTo>
                  <a:lnTo>
                    <a:pt x="173634" y="305054"/>
                  </a:lnTo>
                  <a:lnTo>
                    <a:pt x="173634" y="275882"/>
                  </a:lnTo>
                  <a:close/>
                </a:path>
                <a:path w="780414" h="412114">
                  <a:moveTo>
                    <a:pt x="220560" y="7594"/>
                  </a:moveTo>
                  <a:lnTo>
                    <a:pt x="212928" y="0"/>
                  </a:lnTo>
                  <a:lnTo>
                    <a:pt x="194221" y="0"/>
                  </a:lnTo>
                  <a:lnTo>
                    <a:pt x="186588" y="7594"/>
                  </a:lnTo>
                  <a:lnTo>
                    <a:pt x="186588" y="197078"/>
                  </a:lnTo>
                  <a:lnTo>
                    <a:pt x="186829" y="206476"/>
                  </a:lnTo>
                  <a:lnTo>
                    <a:pt x="194614" y="213893"/>
                  </a:lnTo>
                  <a:lnTo>
                    <a:pt x="213042" y="213423"/>
                  </a:lnTo>
                  <a:lnTo>
                    <a:pt x="220332" y="206133"/>
                  </a:lnTo>
                  <a:lnTo>
                    <a:pt x="220560" y="197078"/>
                  </a:lnTo>
                  <a:lnTo>
                    <a:pt x="220560" y="7594"/>
                  </a:lnTo>
                  <a:close/>
                </a:path>
                <a:path w="780414" h="412114">
                  <a:moveTo>
                    <a:pt x="254876" y="273443"/>
                  </a:moveTo>
                  <a:lnTo>
                    <a:pt x="220662" y="273443"/>
                  </a:lnTo>
                  <a:lnTo>
                    <a:pt x="220662" y="409105"/>
                  </a:lnTo>
                  <a:lnTo>
                    <a:pt x="254876" y="409105"/>
                  </a:lnTo>
                  <a:lnTo>
                    <a:pt x="254876" y="273443"/>
                  </a:lnTo>
                  <a:close/>
                </a:path>
                <a:path w="780414" h="412114">
                  <a:moveTo>
                    <a:pt x="313829" y="71501"/>
                  </a:moveTo>
                  <a:lnTo>
                    <a:pt x="306247" y="63906"/>
                  </a:lnTo>
                  <a:lnTo>
                    <a:pt x="287489" y="63906"/>
                  </a:lnTo>
                  <a:lnTo>
                    <a:pt x="279882" y="71501"/>
                  </a:lnTo>
                  <a:lnTo>
                    <a:pt x="279882" y="172618"/>
                  </a:lnTo>
                  <a:lnTo>
                    <a:pt x="287489" y="180238"/>
                  </a:lnTo>
                  <a:lnTo>
                    <a:pt x="306247" y="180238"/>
                  </a:lnTo>
                  <a:lnTo>
                    <a:pt x="313829" y="172618"/>
                  </a:lnTo>
                  <a:lnTo>
                    <a:pt x="313829" y="71501"/>
                  </a:lnTo>
                  <a:close/>
                </a:path>
                <a:path w="780414" h="412114">
                  <a:moveTo>
                    <a:pt x="394144" y="365975"/>
                  </a:moveTo>
                  <a:lnTo>
                    <a:pt x="361810" y="327164"/>
                  </a:lnTo>
                  <a:lnTo>
                    <a:pt x="336689" y="319493"/>
                  </a:lnTo>
                  <a:lnTo>
                    <a:pt x="336689" y="304723"/>
                  </a:lnTo>
                  <a:lnTo>
                    <a:pt x="344157" y="300113"/>
                  </a:lnTo>
                  <a:lnTo>
                    <a:pt x="357847" y="300113"/>
                  </a:lnTo>
                  <a:lnTo>
                    <a:pt x="366953" y="300748"/>
                  </a:lnTo>
                  <a:lnTo>
                    <a:pt x="375475" y="302133"/>
                  </a:lnTo>
                  <a:lnTo>
                    <a:pt x="381863" y="303542"/>
                  </a:lnTo>
                  <a:lnTo>
                    <a:pt x="384606" y="304266"/>
                  </a:lnTo>
                  <a:lnTo>
                    <a:pt x="384606" y="300113"/>
                  </a:lnTo>
                  <a:lnTo>
                    <a:pt x="384606" y="275297"/>
                  </a:lnTo>
                  <a:lnTo>
                    <a:pt x="381304" y="274510"/>
                  </a:lnTo>
                  <a:lnTo>
                    <a:pt x="373786" y="273037"/>
                  </a:lnTo>
                  <a:lnTo>
                    <a:pt x="363359" y="271614"/>
                  </a:lnTo>
                  <a:lnTo>
                    <a:pt x="351269" y="270979"/>
                  </a:lnTo>
                  <a:lnTo>
                    <a:pt x="330060" y="274040"/>
                  </a:lnTo>
                  <a:lnTo>
                    <a:pt x="314159" y="282676"/>
                  </a:lnTo>
                  <a:lnTo>
                    <a:pt x="304190" y="296062"/>
                  </a:lnTo>
                  <a:lnTo>
                    <a:pt x="300723" y="313397"/>
                  </a:lnTo>
                  <a:lnTo>
                    <a:pt x="303504" y="328218"/>
                  </a:lnTo>
                  <a:lnTo>
                    <a:pt x="335686" y="353085"/>
                  </a:lnTo>
                  <a:lnTo>
                    <a:pt x="340931" y="354749"/>
                  </a:lnTo>
                  <a:lnTo>
                    <a:pt x="342988" y="355447"/>
                  </a:lnTo>
                  <a:lnTo>
                    <a:pt x="351459" y="358114"/>
                  </a:lnTo>
                  <a:lnTo>
                    <a:pt x="358241" y="362077"/>
                  </a:lnTo>
                  <a:lnTo>
                    <a:pt x="358241" y="368960"/>
                  </a:lnTo>
                  <a:lnTo>
                    <a:pt x="356743" y="374167"/>
                  </a:lnTo>
                  <a:lnTo>
                    <a:pt x="352196" y="378167"/>
                  </a:lnTo>
                  <a:lnTo>
                    <a:pt x="344449" y="380720"/>
                  </a:lnTo>
                  <a:lnTo>
                    <a:pt x="333400" y="381622"/>
                  </a:lnTo>
                  <a:lnTo>
                    <a:pt x="322465" y="380936"/>
                  </a:lnTo>
                  <a:lnTo>
                    <a:pt x="312775" y="379374"/>
                  </a:lnTo>
                  <a:lnTo>
                    <a:pt x="305308" y="377672"/>
                  </a:lnTo>
                  <a:lnTo>
                    <a:pt x="301091" y="376567"/>
                  </a:lnTo>
                  <a:lnTo>
                    <a:pt x="301091" y="407797"/>
                  </a:lnTo>
                  <a:lnTo>
                    <a:pt x="305003" y="408520"/>
                  </a:lnTo>
                  <a:lnTo>
                    <a:pt x="313359" y="409778"/>
                  </a:lnTo>
                  <a:lnTo>
                    <a:pt x="324802" y="410972"/>
                  </a:lnTo>
                  <a:lnTo>
                    <a:pt x="337997" y="411505"/>
                  </a:lnTo>
                  <a:lnTo>
                    <a:pt x="357809" y="409181"/>
                  </a:lnTo>
                  <a:lnTo>
                    <a:pt x="375881" y="401523"/>
                  </a:lnTo>
                  <a:lnTo>
                    <a:pt x="389051" y="387464"/>
                  </a:lnTo>
                  <a:lnTo>
                    <a:pt x="390436" y="381622"/>
                  </a:lnTo>
                  <a:lnTo>
                    <a:pt x="394144" y="365975"/>
                  </a:lnTo>
                  <a:close/>
                </a:path>
                <a:path w="780414" h="412114">
                  <a:moveTo>
                    <a:pt x="407022" y="172593"/>
                  </a:moveTo>
                  <a:lnTo>
                    <a:pt x="406996" y="118249"/>
                  </a:lnTo>
                  <a:lnTo>
                    <a:pt x="399465" y="110718"/>
                  </a:lnTo>
                  <a:lnTo>
                    <a:pt x="390156" y="110693"/>
                  </a:lnTo>
                  <a:lnTo>
                    <a:pt x="380784" y="110693"/>
                  </a:lnTo>
                  <a:lnTo>
                    <a:pt x="373202" y="118249"/>
                  </a:lnTo>
                  <a:lnTo>
                    <a:pt x="373176" y="172593"/>
                  </a:lnTo>
                  <a:lnTo>
                    <a:pt x="380758" y="180187"/>
                  </a:lnTo>
                  <a:lnTo>
                    <a:pt x="399440" y="180187"/>
                  </a:lnTo>
                  <a:lnTo>
                    <a:pt x="407022" y="172593"/>
                  </a:lnTo>
                  <a:close/>
                </a:path>
                <a:path w="780414" h="412114">
                  <a:moveTo>
                    <a:pt x="500354" y="80873"/>
                  </a:moveTo>
                  <a:lnTo>
                    <a:pt x="500126" y="71526"/>
                  </a:lnTo>
                  <a:lnTo>
                    <a:pt x="492353" y="64135"/>
                  </a:lnTo>
                  <a:lnTo>
                    <a:pt x="473976" y="64604"/>
                  </a:lnTo>
                  <a:lnTo>
                    <a:pt x="466737" y="71856"/>
                  </a:lnTo>
                  <a:lnTo>
                    <a:pt x="466509" y="80873"/>
                  </a:lnTo>
                  <a:lnTo>
                    <a:pt x="466509" y="172593"/>
                  </a:lnTo>
                  <a:lnTo>
                    <a:pt x="474091" y="180187"/>
                  </a:lnTo>
                  <a:lnTo>
                    <a:pt x="492772" y="180187"/>
                  </a:lnTo>
                  <a:lnTo>
                    <a:pt x="500354" y="172593"/>
                  </a:lnTo>
                  <a:lnTo>
                    <a:pt x="500354" y="80873"/>
                  </a:lnTo>
                  <a:close/>
                </a:path>
                <a:path w="780414" h="412114">
                  <a:moveTo>
                    <a:pt x="530707" y="275882"/>
                  </a:moveTo>
                  <a:lnTo>
                    <a:pt x="526732" y="274713"/>
                  </a:lnTo>
                  <a:lnTo>
                    <a:pt x="519925" y="273088"/>
                  </a:lnTo>
                  <a:lnTo>
                    <a:pt x="510717" y="271640"/>
                  </a:lnTo>
                  <a:lnTo>
                    <a:pt x="499541" y="271018"/>
                  </a:lnTo>
                  <a:lnTo>
                    <a:pt x="470662" y="276288"/>
                  </a:lnTo>
                  <a:lnTo>
                    <a:pt x="447776" y="290931"/>
                  </a:lnTo>
                  <a:lnTo>
                    <a:pt x="432714" y="313169"/>
                  </a:lnTo>
                  <a:lnTo>
                    <a:pt x="427291" y="341236"/>
                  </a:lnTo>
                  <a:lnTo>
                    <a:pt x="433158" y="370649"/>
                  </a:lnTo>
                  <a:lnTo>
                    <a:pt x="448983" y="392760"/>
                  </a:lnTo>
                  <a:lnTo>
                    <a:pt x="472046" y="406666"/>
                  </a:lnTo>
                  <a:lnTo>
                    <a:pt x="499541" y="411492"/>
                  </a:lnTo>
                  <a:lnTo>
                    <a:pt x="510222" y="410908"/>
                  </a:lnTo>
                  <a:lnTo>
                    <a:pt x="519214" y="409524"/>
                  </a:lnTo>
                  <a:lnTo>
                    <a:pt x="526161" y="407924"/>
                  </a:lnTo>
                  <a:lnTo>
                    <a:pt x="530707" y="406666"/>
                  </a:lnTo>
                  <a:lnTo>
                    <a:pt x="530707" y="377456"/>
                  </a:lnTo>
                  <a:lnTo>
                    <a:pt x="530707" y="370255"/>
                  </a:lnTo>
                  <a:lnTo>
                    <a:pt x="527837" y="371716"/>
                  </a:lnTo>
                  <a:lnTo>
                    <a:pt x="521779" y="374154"/>
                  </a:lnTo>
                  <a:lnTo>
                    <a:pt x="513003" y="376440"/>
                  </a:lnTo>
                  <a:lnTo>
                    <a:pt x="501942" y="377456"/>
                  </a:lnTo>
                  <a:lnTo>
                    <a:pt x="486473" y="374624"/>
                  </a:lnTo>
                  <a:lnTo>
                    <a:pt x="474662" y="366903"/>
                  </a:lnTo>
                  <a:lnTo>
                    <a:pt x="467131" y="355396"/>
                  </a:lnTo>
                  <a:lnTo>
                    <a:pt x="464477" y="341223"/>
                  </a:lnTo>
                  <a:lnTo>
                    <a:pt x="467220" y="326809"/>
                  </a:lnTo>
                  <a:lnTo>
                    <a:pt x="474903" y="315353"/>
                  </a:lnTo>
                  <a:lnTo>
                    <a:pt x="486752" y="307784"/>
                  </a:lnTo>
                  <a:lnTo>
                    <a:pt x="501942" y="305054"/>
                  </a:lnTo>
                  <a:lnTo>
                    <a:pt x="513143" y="306082"/>
                  </a:lnTo>
                  <a:lnTo>
                    <a:pt x="521931" y="308406"/>
                  </a:lnTo>
                  <a:lnTo>
                    <a:pt x="527926" y="310857"/>
                  </a:lnTo>
                  <a:lnTo>
                    <a:pt x="530707" y="312293"/>
                  </a:lnTo>
                  <a:lnTo>
                    <a:pt x="530707" y="305054"/>
                  </a:lnTo>
                  <a:lnTo>
                    <a:pt x="530707" y="275882"/>
                  </a:lnTo>
                  <a:close/>
                </a:path>
                <a:path w="780414" h="412114">
                  <a:moveTo>
                    <a:pt x="593737" y="198069"/>
                  </a:moveTo>
                  <a:lnTo>
                    <a:pt x="593712" y="7594"/>
                  </a:lnTo>
                  <a:lnTo>
                    <a:pt x="586130" y="0"/>
                  </a:lnTo>
                  <a:lnTo>
                    <a:pt x="567423" y="0"/>
                  </a:lnTo>
                  <a:lnTo>
                    <a:pt x="559841" y="7594"/>
                  </a:lnTo>
                  <a:lnTo>
                    <a:pt x="559803" y="198069"/>
                  </a:lnTo>
                  <a:lnTo>
                    <a:pt x="559447" y="206438"/>
                  </a:lnTo>
                  <a:lnTo>
                    <a:pt x="566699" y="214363"/>
                  </a:lnTo>
                  <a:lnTo>
                    <a:pt x="585368" y="215188"/>
                  </a:lnTo>
                  <a:lnTo>
                    <a:pt x="593293" y="207924"/>
                  </a:lnTo>
                  <a:lnTo>
                    <a:pt x="593737" y="198069"/>
                  </a:lnTo>
                  <a:close/>
                </a:path>
                <a:path w="780414" h="412114">
                  <a:moveTo>
                    <a:pt x="687044" y="71526"/>
                  </a:moveTo>
                  <a:lnTo>
                    <a:pt x="679462" y="63944"/>
                  </a:lnTo>
                  <a:lnTo>
                    <a:pt x="660552" y="63944"/>
                  </a:lnTo>
                  <a:lnTo>
                    <a:pt x="652970" y="71526"/>
                  </a:lnTo>
                  <a:lnTo>
                    <a:pt x="652970" y="172656"/>
                  </a:lnTo>
                  <a:lnTo>
                    <a:pt x="660552" y="180213"/>
                  </a:lnTo>
                  <a:lnTo>
                    <a:pt x="679462" y="180213"/>
                  </a:lnTo>
                  <a:lnTo>
                    <a:pt x="687044" y="172656"/>
                  </a:lnTo>
                  <a:lnTo>
                    <a:pt x="687044" y="71526"/>
                  </a:lnTo>
                  <a:close/>
                </a:path>
                <a:path w="780414" h="412114">
                  <a:moveTo>
                    <a:pt x="709955" y="341223"/>
                  </a:moveTo>
                  <a:lnTo>
                    <a:pt x="704621" y="313918"/>
                  </a:lnTo>
                  <a:lnTo>
                    <a:pt x="699058" y="305562"/>
                  </a:lnTo>
                  <a:lnTo>
                    <a:pt x="689775" y="291592"/>
                  </a:lnTo>
                  <a:lnTo>
                    <a:pt x="673709" y="280936"/>
                  </a:lnTo>
                  <a:lnTo>
                    <a:pt x="673709" y="341236"/>
                  </a:lnTo>
                  <a:lnTo>
                    <a:pt x="671042" y="355142"/>
                  </a:lnTo>
                  <a:lnTo>
                    <a:pt x="663625" y="366496"/>
                  </a:lnTo>
                  <a:lnTo>
                    <a:pt x="652399" y="374142"/>
                  </a:lnTo>
                  <a:lnTo>
                    <a:pt x="638314" y="376948"/>
                  </a:lnTo>
                  <a:lnTo>
                    <a:pt x="624230" y="374142"/>
                  </a:lnTo>
                  <a:lnTo>
                    <a:pt x="613029" y="366496"/>
                  </a:lnTo>
                  <a:lnTo>
                    <a:pt x="605637" y="355142"/>
                  </a:lnTo>
                  <a:lnTo>
                    <a:pt x="602970" y="341223"/>
                  </a:lnTo>
                  <a:lnTo>
                    <a:pt x="605637" y="327355"/>
                  </a:lnTo>
                  <a:lnTo>
                    <a:pt x="613029" y="316014"/>
                  </a:lnTo>
                  <a:lnTo>
                    <a:pt x="624230" y="308368"/>
                  </a:lnTo>
                  <a:lnTo>
                    <a:pt x="638314" y="305562"/>
                  </a:lnTo>
                  <a:lnTo>
                    <a:pt x="652399" y="308368"/>
                  </a:lnTo>
                  <a:lnTo>
                    <a:pt x="663625" y="316014"/>
                  </a:lnTo>
                  <a:lnTo>
                    <a:pt x="671042" y="327355"/>
                  </a:lnTo>
                  <a:lnTo>
                    <a:pt x="673709" y="341236"/>
                  </a:lnTo>
                  <a:lnTo>
                    <a:pt x="673709" y="280936"/>
                  </a:lnTo>
                  <a:lnTo>
                    <a:pt x="667092" y="276542"/>
                  </a:lnTo>
                  <a:lnTo>
                    <a:pt x="638314" y="271018"/>
                  </a:lnTo>
                  <a:lnTo>
                    <a:pt x="609549" y="276542"/>
                  </a:lnTo>
                  <a:lnTo>
                    <a:pt x="586892" y="291592"/>
                  </a:lnTo>
                  <a:lnTo>
                    <a:pt x="572046" y="313918"/>
                  </a:lnTo>
                  <a:lnTo>
                    <a:pt x="566724" y="341236"/>
                  </a:lnTo>
                  <a:lnTo>
                    <a:pt x="572058" y="368592"/>
                  </a:lnTo>
                  <a:lnTo>
                    <a:pt x="586892" y="390918"/>
                  </a:lnTo>
                  <a:lnTo>
                    <a:pt x="609561" y="405968"/>
                  </a:lnTo>
                  <a:lnTo>
                    <a:pt x="638340" y="411492"/>
                  </a:lnTo>
                  <a:lnTo>
                    <a:pt x="667105" y="405968"/>
                  </a:lnTo>
                  <a:lnTo>
                    <a:pt x="689775" y="390918"/>
                  </a:lnTo>
                  <a:lnTo>
                    <a:pt x="699071" y="376948"/>
                  </a:lnTo>
                  <a:lnTo>
                    <a:pt x="704621" y="368579"/>
                  </a:lnTo>
                  <a:lnTo>
                    <a:pt x="709955" y="341223"/>
                  </a:lnTo>
                  <a:close/>
                </a:path>
                <a:path w="780414" h="412114">
                  <a:moveTo>
                    <a:pt x="760603" y="391210"/>
                  </a:moveTo>
                  <a:lnTo>
                    <a:pt x="745998" y="391210"/>
                  </a:lnTo>
                  <a:lnTo>
                    <a:pt x="745998" y="393357"/>
                  </a:lnTo>
                  <a:lnTo>
                    <a:pt x="752081" y="393357"/>
                  </a:lnTo>
                  <a:lnTo>
                    <a:pt x="752081" y="409079"/>
                  </a:lnTo>
                  <a:lnTo>
                    <a:pt x="754557" y="409079"/>
                  </a:lnTo>
                  <a:lnTo>
                    <a:pt x="754557" y="393344"/>
                  </a:lnTo>
                  <a:lnTo>
                    <a:pt x="760603" y="393344"/>
                  </a:lnTo>
                  <a:lnTo>
                    <a:pt x="760603" y="391210"/>
                  </a:lnTo>
                  <a:close/>
                </a:path>
                <a:path w="780414" h="412114">
                  <a:moveTo>
                    <a:pt x="780173" y="391223"/>
                  </a:moveTo>
                  <a:lnTo>
                    <a:pt x="776351" y="391223"/>
                  </a:lnTo>
                  <a:lnTo>
                    <a:pt x="771194" y="405866"/>
                  </a:lnTo>
                  <a:lnTo>
                    <a:pt x="766940" y="394436"/>
                  </a:lnTo>
                  <a:lnTo>
                    <a:pt x="765759" y="391210"/>
                  </a:lnTo>
                  <a:lnTo>
                    <a:pt x="761885" y="391210"/>
                  </a:lnTo>
                  <a:lnTo>
                    <a:pt x="761885" y="409079"/>
                  </a:lnTo>
                  <a:lnTo>
                    <a:pt x="764374" y="409079"/>
                  </a:lnTo>
                  <a:lnTo>
                    <a:pt x="764374" y="394436"/>
                  </a:lnTo>
                  <a:lnTo>
                    <a:pt x="769772" y="409079"/>
                  </a:lnTo>
                  <a:lnTo>
                    <a:pt x="772121" y="409079"/>
                  </a:lnTo>
                  <a:lnTo>
                    <a:pt x="773315" y="405866"/>
                  </a:lnTo>
                  <a:lnTo>
                    <a:pt x="777557" y="394436"/>
                  </a:lnTo>
                  <a:lnTo>
                    <a:pt x="777633" y="409079"/>
                  </a:lnTo>
                  <a:lnTo>
                    <a:pt x="780173" y="409079"/>
                  </a:lnTo>
                  <a:lnTo>
                    <a:pt x="780173" y="394436"/>
                  </a:lnTo>
                  <a:lnTo>
                    <a:pt x="780173" y="391223"/>
                  </a:lnTo>
                  <a:close/>
                </a:path>
                <a:path w="780414" h="412114">
                  <a:moveTo>
                    <a:pt x="780199" y="118249"/>
                  </a:moveTo>
                  <a:lnTo>
                    <a:pt x="772617" y="110667"/>
                  </a:lnTo>
                  <a:lnTo>
                    <a:pt x="753884" y="110667"/>
                  </a:lnTo>
                  <a:lnTo>
                    <a:pt x="746302" y="118249"/>
                  </a:lnTo>
                  <a:lnTo>
                    <a:pt x="746302" y="172656"/>
                  </a:lnTo>
                  <a:lnTo>
                    <a:pt x="753884" y="180238"/>
                  </a:lnTo>
                  <a:lnTo>
                    <a:pt x="772591" y="180238"/>
                  </a:lnTo>
                  <a:lnTo>
                    <a:pt x="780173" y="172656"/>
                  </a:lnTo>
                  <a:lnTo>
                    <a:pt x="780199" y="127622"/>
                  </a:lnTo>
                  <a:lnTo>
                    <a:pt x="780199" y="1182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3469" y="1536953"/>
              <a:ext cx="2108200" cy="1004569"/>
            </a:xfrm>
            <a:custGeom>
              <a:avLst/>
              <a:gdLst/>
              <a:ahLst/>
              <a:cxnLst/>
              <a:rect l="l" t="t" r="r" b="b"/>
              <a:pathLst>
                <a:path w="2108200" h="1004569">
                  <a:moveTo>
                    <a:pt x="0" y="167386"/>
                  </a:moveTo>
                  <a:lnTo>
                    <a:pt x="5979" y="122884"/>
                  </a:lnTo>
                  <a:lnTo>
                    <a:pt x="22853" y="82898"/>
                  </a:lnTo>
                  <a:lnTo>
                    <a:pt x="49026" y="49021"/>
                  </a:lnTo>
                  <a:lnTo>
                    <a:pt x="82903" y="22850"/>
                  </a:lnTo>
                  <a:lnTo>
                    <a:pt x="122888" y="5978"/>
                  </a:lnTo>
                  <a:lnTo>
                    <a:pt x="167386" y="0"/>
                  </a:lnTo>
                  <a:lnTo>
                    <a:pt x="1940306" y="0"/>
                  </a:lnTo>
                  <a:lnTo>
                    <a:pt x="1984807" y="5978"/>
                  </a:lnTo>
                  <a:lnTo>
                    <a:pt x="2024793" y="22850"/>
                  </a:lnTo>
                  <a:lnTo>
                    <a:pt x="2058670" y="49022"/>
                  </a:lnTo>
                  <a:lnTo>
                    <a:pt x="2084841" y="82898"/>
                  </a:lnTo>
                  <a:lnTo>
                    <a:pt x="2101713" y="122884"/>
                  </a:lnTo>
                  <a:lnTo>
                    <a:pt x="2107692" y="167386"/>
                  </a:lnTo>
                  <a:lnTo>
                    <a:pt x="2107692" y="836930"/>
                  </a:lnTo>
                  <a:lnTo>
                    <a:pt x="2101713" y="881431"/>
                  </a:lnTo>
                  <a:lnTo>
                    <a:pt x="2084841" y="921417"/>
                  </a:lnTo>
                  <a:lnTo>
                    <a:pt x="2058670" y="955294"/>
                  </a:lnTo>
                  <a:lnTo>
                    <a:pt x="2024793" y="981465"/>
                  </a:lnTo>
                  <a:lnTo>
                    <a:pt x="1984807" y="998337"/>
                  </a:lnTo>
                  <a:lnTo>
                    <a:pt x="1940306" y="1004316"/>
                  </a:lnTo>
                  <a:lnTo>
                    <a:pt x="167386" y="1004316"/>
                  </a:lnTo>
                  <a:lnTo>
                    <a:pt x="122888" y="998337"/>
                  </a:lnTo>
                  <a:lnTo>
                    <a:pt x="82903" y="981465"/>
                  </a:lnTo>
                  <a:lnTo>
                    <a:pt x="49026" y="955294"/>
                  </a:lnTo>
                  <a:lnTo>
                    <a:pt x="22853" y="921417"/>
                  </a:lnTo>
                  <a:lnTo>
                    <a:pt x="5979" y="881431"/>
                  </a:lnTo>
                  <a:lnTo>
                    <a:pt x="0" y="836930"/>
                  </a:lnTo>
                  <a:lnTo>
                    <a:pt x="0" y="16738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2831" y="2833115"/>
              <a:ext cx="1645920" cy="10972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93469" y="2881121"/>
              <a:ext cx="2108200" cy="1003300"/>
            </a:xfrm>
            <a:custGeom>
              <a:avLst/>
              <a:gdLst/>
              <a:ahLst/>
              <a:cxnLst/>
              <a:rect l="l" t="t" r="r" b="b"/>
              <a:pathLst>
                <a:path w="2108200" h="1003300">
                  <a:moveTo>
                    <a:pt x="0" y="167131"/>
                  </a:moveTo>
                  <a:lnTo>
                    <a:pt x="5970" y="122693"/>
                  </a:lnTo>
                  <a:lnTo>
                    <a:pt x="22818" y="82766"/>
                  </a:lnTo>
                  <a:lnTo>
                    <a:pt x="48952" y="48942"/>
                  </a:lnTo>
                  <a:lnTo>
                    <a:pt x="82777" y="22812"/>
                  </a:lnTo>
                  <a:lnTo>
                    <a:pt x="122701" y="5968"/>
                  </a:lnTo>
                  <a:lnTo>
                    <a:pt x="167132" y="0"/>
                  </a:lnTo>
                  <a:lnTo>
                    <a:pt x="1940560" y="0"/>
                  </a:lnTo>
                  <a:lnTo>
                    <a:pt x="1984998" y="5968"/>
                  </a:lnTo>
                  <a:lnTo>
                    <a:pt x="2024925" y="22812"/>
                  </a:lnTo>
                  <a:lnTo>
                    <a:pt x="2058749" y="48942"/>
                  </a:lnTo>
                  <a:lnTo>
                    <a:pt x="2084879" y="82766"/>
                  </a:lnTo>
                  <a:lnTo>
                    <a:pt x="2101723" y="122693"/>
                  </a:lnTo>
                  <a:lnTo>
                    <a:pt x="2107692" y="167131"/>
                  </a:lnTo>
                  <a:lnTo>
                    <a:pt x="2107692" y="835659"/>
                  </a:lnTo>
                  <a:lnTo>
                    <a:pt x="2101723" y="880098"/>
                  </a:lnTo>
                  <a:lnTo>
                    <a:pt x="2084879" y="920025"/>
                  </a:lnTo>
                  <a:lnTo>
                    <a:pt x="2058749" y="953849"/>
                  </a:lnTo>
                  <a:lnTo>
                    <a:pt x="2024925" y="979979"/>
                  </a:lnTo>
                  <a:lnTo>
                    <a:pt x="1984998" y="996823"/>
                  </a:lnTo>
                  <a:lnTo>
                    <a:pt x="1940560" y="1002791"/>
                  </a:lnTo>
                  <a:lnTo>
                    <a:pt x="167132" y="1002791"/>
                  </a:lnTo>
                  <a:lnTo>
                    <a:pt x="122701" y="996823"/>
                  </a:lnTo>
                  <a:lnTo>
                    <a:pt x="82777" y="979979"/>
                  </a:lnTo>
                  <a:lnTo>
                    <a:pt x="48952" y="953849"/>
                  </a:lnTo>
                  <a:lnTo>
                    <a:pt x="22818" y="920025"/>
                  </a:lnTo>
                  <a:lnTo>
                    <a:pt x="5970" y="880098"/>
                  </a:lnTo>
                  <a:lnTo>
                    <a:pt x="0" y="835659"/>
                  </a:lnTo>
                  <a:lnTo>
                    <a:pt x="0" y="16713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1619" y="4379975"/>
              <a:ext cx="1228344" cy="6903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93469" y="4225289"/>
              <a:ext cx="2108200" cy="1003300"/>
            </a:xfrm>
            <a:custGeom>
              <a:avLst/>
              <a:gdLst/>
              <a:ahLst/>
              <a:cxnLst/>
              <a:rect l="l" t="t" r="r" b="b"/>
              <a:pathLst>
                <a:path w="2108200" h="1003300">
                  <a:moveTo>
                    <a:pt x="0" y="167132"/>
                  </a:moveTo>
                  <a:lnTo>
                    <a:pt x="5970" y="122693"/>
                  </a:lnTo>
                  <a:lnTo>
                    <a:pt x="22818" y="82766"/>
                  </a:lnTo>
                  <a:lnTo>
                    <a:pt x="48952" y="48942"/>
                  </a:lnTo>
                  <a:lnTo>
                    <a:pt x="82777" y="22812"/>
                  </a:lnTo>
                  <a:lnTo>
                    <a:pt x="122701" y="5968"/>
                  </a:lnTo>
                  <a:lnTo>
                    <a:pt x="167132" y="0"/>
                  </a:lnTo>
                  <a:lnTo>
                    <a:pt x="1940560" y="0"/>
                  </a:lnTo>
                  <a:lnTo>
                    <a:pt x="1984998" y="5968"/>
                  </a:lnTo>
                  <a:lnTo>
                    <a:pt x="2024925" y="22812"/>
                  </a:lnTo>
                  <a:lnTo>
                    <a:pt x="2058749" y="48942"/>
                  </a:lnTo>
                  <a:lnTo>
                    <a:pt x="2084879" y="82766"/>
                  </a:lnTo>
                  <a:lnTo>
                    <a:pt x="2101723" y="122693"/>
                  </a:lnTo>
                  <a:lnTo>
                    <a:pt x="2107692" y="167132"/>
                  </a:lnTo>
                  <a:lnTo>
                    <a:pt x="2107692" y="835660"/>
                  </a:lnTo>
                  <a:lnTo>
                    <a:pt x="2101723" y="880098"/>
                  </a:lnTo>
                  <a:lnTo>
                    <a:pt x="2084879" y="920025"/>
                  </a:lnTo>
                  <a:lnTo>
                    <a:pt x="2058749" y="953849"/>
                  </a:lnTo>
                  <a:lnTo>
                    <a:pt x="2024925" y="979979"/>
                  </a:lnTo>
                  <a:lnTo>
                    <a:pt x="1984998" y="996823"/>
                  </a:lnTo>
                  <a:lnTo>
                    <a:pt x="1940560" y="1002792"/>
                  </a:lnTo>
                  <a:lnTo>
                    <a:pt x="167132" y="1002792"/>
                  </a:lnTo>
                  <a:lnTo>
                    <a:pt x="122701" y="996823"/>
                  </a:lnTo>
                  <a:lnTo>
                    <a:pt x="82777" y="979979"/>
                  </a:lnTo>
                  <a:lnTo>
                    <a:pt x="48952" y="953849"/>
                  </a:lnTo>
                  <a:lnTo>
                    <a:pt x="22818" y="920025"/>
                  </a:lnTo>
                  <a:lnTo>
                    <a:pt x="5970" y="880098"/>
                  </a:lnTo>
                  <a:lnTo>
                    <a:pt x="0" y="835660"/>
                  </a:lnTo>
                  <a:lnTo>
                    <a:pt x="0" y="16713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511421" y="1870964"/>
            <a:ext cx="1314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network.cisco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06036" y="2871597"/>
            <a:ext cx="2127250" cy="1022350"/>
            <a:chOff x="4106036" y="2871597"/>
            <a:chExt cx="2127250" cy="1022350"/>
          </a:xfrm>
        </p:grpSpPr>
        <p:sp>
          <p:nvSpPr>
            <p:cNvPr id="15" name="object 15"/>
            <p:cNvSpPr/>
            <p:nvPr/>
          </p:nvSpPr>
          <p:spPr>
            <a:xfrm>
              <a:off x="4115561" y="2881122"/>
              <a:ext cx="2108200" cy="1003300"/>
            </a:xfrm>
            <a:custGeom>
              <a:avLst/>
              <a:gdLst/>
              <a:ahLst/>
              <a:cxnLst/>
              <a:rect l="l" t="t" r="r" b="b"/>
              <a:pathLst>
                <a:path w="2108200" h="1003300">
                  <a:moveTo>
                    <a:pt x="1940560" y="0"/>
                  </a:moveTo>
                  <a:lnTo>
                    <a:pt x="167132" y="0"/>
                  </a:lnTo>
                  <a:lnTo>
                    <a:pt x="122693" y="5968"/>
                  </a:lnTo>
                  <a:lnTo>
                    <a:pt x="82766" y="22812"/>
                  </a:lnTo>
                  <a:lnTo>
                    <a:pt x="48942" y="48942"/>
                  </a:lnTo>
                  <a:lnTo>
                    <a:pt x="22812" y="82766"/>
                  </a:lnTo>
                  <a:lnTo>
                    <a:pt x="5968" y="122693"/>
                  </a:lnTo>
                  <a:lnTo>
                    <a:pt x="0" y="167131"/>
                  </a:lnTo>
                  <a:lnTo>
                    <a:pt x="0" y="835659"/>
                  </a:lnTo>
                  <a:lnTo>
                    <a:pt x="5968" y="880098"/>
                  </a:lnTo>
                  <a:lnTo>
                    <a:pt x="22812" y="920025"/>
                  </a:lnTo>
                  <a:lnTo>
                    <a:pt x="48942" y="953849"/>
                  </a:lnTo>
                  <a:lnTo>
                    <a:pt x="82766" y="979979"/>
                  </a:lnTo>
                  <a:lnTo>
                    <a:pt x="122693" y="996823"/>
                  </a:lnTo>
                  <a:lnTo>
                    <a:pt x="167132" y="1002791"/>
                  </a:lnTo>
                  <a:lnTo>
                    <a:pt x="1940560" y="1002791"/>
                  </a:lnTo>
                  <a:lnTo>
                    <a:pt x="1984998" y="996823"/>
                  </a:lnTo>
                  <a:lnTo>
                    <a:pt x="2024925" y="979979"/>
                  </a:lnTo>
                  <a:lnTo>
                    <a:pt x="2058749" y="953849"/>
                  </a:lnTo>
                  <a:lnTo>
                    <a:pt x="2084879" y="920025"/>
                  </a:lnTo>
                  <a:lnTo>
                    <a:pt x="2101723" y="880098"/>
                  </a:lnTo>
                  <a:lnTo>
                    <a:pt x="2107691" y="835659"/>
                  </a:lnTo>
                  <a:lnTo>
                    <a:pt x="2107691" y="167131"/>
                  </a:lnTo>
                  <a:lnTo>
                    <a:pt x="2101723" y="122693"/>
                  </a:lnTo>
                  <a:lnTo>
                    <a:pt x="2084879" y="82766"/>
                  </a:lnTo>
                  <a:lnTo>
                    <a:pt x="2058749" y="48942"/>
                  </a:lnTo>
                  <a:lnTo>
                    <a:pt x="2024925" y="22812"/>
                  </a:lnTo>
                  <a:lnTo>
                    <a:pt x="1984998" y="5968"/>
                  </a:lnTo>
                  <a:lnTo>
                    <a:pt x="1940560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5561" y="2881122"/>
              <a:ext cx="2108200" cy="1003300"/>
            </a:xfrm>
            <a:custGeom>
              <a:avLst/>
              <a:gdLst/>
              <a:ahLst/>
              <a:cxnLst/>
              <a:rect l="l" t="t" r="r" b="b"/>
              <a:pathLst>
                <a:path w="2108200" h="1003300">
                  <a:moveTo>
                    <a:pt x="0" y="167131"/>
                  </a:moveTo>
                  <a:lnTo>
                    <a:pt x="5968" y="122693"/>
                  </a:lnTo>
                  <a:lnTo>
                    <a:pt x="22812" y="82766"/>
                  </a:lnTo>
                  <a:lnTo>
                    <a:pt x="48942" y="48942"/>
                  </a:lnTo>
                  <a:lnTo>
                    <a:pt x="82766" y="22812"/>
                  </a:lnTo>
                  <a:lnTo>
                    <a:pt x="122693" y="5968"/>
                  </a:lnTo>
                  <a:lnTo>
                    <a:pt x="167132" y="0"/>
                  </a:lnTo>
                  <a:lnTo>
                    <a:pt x="1940560" y="0"/>
                  </a:lnTo>
                  <a:lnTo>
                    <a:pt x="1984998" y="5968"/>
                  </a:lnTo>
                  <a:lnTo>
                    <a:pt x="2024925" y="22812"/>
                  </a:lnTo>
                  <a:lnTo>
                    <a:pt x="2058749" y="48942"/>
                  </a:lnTo>
                  <a:lnTo>
                    <a:pt x="2084879" y="82766"/>
                  </a:lnTo>
                  <a:lnTo>
                    <a:pt x="2101723" y="122693"/>
                  </a:lnTo>
                  <a:lnTo>
                    <a:pt x="2107691" y="167131"/>
                  </a:lnTo>
                  <a:lnTo>
                    <a:pt x="2107691" y="835659"/>
                  </a:lnTo>
                  <a:lnTo>
                    <a:pt x="2101723" y="880098"/>
                  </a:lnTo>
                  <a:lnTo>
                    <a:pt x="2084879" y="920025"/>
                  </a:lnTo>
                  <a:lnTo>
                    <a:pt x="2058749" y="953849"/>
                  </a:lnTo>
                  <a:lnTo>
                    <a:pt x="2024925" y="979979"/>
                  </a:lnTo>
                  <a:lnTo>
                    <a:pt x="1984998" y="996823"/>
                  </a:lnTo>
                  <a:lnTo>
                    <a:pt x="1940560" y="1002791"/>
                  </a:lnTo>
                  <a:lnTo>
                    <a:pt x="167132" y="1002791"/>
                  </a:lnTo>
                  <a:lnTo>
                    <a:pt x="122693" y="996823"/>
                  </a:lnTo>
                  <a:lnTo>
                    <a:pt x="82766" y="979979"/>
                  </a:lnTo>
                  <a:lnTo>
                    <a:pt x="48942" y="953849"/>
                  </a:lnTo>
                  <a:lnTo>
                    <a:pt x="22812" y="920025"/>
                  </a:lnTo>
                  <a:lnTo>
                    <a:pt x="5968" y="880098"/>
                  </a:lnTo>
                  <a:lnTo>
                    <a:pt x="0" y="835659"/>
                  </a:lnTo>
                  <a:lnTo>
                    <a:pt x="0" y="167131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407789" y="3217545"/>
            <a:ext cx="1520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network.juniper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06036" y="4217289"/>
            <a:ext cx="2127250" cy="1023619"/>
            <a:chOff x="4106036" y="4217289"/>
            <a:chExt cx="2127250" cy="1023619"/>
          </a:xfrm>
        </p:grpSpPr>
        <p:sp>
          <p:nvSpPr>
            <p:cNvPr id="19" name="object 19"/>
            <p:cNvSpPr/>
            <p:nvPr/>
          </p:nvSpPr>
          <p:spPr>
            <a:xfrm>
              <a:off x="4115561" y="4226814"/>
              <a:ext cx="2108200" cy="1004569"/>
            </a:xfrm>
            <a:custGeom>
              <a:avLst/>
              <a:gdLst/>
              <a:ahLst/>
              <a:cxnLst/>
              <a:rect l="l" t="t" r="r" b="b"/>
              <a:pathLst>
                <a:path w="2108200" h="1004570">
                  <a:moveTo>
                    <a:pt x="1940305" y="0"/>
                  </a:moveTo>
                  <a:lnTo>
                    <a:pt x="167386" y="0"/>
                  </a:lnTo>
                  <a:lnTo>
                    <a:pt x="122884" y="5978"/>
                  </a:lnTo>
                  <a:lnTo>
                    <a:pt x="82898" y="22850"/>
                  </a:lnTo>
                  <a:lnTo>
                    <a:pt x="49022" y="49021"/>
                  </a:lnTo>
                  <a:lnTo>
                    <a:pt x="22850" y="82898"/>
                  </a:lnTo>
                  <a:lnTo>
                    <a:pt x="5978" y="122884"/>
                  </a:lnTo>
                  <a:lnTo>
                    <a:pt x="0" y="167386"/>
                  </a:lnTo>
                  <a:lnTo>
                    <a:pt x="0" y="836930"/>
                  </a:lnTo>
                  <a:lnTo>
                    <a:pt x="5978" y="881431"/>
                  </a:lnTo>
                  <a:lnTo>
                    <a:pt x="22850" y="921417"/>
                  </a:lnTo>
                  <a:lnTo>
                    <a:pt x="49022" y="955294"/>
                  </a:lnTo>
                  <a:lnTo>
                    <a:pt x="82898" y="981465"/>
                  </a:lnTo>
                  <a:lnTo>
                    <a:pt x="122884" y="998337"/>
                  </a:lnTo>
                  <a:lnTo>
                    <a:pt x="167386" y="1004316"/>
                  </a:lnTo>
                  <a:lnTo>
                    <a:pt x="1940305" y="1004316"/>
                  </a:lnTo>
                  <a:lnTo>
                    <a:pt x="1984807" y="998337"/>
                  </a:lnTo>
                  <a:lnTo>
                    <a:pt x="2024793" y="981465"/>
                  </a:lnTo>
                  <a:lnTo>
                    <a:pt x="2058669" y="955294"/>
                  </a:lnTo>
                  <a:lnTo>
                    <a:pt x="2084841" y="921417"/>
                  </a:lnTo>
                  <a:lnTo>
                    <a:pt x="2101713" y="881431"/>
                  </a:lnTo>
                  <a:lnTo>
                    <a:pt x="2107691" y="836930"/>
                  </a:lnTo>
                  <a:lnTo>
                    <a:pt x="2107691" y="167386"/>
                  </a:lnTo>
                  <a:lnTo>
                    <a:pt x="2101713" y="122884"/>
                  </a:lnTo>
                  <a:lnTo>
                    <a:pt x="2084841" y="82898"/>
                  </a:lnTo>
                  <a:lnTo>
                    <a:pt x="2058669" y="49022"/>
                  </a:lnTo>
                  <a:lnTo>
                    <a:pt x="2024793" y="22850"/>
                  </a:lnTo>
                  <a:lnTo>
                    <a:pt x="1984807" y="5978"/>
                  </a:lnTo>
                  <a:lnTo>
                    <a:pt x="1940305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15561" y="4226814"/>
              <a:ext cx="2108200" cy="1004569"/>
            </a:xfrm>
            <a:custGeom>
              <a:avLst/>
              <a:gdLst/>
              <a:ahLst/>
              <a:cxnLst/>
              <a:rect l="l" t="t" r="r" b="b"/>
              <a:pathLst>
                <a:path w="2108200" h="1004570">
                  <a:moveTo>
                    <a:pt x="0" y="167386"/>
                  </a:moveTo>
                  <a:lnTo>
                    <a:pt x="5978" y="122884"/>
                  </a:lnTo>
                  <a:lnTo>
                    <a:pt x="22850" y="82898"/>
                  </a:lnTo>
                  <a:lnTo>
                    <a:pt x="49022" y="49021"/>
                  </a:lnTo>
                  <a:lnTo>
                    <a:pt x="82898" y="22850"/>
                  </a:lnTo>
                  <a:lnTo>
                    <a:pt x="122884" y="5978"/>
                  </a:lnTo>
                  <a:lnTo>
                    <a:pt x="167386" y="0"/>
                  </a:lnTo>
                  <a:lnTo>
                    <a:pt x="1940305" y="0"/>
                  </a:lnTo>
                  <a:lnTo>
                    <a:pt x="1984807" y="5978"/>
                  </a:lnTo>
                  <a:lnTo>
                    <a:pt x="2024793" y="22850"/>
                  </a:lnTo>
                  <a:lnTo>
                    <a:pt x="2058669" y="49022"/>
                  </a:lnTo>
                  <a:lnTo>
                    <a:pt x="2084841" y="82898"/>
                  </a:lnTo>
                  <a:lnTo>
                    <a:pt x="2101713" y="122884"/>
                  </a:lnTo>
                  <a:lnTo>
                    <a:pt x="2107691" y="167386"/>
                  </a:lnTo>
                  <a:lnTo>
                    <a:pt x="2107691" y="836930"/>
                  </a:lnTo>
                  <a:lnTo>
                    <a:pt x="2101713" y="881431"/>
                  </a:lnTo>
                  <a:lnTo>
                    <a:pt x="2084841" y="921417"/>
                  </a:lnTo>
                  <a:lnTo>
                    <a:pt x="2058669" y="955294"/>
                  </a:lnTo>
                  <a:lnTo>
                    <a:pt x="2024793" y="981465"/>
                  </a:lnTo>
                  <a:lnTo>
                    <a:pt x="1984807" y="998337"/>
                  </a:lnTo>
                  <a:lnTo>
                    <a:pt x="1940305" y="1004316"/>
                  </a:lnTo>
                  <a:lnTo>
                    <a:pt x="167386" y="1004316"/>
                  </a:lnTo>
                  <a:lnTo>
                    <a:pt x="122884" y="998337"/>
                  </a:lnTo>
                  <a:lnTo>
                    <a:pt x="82898" y="981465"/>
                  </a:lnTo>
                  <a:lnTo>
                    <a:pt x="49022" y="955294"/>
                  </a:lnTo>
                  <a:lnTo>
                    <a:pt x="22850" y="921417"/>
                  </a:lnTo>
                  <a:lnTo>
                    <a:pt x="5978" y="881431"/>
                  </a:lnTo>
                  <a:lnTo>
                    <a:pt x="0" y="836930"/>
                  </a:lnTo>
                  <a:lnTo>
                    <a:pt x="0" y="16738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480940" y="4564126"/>
            <a:ext cx="137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network.arista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191636" y="1945004"/>
            <a:ext cx="5810250" cy="2876550"/>
            <a:chOff x="3191636" y="1945004"/>
            <a:chExt cx="5810250" cy="2876550"/>
          </a:xfrm>
        </p:grpSpPr>
        <p:sp>
          <p:nvSpPr>
            <p:cNvPr id="23" name="object 23"/>
            <p:cNvSpPr/>
            <p:nvPr/>
          </p:nvSpPr>
          <p:spPr>
            <a:xfrm>
              <a:off x="8202929" y="1954529"/>
              <a:ext cx="789940" cy="789940"/>
            </a:xfrm>
            <a:custGeom>
              <a:avLst/>
              <a:gdLst/>
              <a:ahLst/>
              <a:cxnLst/>
              <a:rect l="l" t="t" r="r" b="b"/>
              <a:pathLst>
                <a:path w="789940" h="789939">
                  <a:moveTo>
                    <a:pt x="394716" y="0"/>
                  </a:moveTo>
                  <a:lnTo>
                    <a:pt x="348672" y="2654"/>
                  </a:lnTo>
                  <a:lnTo>
                    <a:pt x="304191" y="10421"/>
                  </a:lnTo>
                  <a:lnTo>
                    <a:pt x="261569" y="23004"/>
                  </a:lnTo>
                  <a:lnTo>
                    <a:pt x="221102" y="40108"/>
                  </a:lnTo>
                  <a:lnTo>
                    <a:pt x="183085" y="61436"/>
                  </a:lnTo>
                  <a:lnTo>
                    <a:pt x="147814" y="86694"/>
                  </a:lnTo>
                  <a:lnTo>
                    <a:pt x="115585" y="115585"/>
                  </a:lnTo>
                  <a:lnTo>
                    <a:pt x="86694" y="147814"/>
                  </a:lnTo>
                  <a:lnTo>
                    <a:pt x="61436" y="183085"/>
                  </a:lnTo>
                  <a:lnTo>
                    <a:pt x="40108" y="221102"/>
                  </a:lnTo>
                  <a:lnTo>
                    <a:pt x="23004" y="261569"/>
                  </a:lnTo>
                  <a:lnTo>
                    <a:pt x="10421" y="304191"/>
                  </a:lnTo>
                  <a:lnTo>
                    <a:pt x="2654" y="348672"/>
                  </a:lnTo>
                  <a:lnTo>
                    <a:pt x="0" y="394716"/>
                  </a:lnTo>
                  <a:lnTo>
                    <a:pt x="2654" y="440759"/>
                  </a:lnTo>
                  <a:lnTo>
                    <a:pt x="10421" y="485240"/>
                  </a:lnTo>
                  <a:lnTo>
                    <a:pt x="23004" y="527862"/>
                  </a:lnTo>
                  <a:lnTo>
                    <a:pt x="40108" y="568329"/>
                  </a:lnTo>
                  <a:lnTo>
                    <a:pt x="61436" y="606346"/>
                  </a:lnTo>
                  <a:lnTo>
                    <a:pt x="86694" y="641617"/>
                  </a:lnTo>
                  <a:lnTo>
                    <a:pt x="115585" y="673846"/>
                  </a:lnTo>
                  <a:lnTo>
                    <a:pt x="147814" y="702737"/>
                  </a:lnTo>
                  <a:lnTo>
                    <a:pt x="183085" y="727995"/>
                  </a:lnTo>
                  <a:lnTo>
                    <a:pt x="221102" y="749323"/>
                  </a:lnTo>
                  <a:lnTo>
                    <a:pt x="261569" y="766427"/>
                  </a:lnTo>
                  <a:lnTo>
                    <a:pt x="304191" y="779010"/>
                  </a:lnTo>
                  <a:lnTo>
                    <a:pt x="348672" y="786777"/>
                  </a:lnTo>
                  <a:lnTo>
                    <a:pt x="394716" y="789432"/>
                  </a:lnTo>
                  <a:lnTo>
                    <a:pt x="440736" y="786777"/>
                  </a:lnTo>
                  <a:lnTo>
                    <a:pt x="485200" y="779010"/>
                  </a:lnTo>
                  <a:lnTo>
                    <a:pt x="527812" y="766427"/>
                  </a:lnTo>
                  <a:lnTo>
                    <a:pt x="568274" y="749323"/>
                  </a:lnTo>
                  <a:lnTo>
                    <a:pt x="606290" y="727995"/>
                  </a:lnTo>
                  <a:lnTo>
                    <a:pt x="641564" y="702737"/>
                  </a:lnTo>
                  <a:lnTo>
                    <a:pt x="673798" y="673846"/>
                  </a:lnTo>
                  <a:lnTo>
                    <a:pt x="702697" y="641617"/>
                  </a:lnTo>
                  <a:lnTo>
                    <a:pt x="727963" y="606346"/>
                  </a:lnTo>
                  <a:lnTo>
                    <a:pt x="749301" y="568329"/>
                  </a:lnTo>
                  <a:lnTo>
                    <a:pt x="766413" y="527862"/>
                  </a:lnTo>
                  <a:lnTo>
                    <a:pt x="779003" y="485240"/>
                  </a:lnTo>
                  <a:lnTo>
                    <a:pt x="786775" y="440759"/>
                  </a:lnTo>
                  <a:lnTo>
                    <a:pt x="789431" y="394716"/>
                  </a:lnTo>
                  <a:lnTo>
                    <a:pt x="786775" y="348672"/>
                  </a:lnTo>
                  <a:lnTo>
                    <a:pt x="779003" y="304191"/>
                  </a:lnTo>
                  <a:lnTo>
                    <a:pt x="766413" y="261569"/>
                  </a:lnTo>
                  <a:lnTo>
                    <a:pt x="749301" y="221102"/>
                  </a:lnTo>
                  <a:lnTo>
                    <a:pt x="727963" y="183085"/>
                  </a:lnTo>
                  <a:lnTo>
                    <a:pt x="702697" y="147814"/>
                  </a:lnTo>
                  <a:lnTo>
                    <a:pt x="673798" y="115585"/>
                  </a:lnTo>
                  <a:lnTo>
                    <a:pt x="641564" y="86694"/>
                  </a:lnTo>
                  <a:lnTo>
                    <a:pt x="606290" y="61436"/>
                  </a:lnTo>
                  <a:lnTo>
                    <a:pt x="568274" y="40108"/>
                  </a:lnTo>
                  <a:lnTo>
                    <a:pt x="527812" y="23004"/>
                  </a:lnTo>
                  <a:lnTo>
                    <a:pt x="485200" y="10421"/>
                  </a:lnTo>
                  <a:lnTo>
                    <a:pt x="440736" y="2654"/>
                  </a:lnTo>
                  <a:lnTo>
                    <a:pt x="394716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02929" y="1954529"/>
              <a:ext cx="789940" cy="789940"/>
            </a:xfrm>
            <a:custGeom>
              <a:avLst/>
              <a:gdLst/>
              <a:ahLst/>
              <a:cxnLst/>
              <a:rect l="l" t="t" r="r" b="b"/>
              <a:pathLst>
                <a:path w="789940" h="789939">
                  <a:moveTo>
                    <a:pt x="0" y="394716"/>
                  </a:moveTo>
                  <a:lnTo>
                    <a:pt x="2654" y="348672"/>
                  </a:lnTo>
                  <a:lnTo>
                    <a:pt x="10421" y="304191"/>
                  </a:lnTo>
                  <a:lnTo>
                    <a:pt x="23004" y="261569"/>
                  </a:lnTo>
                  <a:lnTo>
                    <a:pt x="40108" y="221102"/>
                  </a:lnTo>
                  <a:lnTo>
                    <a:pt x="61436" y="183085"/>
                  </a:lnTo>
                  <a:lnTo>
                    <a:pt x="86694" y="147814"/>
                  </a:lnTo>
                  <a:lnTo>
                    <a:pt x="115585" y="115585"/>
                  </a:lnTo>
                  <a:lnTo>
                    <a:pt x="147814" y="86694"/>
                  </a:lnTo>
                  <a:lnTo>
                    <a:pt x="183085" y="61436"/>
                  </a:lnTo>
                  <a:lnTo>
                    <a:pt x="221102" y="40108"/>
                  </a:lnTo>
                  <a:lnTo>
                    <a:pt x="261569" y="23004"/>
                  </a:lnTo>
                  <a:lnTo>
                    <a:pt x="304191" y="10421"/>
                  </a:lnTo>
                  <a:lnTo>
                    <a:pt x="348672" y="2654"/>
                  </a:lnTo>
                  <a:lnTo>
                    <a:pt x="394716" y="0"/>
                  </a:lnTo>
                  <a:lnTo>
                    <a:pt x="440736" y="2654"/>
                  </a:lnTo>
                  <a:lnTo>
                    <a:pt x="485200" y="10421"/>
                  </a:lnTo>
                  <a:lnTo>
                    <a:pt x="527812" y="23004"/>
                  </a:lnTo>
                  <a:lnTo>
                    <a:pt x="568274" y="40108"/>
                  </a:lnTo>
                  <a:lnTo>
                    <a:pt x="606290" y="61436"/>
                  </a:lnTo>
                  <a:lnTo>
                    <a:pt x="641564" y="86694"/>
                  </a:lnTo>
                  <a:lnTo>
                    <a:pt x="673798" y="115585"/>
                  </a:lnTo>
                  <a:lnTo>
                    <a:pt x="702697" y="147814"/>
                  </a:lnTo>
                  <a:lnTo>
                    <a:pt x="727963" y="183085"/>
                  </a:lnTo>
                  <a:lnTo>
                    <a:pt x="749301" y="221102"/>
                  </a:lnTo>
                  <a:lnTo>
                    <a:pt x="766413" y="261569"/>
                  </a:lnTo>
                  <a:lnTo>
                    <a:pt x="779003" y="304191"/>
                  </a:lnTo>
                  <a:lnTo>
                    <a:pt x="786775" y="348672"/>
                  </a:lnTo>
                  <a:lnTo>
                    <a:pt x="789431" y="394716"/>
                  </a:lnTo>
                  <a:lnTo>
                    <a:pt x="786775" y="440759"/>
                  </a:lnTo>
                  <a:lnTo>
                    <a:pt x="779003" y="485240"/>
                  </a:lnTo>
                  <a:lnTo>
                    <a:pt x="766413" y="527862"/>
                  </a:lnTo>
                  <a:lnTo>
                    <a:pt x="749301" y="568329"/>
                  </a:lnTo>
                  <a:lnTo>
                    <a:pt x="727963" y="606346"/>
                  </a:lnTo>
                  <a:lnTo>
                    <a:pt x="702697" y="641617"/>
                  </a:lnTo>
                  <a:lnTo>
                    <a:pt x="673798" y="673846"/>
                  </a:lnTo>
                  <a:lnTo>
                    <a:pt x="641564" y="702737"/>
                  </a:lnTo>
                  <a:lnTo>
                    <a:pt x="606290" y="727995"/>
                  </a:lnTo>
                  <a:lnTo>
                    <a:pt x="568274" y="749323"/>
                  </a:lnTo>
                  <a:lnTo>
                    <a:pt x="527812" y="766427"/>
                  </a:lnTo>
                  <a:lnTo>
                    <a:pt x="485200" y="779010"/>
                  </a:lnTo>
                  <a:lnTo>
                    <a:pt x="440736" y="786777"/>
                  </a:lnTo>
                  <a:lnTo>
                    <a:pt x="394716" y="789432"/>
                  </a:lnTo>
                  <a:lnTo>
                    <a:pt x="348672" y="786777"/>
                  </a:lnTo>
                  <a:lnTo>
                    <a:pt x="304191" y="779010"/>
                  </a:lnTo>
                  <a:lnTo>
                    <a:pt x="261569" y="766427"/>
                  </a:lnTo>
                  <a:lnTo>
                    <a:pt x="221102" y="749323"/>
                  </a:lnTo>
                  <a:lnTo>
                    <a:pt x="183085" y="727995"/>
                  </a:lnTo>
                  <a:lnTo>
                    <a:pt x="147814" y="702737"/>
                  </a:lnTo>
                  <a:lnTo>
                    <a:pt x="115585" y="673846"/>
                  </a:lnTo>
                  <a:lnTo>
                    <a:pt x="86694" y="641617"/>
                  </a:lnTo>
                  <a:lnTo>
                    <a:pt x="61436" y="606346"/>
                  </a:lnTo>
                  <a:lnTo>
                    <a:pt x="40108" y="568329"/>
                  </a:lnTo>
                  <a:lnTo>
                    <a:pt x="23004" y="527862"/>
                  </a:lnTo>
                  <a:lnTo>
                    <a:pt x="10421" y="485240"/>
                  </a:lnTo>
                  <a:lnTo>
                    <a:pt x="2654" y="440759"/>
                  </a:lnTo>
                  <a:lnTo>
                    <a:pt x="0" y="39471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058" y="2358681"/>
              <a:ext cx="143215" cy="1585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439051" y="2181766"/>
              <a:ext cx="321945" cy="335915"/>
            </a:xfrm>
            <a:custGeom>
              <a:avLst/>
              <a:gdLst/>
              <a:ahLst/>
              <a:cxnLst/>
              <a:rect l="l" t="t" r="r" b="b"/>
              <a:pathLst>
                <a:path w="321945" h="335914">
                  <a:moveTo>
                    <a:pt x="36992" y="315273"/>
                  </a:moveTo>
                  <a:lnTo>
                    <a:pt x="32961" y="315273"/>
                  </a:lnTo>
                  <a:lnTo>
                    <a:pt x="34617" y="316242"/>
                  </a:lnTo>
                  <a:lnTo>
                    <a:pt x="36752" y="315686"/>
                  </a:lnTo>
                  <a:lnTo>
                    <a:pt x="36992" y="315273"/>
                  </a:lnTo>
                  <a:close/>
                </a:path>
                <a:path w="321945" h="335914">
                  <a:moveTo>
                    <a:pt x="25589" y="302962"/>
                  </a:moveTo>
                  <a:lnTo>
                    <a:pt x="23449" y="303535"/>
                  </a:lnTo>
                  <a:lnTo>
                    <a:pt x="21516" y="306874"/>
                  </a:lnTo>
                  <a:lnTo>
                    <a:pt x="22089" y="309009"/>
                  </a:lnTo>
                  <a:lnTo>
                    <a:pt x="32961" y="315280"/>
                  </a:lnTo>
                  <a:lnTo>
                    <a:pt x="36992" y="315273"/>
                  </a:lnTo>
                  <a:lnTo>
                    <a:pt x="38707" y="312326"/>
                  </a:lnTo>
                  <a:lnTo>
                    <a:pt x="38135" y="310191"/>
                  </a:lnTo>
                  <a:lnTo>
                    <a:pt x="25589" y="302962"/>
                  </a:lnTo>
                  <a:close/>
                </a:path>
                <a:path w="321945" h="335914">
                  <a:moveTo>
                    <a:pt x="72173" y="5"/>
                  </a:moveTo>
                  <a:lnTo>
                    <a:pt x="70837" y="5"/>
                  </a:lnTo>
                  <a:lnTo>
                    <a:pt x="1005" y="40481"/>
                  </a:lnTo>
                  <a:lnTo>
                    <a:pt x="193" y="42256"/>
                  </a:lnTo>
                  <a:lnTo>
                    <a:pt x="0" y="116876"/>
                  </a:lnTo>
                  <a:lnTo>
                    <a:pt x="667" y="118040"/>
                  </a:lnTo>
                  <a:lnTo>
                    <a:pt x="71059" y="158574"/>
                  </a:lnTo>
                  <a:lnTo>
                    <a:pt x="72395" y="158563"/>
                  </a:lnTo>
                  <a:lnTo>
                    <a:pt x="89091" y="148886"/>
                  </a:lnTo>
                  <a:lnTo>
                    <a:pt x="68224" y="148886"/>
                  </a:lnTo>
                  <a:lnTo>
                    <a:pt x="7004" y="113624"/>
                  </a:lnTo>
                  <a:lnTo>
                    <a:pt x="7172" y="49000"/>
                  </a:lnTo>
                  <a:lnTo>
                    <a:pt x="21170" y="49000"/>
                  </a:lnTo>
                  <a:lnTo>
                    <a:pt x="10672" y="42954"/>
                  </a:lnTo>
                  <a:lnTo>
                    <a:pt x="71502" y="7692"/>
                  </a:lnTo>
                  <a:lnTo>
                    <a:pt x="85520" y="7692"/>
                  </a:lnTo>
                  <a:lnTo>
                    <a:pt x="72173" y="5"/>
                  </a:lnTo>
                  <a:close/>
                </a:path>
                <a:path w="321945" h="335914">
                  <a:moveTo>
                    <a:pt x="21170" y="49000"/>
                  </a:moveTo>
                  <a:lnTo>
                    <a:pt x="7172" y="49000"/>
                  </a:lnTo>
                  <a:lnTo>
                    <a:pt x="68399" y="84262"/>
                  </a:lnTo>
                  <a:lnTo>
                    <a:pt x="68224" y="148886"/>
                  </a:lnTo>
                  <a:lnTo>
                    <a:pt x="89091" y="148886"/>
                  </a:lnTo>
                  <a:lnTo>
                    <a:pt x="75224" y="148851"/>
                  </a:lnTo>
                  <a:lnTo>
                    <a:pt x="75399" y="84262"/>
                  </a:lnTo>
                  <a:lnTo>
                    <a:pt x="85826" y="78216"/>
                  </a:lnTo>
                  <a:lnTo>
                    <a:pt x="71899" y="78216"/>
                  </a:lnTo>
                  <a:lnTo>
                    <a:pt x="21170" y="49000"/>
                  </a:lnTo>
                  <a:close/>
                </a:path>
                <a:path w="321945" h="335914">
                  <a:moveTo>
                    <a:pt x="143203" y="49011"/>
                  </a:moveTo>
                  <a:lnTo>
                    <a:pt x="136196" y="49011"/>
                  </a:lnTo>
                  <a:lnTo>
                    <a:pt x="136104" y="84262"/>
                  </a:lnTo>
                  <a:lnTo>
                    <a:pt x="135987" y="113624"/>
                  </a:lnTo>
                  <a:lnTo>
                    <a:pt x="75224" y="148851"/>
                  </a:lnTo>
                  <a:lnTo>
                    <a:pt x="89151" y="148851"/>
                  </a:lnTo>
                  <a:lnTo>
                    <a:pt x="142362" y="118011"/>
                  </a:lnTo>
                  <a:lnTo>
                    <a:pt x="143018" y="116877"/>
                  </a:lnTo>
                  <a:lnTo>
                    <a:pt x="143203" y="49011"/>
                  </a:lnTo>
                  <a:close/>
                </a:path>
                <a:path w="321945" h="335914">
                  <a:moveTo>
                    <a:pt x="85520" y="7692"/>
                  </a:moveTo>
                  <a:lnTo>
                    <a:pt x="71502" y="7692"/>
                  </a:lnTo>
                  <a:lnTo>
                    <a:pt x="132731" y="42954"/>
                  </a:lnTo>
                  <a:lnTo>
                    <a:pt x="71899" y="78216"/>
                  </a:lnTo>
                  <a:lnTo>
                    <a:pt x="85826" y="78216"/>
                  </a:lnTo>
                  <a:lnTo>
                    <a:pt x="136196" y="49011"/>
                  </a:lnTo>
                  <a:lnTo>
                    <a:pt x="143203" y="49011"/>
                  </a:lnTo>
                  <a:lnTo>
                    <a:pt x="143220" y="41691"/>
                  </a:lnTo>
                  <a:lnTo>
                    <a:pt x="142555" y="40539"/>
                  </a:lnTo>
                  <a:lnTo>
                    <a:pt x="85520" y="7692"/>
                  </a:lnTo>
                  <a:close/>
                </a:path>
                <a:path w="321945" h="335914">
                  <a:moveTo>
                    <a:pt x="247617" y="176910"/>
                  </a:moveTo>
                  <a:lnTo>
                    <a:pt x="246269" y="176915"/>
                  </a:lnTo>
                  <a:lnTo>
                    <a:pt x="176681" y="217257"/>
                  </a:lnTo>
                  <a:lnTo>
                    <a:pt x="175643" y="218718"/>
                  </a:lnTo>
                  <a:lnTo>
                    <a:pt x="175445" y="293793"/>
                  </a:lnTo>
                  <a:lnTo>
                    <a:pt x="176110" y="294951"/>
                  </a:lnTo>
                  <a:lnTo>
                    <a:pt x="246503" y="335488"/>
                  </a:lnTo>
                  <a:lnTo>
                    <a:pt x="247839" y="335474"/>
                  </a:lnTo>
                  <a:lnTo>
                    <a:pt x="264568" y="325796"/>
                  </a:lnTo>
                  <a:lnTo>
                    <a:pt x="243674" y="325796"/>
                  </a:lnTo>
                  <a:lnTo>
                    <a:pt x="182451" y="290540"/>
                  </a:lnTo>
                  <a:lnTo>
                    <a:pt x="182620" y="225910"/>
                  </a:lnTo>
                  <a:lnTo>
                    <a:pt x="196618" y="225910"/>
                  </a:lnTo>
                  <a:lnTo>
                    <a:pt x="186120" y="219864"/>
                  </a:lnTo>
                  <a:lnTo>
                    <a:pt x="246952" y="184602"/>
                  </a:lnTo>
                  <a:lnTo>
                    <a:pt x="260971" y="184602"/>
                  </a:lnTo>
                  <a:lnTo>
                    <a:pt x="247617" y="176910"/>
                  </a:lnTo>
                  <a:close/>
                </a:path>
                <a:path w="321945" h="335914">
                  <a:moveTo>
                    <a:pt x="196618" y="225910"/>
                  </a:moveTo>
                  <a:lnTo>
                    <a:pt x="182626" y="225910"/>
                  </a:lnTo>
                  <a:lnTo>
                    <a:pt x="243843" y="261172"/>
                  </a:lnTo>
                  <a:lnTo>
                    <a:pt x="243674" y="325796"/>
                  </a:lnTo>
                  <a:lnTo>
                    <a:pt x="264568" y="325796"/>
                  </a:lnTo>
                  <a:lnTo>
                    <a:pt x="250674" y="325761"/>
                  </a:lnTo>
                  <a:lnTo>
                    <a:pt x="250849" y="261172"/>
                  </a:lnTo>
                  <a:lnTo>
                    <a:pt x="261276" y="255127"/>
                  </a:lnTo>
                  <a:lnTo>
                    <a:pt x="247349" y="255127"/>
                  </a:lnTo>
                  <a:lnTo>
                    <a:pt x="196618" y="225910"/>
                  </a:lnTo>
                  <a:close/>
                </a:path>
                <a:path w="321945" h="335914">
                  <a:moveTo>
                    <a:pt x="318640" y="225922"/>
                  </a:moveTo>
                  <a:lnTo>
                    <a:pt x="311646" y="225922"/>
                  </a:lnTo>
                  <a:lnTo>
                    <a:pt x="311572" y="255127"/>
                  </a:lnTo>
                  <a:lnTo>
                    <a:pt x="311453" y="290540"/>
                  </a:lnTo>
                  <a:lnTo>
                    <a:pt x="250674" y="325761"/>
                  </a:lnTo>
                  <a:lnTo>
                    <a:pt x="264628" y="325761"/>
                  </a:lnTo>
                  <a:lnTo>
                    <a:pt x="317806" y="294927"/>
                  </a:lnTo>
                  <a:lnTo>
                    <a:pt x="318465" y="293793"/>
                  </a:lnTo>
                  <a:lnTo>
                    <a:pt x="318640" y="225922"/>
                  </a:lnTo>
                  <a:close/>
                </a:path>
                <a:path w="321945" h="335914">
                  <a:moveTo>
                    <a:pt x="260971" y="184602"/>
                  </a:moveTo>
                  <a:lnTo>
                    <a:pt x="246958" y="184602"/>
                  </a:lnTo>
                  <a:lnTo>
                    <a:pt x="308181" y="219864"/>
                  </a:lnTo>
                  <a:lnTo>
                    <a:pt x="247349" y="255127"/>
                  </a:lnTo>
                  <a:lnTo>
                    <a:pt x="261276" y="255127"/>
                  </a:lnTo>
                  <a:lnTo>
                    <a:pt x="311646" y="225922"/>
                  </a:lnTo>
                  <a:lnTo>
                    <a:pt x="318640" y="225922"/>
                  </a:lnTo>
                  <a:lnTo>
                    <a:pt x="318658" y="218602"/>
                  </a:lnTo>
                  <a:lnTo>
                    <a:pt x="317993" y="217450"/>
                  </a:lnTo>
                  <a:lnTo>
                    <a:pt x="260971" y="184602"/>
                  </a:lnTo>
                  <a:close/>
                </a:path>
                <a:path w="321945" h="335914">
                  <a:moveTo>
                    <a:pt x="250603" y="0"/>
                  </a:moveTo>
                  <a:lnTo>
                    <a:pt x="249262" y="5"/>
                  </a:lnTo>
                  <a:lnTo>
                    <a:pt x="179673" y="40347"/>
                  </a:lnTo>
                  <a:lnTo>
                    <a:pt x="178629" y="41808"/>
                  </a:lnTo>
                  <a:lnTo>
                    <a:pt x="178431" y="116877"/>
                  </a:lnTo>
                  <a:lnTo>
                    <a:pt x="179096" y="118040"/>
                  </a:lnTo>
                  <a:lnTo>
                    <a:pt x="249495" y="158575"/>
                  </a:lnTo>
                  <a:lnTo>
                    <a:pt x="250831" y="158563"/>
                  </a:lnTo>
                  <a:lnTo>
                    <a:pt x="267528" y="148886"/>
                  </a:lnTo>
                  <a:lnTo>
                    <a:pt x="246666" y="148886"/>
                  </a:lnTo>
                  <a:lnTo>
                    <a:pt x="185443" y="113624"/>
                  </a:lnTo>
                  <a:lnTo>
                    <a:pt x="185606" y="49000"/>
                  </a:lnTo>
                  <a:lnTo>
                    <a:pt x="199605" y="49000"/>
                  </a:lnTo>
                  <a:lnTo>
                    <a:pt x="189106" y="42954"/>
                  </a:lnTo>
                  <a:lnTo>
                    <a:pt x="249938" y="7692"/>
                  </a:lnTo>
                  <a:lnTo>
                    <a:pt x="263957" y="7692"/>
                  </a:lnTo>
                  <a:lnTo>
                    <a:pt x="250603" y="0"/>
                  </a:lnTo>
                  <a:close/>
                </a:path>
                <a:path w="321945" h="335914">
                  <a:moveTo>
                    <a:pt x="199605" y="49000"/>
                  </a:moveTo>
                  <a:lnTo>
                    <a:pt x="185606" y="49000"/>
                  </a:lnTo>
                  <a:lnTo>
                    <a:pt x="246835" y="84262"/>
                  </a:lnTo>
                  <a:lnTo>
                    <a:pt x="246666" y="148886"/>
                  </a:lnTo>
                  <a:lnTo>
                    <a:pt x="267528" y="148886"/>
                  </a:lnTo>
                  <a:lnTo>
                    <a:pt x="253666" y="148851"/>
                  </a:lnTo>
                  <a:lnTo>
                    <a:pt x="253835" y="84262"/>
                  </a:lnTo>
                  <a:lnTo>
                    <a:pt x="264264" y="78216"/>
                  </a:lnTo>
                  <a:lnTo>
                    <a:pt x="250341" y="78216"/>
                  </a:lnTo>
                  <a:lnTo>
                    <a:pt x="199605" y="49000"/>
                  </a:lnTo>
                  <a:close/>
                </a:path>
                <a:path w="321945" h="335914">
                  <a:moveTo>
                    <a:pt x="321634" y="49012"/>
                  </a:moveTo>
                  <a:lnTo>
                    <a:pt x="314638" y="49012"/>
                  </a:lnTo>
                  <a:lnTo>
                    <a:pt x="314543" y="84262"/>
                  </a:lnTo>
                  <a:lnTo>
                    <a:pt x="314423" y="113624"/>
                  </a:lnTo>
                  <a:lnTo>
                    <a:pt x="253666" y="148851"/>
                  </a:lnTo>
                  <a:lnTo>
                    <a:pt x="267589" y="148851"/>
                  </a:lnTo>
                  <a:lnTo>
                    <a:pt x="320793" y="118017"/>
                  </a:lnTo>
                  <a:lnTo>
                    <a:pt x="321454" y="116877"/>
                  </a:lnTo>
                  <a:lnTo>
                    <a:pt x="321634" y="49012"/>
                  </a:lnTo>
                  <a:close/>
                </a:path>
                <a:path w="321945" h="335914">
                  <a:moveTo>
                    <a:pt x="263957" y="7692"/>
                  </a:moveTo>
                  <a:lnTo>
                    <a:pt x="249938" y="7692"/>
                  </a:lnTo>
                  <a:lnTo>
                    <a:pt x="311173" y="42954"/>
                  </a:lnTo>
                  <a:lnTo>
                    <a:pt x="250341" y="78216"/>
                  </a:lnTo>
                  <a:lnTo>
                    <a:pt x="264264" y="78216"/>
                  </a:lnTo>
                  <a:lnTo>
                    <a:pt x="314638" y="49012"/>
                  </a:lnTo>
                  <a:lnTo>
                    <a:pt x="321634" y="49012"/>
                  </a:lnTo>
                  <a:lnTo>
                    <a:pt x="321650" y="41692"/>
                  </a:lnTo>
                  <a:lnTo>
                    <a:pt x="320979" y="40539"/>
                  </a:lnTo>
                  <a:lnTo>
                    <a:pt x="263957" y="769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02929" y="2987801"/>
              <a:ext cx="789940" cy="789940"/>
            </a:xfrm>
            <a:custGeom>
              <a:avLst/>
              <a:gdLst/>
              <a:ahLst/>
              <a:cxnLst/>
              <a:rect l="l" t="t" r="r" b="b"/>
              <a:pathLst>
                <a:path w="789940" h="789939">
                  <a:moveTo>
                    <a:pt x="394716" y="0"/>
                  </a:moveTo>
                  <a:lnTo>
                    <a:pt x="348672" y="2654"/>
                  </a:lnTo>
                  <a:lnTo>
                    <a:pt x="304191" y="10421"/>
                  </a:lnTo>
                  <a:lnTo>
                    <a:pt x="261569" y="23004"/>
                  </a:lnTo>
                  <a:lnTo>
                    <a:pt x="221102" y="40108"/>
                  </a:lnTo>
                  <a:lnTo>
                    <a:pt x="183085" y="61436"/>
                  </a:lnTo>
                  <a:lnTo>
                    <a:pt x="147814" y="86694"/>
                  </a:lnTo>
                  <a:lnTo>
                    <a:pt x="115585" y="115585"/>
                  </a:lnTo>
                  <a:lnTo>
                    <a:pt x="86694" y="147814"/>
                  </a:lnTo>
                  <a:lnTo>
                    <a:pt x="61436" y="183085"/>
                  </a:lnTo>
                  <a:lnTo>
                    <a:pt x="40108" y="221102"/>
                  </a:lnTo>
                  <a:lnTo>
                    <a:pt x="23004" y="261569"/>
                  </a:lnTo>
                  <a:lnTo>
                    <a:pt x="10421" y="304191"/>
                  </a:lnTo>
                  <a:lnTo>
                    <a:pt x="2654" y="348672"/>
                  </a:lnTo>
                  <a:lnTo>
                    <a:pt x="0" y="394715"/>
                  </a:lnTo>
                  <a:lnTo>
                    <a:pt x="2654" y="440736"/>
                  </a:lnTo>
                  <a:lnTo>
                    <a:pt x="10421" y="485200"/>
                  </a:lnTo>
                  <a:lnTo>
                    <a:pt x="23004" y="527812"/>
                  </a:lnTo>
                  <a:lnTo>
                    <a:pt x="40108" y="568274"/>
                  </a:lnTo>
                  <a:lnTo>
                    <a:pt x="61436" y="606290"/>
                  </a:lnTo>
                  <a:lnTo>
                    <a:pt x="86694" y="641564"/>
                  </a:lnTo>
                  <a:lnTo>
                    <a:pt x="115585" y="673798"/>
                  </a:lnTo>
                  <a:lnTo>
                    <a:pt x="147814" y="702697"/>
                  </a:lnTo>
                  <a:lnTo>
                    <a:pt x="183085" y="727963"/>
                  </a:lnTo>
                  <a:lnTo>
                    <a:pt x="221102" y="749301"/>
                  </a:lnTo>
                  <a:lnTo>
                    <a:pt x="261569" y="766413"/>
                  </a:lnTo>
                  <a:lnTo>
                    <a:pt x="304191" y="779003"/>
                  </a:lnTo>
                  <a:lnTo>
                    <a:pt x="348672" y="786775"/>
                  </a:lnTo>
                  <a:lnTo>
                    <a:pt x="394716" y="789432"/>
                  </a:lnTo>
                  <a:lnTo>
                    <a:pt x="440736" y="786775"/>
                  </a:lnTo>
                  <a:lnTo>
                    <a:pt x="485200" y="779003"/>
                  </a:lnTo>
                  <a:lnTo>
                    <a:pt x="527812" y="766413"/>
                  </a:lnTo>
                  <a:lnTo>
                    <a:pt x="568274" y="749301"/>
                  </a:lnTo>
                  <a:lnTo>
                    <a:pt x="606290" y="727963"/>
                  </a:lnTo>
                  <a:lnTo>
                    <a:pt x="641564" y="702697"/>
                  </a:lnTo>
                  <a:lnTo>
                    <a:pt x="673798" y="673798"/>
                  </a:lnTo>
                  <a:lnTo>
                    <a:pt x="702697" y="641564"/>
                  </a:lnTo>
                  <a:lnTo>
                    <a:pt x="727963" y="606290"/>
                  </a:lnTo>
                  <a:lnTo>
                    <a:pt x="749301" y="568274"/>
                  </a:lnTo>
                  <a:lnTo>
                    <a:pt x="766413" y="527812"/>
                  </a:lnTo>
                  <a:lnTo>
                    <a:pt x="779003" y="485200"/>
                  </a:lnTo>
                  <a:lnTo>
                    <a:pt x="786775" y="440736"/>
                  </a:lnTo>
                  <a:lnTo>
                    <a:pt x="789431" y="394715"/>
                  </a:lnTo>
                  <a:lnTo>
                    <a:pt x="786775" y="348672"/>
                  </a:lnTo>
                  <a:lnTo>
                    <a:pt x="779003" y="304191"/>
                  </a:lnTo>
                  <a:lnTo>
                    <a:pt x="766413" y="261569"/>
                  </a:lnTo>
                  <a:lnTo>
                    <a:pt x="749301" y="221102"/>
                  </a:lnTo>
                  <a:lnTo>
                    <a:pt x="727963" y="183085"/>
                  </a:lnTo>
                  <a:lnTo>
                    <a:pt x="702697" y="147814"/>
                  </a:lnTo>
                  <a:lnTo>
                    <a:pt x="673798" y="115585"/>
                  </a:lnTo>
                  <a:lnTo>
                    <a:pt x="641564" y="86694"/>
                  </a:lnTo>
                  <a:lnTo>
                    <a:pt x="606290" y="61436"/>
                  </a:lnTo>
                  <a:lnTo>
                    <a:pt x="568274" y="40108"/>
                  </a:lnTo>
                  <a:lnTo>
                    <a:pt x="527812" y="23004"/>
                  </a:lnTo>
                  <a:lnTo>
                    <a:pt x="485200" y="10421"/>
                  </a:lnTo>
                  <a:lnTo>
                    <a:pt x="440736" y="2654"/>
                  </a:lnTo>
                  <a:lnTo>
                    <a:pt x="394716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02929" y="2987801"/>
              <a:ext cx="789940" cy="789940"/>
            </a:xfrm>
            <a:custGeom>
              <a:avLst/>
              <a:gdLst/>
              <a:ahLst/>
              <a:cxnLst/>
              <a:rect l="l" t="t" r="r" b="b"/>
              <a:pathLst>
                <a:path w="789940" h="789939">
                  <a:moveTo>
                    <a:pt x="0" y="394715"/>
                  </a:moveTo>
                  <a:lnTo>
                    <a:pt x="2654" y="348672"/>
                  </a:lnTo>
                  <a:lnTo>
                    <a:pt x="10421" y="304191"/>
                  </a:lnTo>
                  <a:lnTo>
                    <a:pt x="23004" y="261569"/>
                  </a:lnTo>
                  <a:lnTo>
                    <a:pt x="40108" y="221102"/>
                  </a:lnTo>
                  <a:lnTo>
                    <a:pt x="61436" y="183085"/>
                  </a:lnTo>
                  <a:lnTo>
                    <a:pt x="86694" y="147814"/>
                  </a:lnTo>
                  <a:lnTo>
                    <a:pt x="115585" y="115585"/>
                  </a:lnTo>
                  <a:lnTo>
                    <a:pt x="147814" y="86694"/>
                  </a:lnTo>
                  <a:lnTo>
                    <a:pt x="183085" y="61436"/>
                  </a:lnTo>
                  <a:lnTo>
                    <a:pt x="221102" y="40108"/>
                  </a:lnTo>
                  <a:lnTo>
                    <a:pt x="261569" y="23004"/>
                  </a:lnTo>
                  <a:lnTo>
                    <a:pt x="304191" y="10421"/>
                  </a:lnTo>
                  <a:lnTo>
                    <a:pt x="348672" y="2654"/>
                  </a:lnTo>
                  <a:lnTo>
                    <a:pt x="394716" y="0"/>
                  </a:lnTo>
                  <a:lnTo>
                    <a:pt x="440736" y="2654"/>
                  </a:lnTo>
                  <a:lnTo>
                    <a:pt x="485200" y="10421"/>
                  </a:lnTo>
                  <a:lnTo>
                    <a:pt x="527812" y="23004"/>
                  </a:lnTo>
                  <a:lnTo>
                    <a:pt x="568274" y="40108"/>
                  </a:lnTo>
                  <a:lnTo>
                    <a:pt x="606290" y="61436"/>
                  </a:lnTo>
                  <a:lnTo>
                    <a:pt x="641564" y="86694"/>
                  </a:lnTo>
                  <a:lnTo>
                    <a:pt x="673798" y="115585"/>
                  </a:lnTo>
                  <a:lnTo>
                    <a:pt x="702697" y="147814"/>
                  </a:lnTo>
                  <a:lnTo>
                    <a:pt x="727963" y="183085"/>
                  </a:lnTo>
                  <a:lnTo>
                    <a:pt x="749301" y="221102"/>
                  </a:lnTo>
                  <a:lnTo>
                    <a:pt x="766413" y="261569"/>
                  </a:lnTo>
                  <a:lnTo>
                    <a:pt x="779003" y="304191"/>
                  </a:lnTo>
                  <a:lnTo>
                    <a:pt x="786775" y="348672"/>
                  </a:lnTo>
                  <a:lnTo>
                    <a:pt x="789431" y="394715"/>
                  </a:lnTo>
                  <a:lnTo>
                    <a:pt x="786775" y="440736"/>
                  </a:lnTo>
                  <a:lnTo>
                    <a:pt x="779003" y="485200"/>
                  </a:lnTo>
                  <a:lnTo>
                    <a:pt x="766413" y="527812"/>
                  </a:lnTo>
                  <a:lnTo>
                    <a:pt x="749301" y="568274"/>
                  </a:lnTo>
                  <a:lnTo>
                    <a:pt x="727963" y="606290"/>
                  </a:lnTo>
                  <a:lnTo>
                    <a:pt x="702697" y="641564"/>
                  </a:lnTo>
                  <a:lnTo>
                    <a:pt x="673798" y="673798"/>
                  </a:lnTo>
                  <a:lnTo>
                    <a:pt x="641564" y="702697"/>
                  </a:lnTo>
                  <a:lnTo>
                    <a:pt x="606290" y="727963"/>
                  </a:lnTo>
                  <a:lnTo>
                    <a:pt x="568274" y="749301"/>
                  </a:lnTo>
                  <a:lnTo>
                    <a:pt x="527812" y="766413"/>
                  </a:lnTo>
                  <a:lnTo>
                    <a:pt x="485200" y="779003"/>
                  </a:lnTo>
                  <a:lnTo>
                    <a:pt x="440736" y="786775"/>
                  </a:lnTo>
                  <a:lnTo>
                    <a:pt x="394716" y="789432"/>
                  </a:lnTo>
                  <a:lnTo>
                    <a:pt x="348672" y="786775"/>
                  </a:lnTo>
                  <a:lnTo>
                    <a:pt x="304191" y="779003"/>
                  </a:lnTo>
                  <a:lnTo>
                    <a:pt x="261569" y="766413"/>
                  </a:lnTo>
                  <a:lnTo>
                    <a:pt x="221102" y="749301"/>
                  </a:lnTo>
                  <a:lnTo>
                    <a:pt x="183085" y="727963"/>
                  </a:lnTo>
                  <a:lnTo>
                    <a:pt x="147814" y="702697"/>
                  </a:lnTo>
                  <a:lnTo>
                    <a:pt x="115585" y="673798"/>
                  </a:lnTo>
                  <a:lnTo>
                    <a:pt x="86694" y="641564"/>
                  </a:lnTo>
                  <a:lnTo>
                    <a:pt x="61436" y="606290"/>
                  </a:lnTo>
                  <a:lnTo>
                    <a:pt x="40108" y="568274"/>
                  </a:lnTo>
                  <a:lnTo>
                    <a:pt x="23004" y="527812"/>
                  </a:lnTo>
                  <a:lnTo>
                    <a:pt x="10421" y="485200"/>
                  </a:lnTo>
                  <a:lnTo>
                    <a:pt x="2654" y="440736"/>
                  </a:lnTo>
                  <a:lnTo>
                    <a:pt x="0" y="39471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413857" y="3235618"/>
              <a:ext cx="239395" cy="329565"/>
            </a:xfrm>
            <a:custGeom>
              <a:avLst/>
              <a:gdLst/>
              <a:ahLst/>
              <a:cxnLst/>
              <a:rect l="l" t="t" r="r" b="b"/>
              <a:pathLst>
                <a:path w="239395" h="329564">
                  <a:moveTo>
                    <a:pt x="49064" y="208903"/>
                  </a:moveTo>
                  <a:lnTo>
                    <a:pt x="37138" y="211321"/>
                  </a:lnTo>
                  <a:lnTo>
                    <a:pt x="27389" y="217910"/>
                  </a:lnTo>
                  <a:lnTo>
                    <a:pt x="20811" y="227676"/>
                  </a:lnTo>
                  <a:lnTo>
                    <a:pt x="18398" y="239624"/>
                  </a:lnTo>
                  <a:lnTo>
                    <a:pt x="18398" y="248748"/>
                  </a:lnTo>
                  <a:lnTo>
                    <a:pt x="22470" y="256864"/>
                  </a:lnTo>
                  <a:lnTo>
                    <a:pt x="28793" y="262496"/>
                  </a:lnTo>
                  <a:lnTo>
                    <a:pt x="17140" y="269958"/>
                  </a:lnTo>
                  <a:lnTo>
                    <a:pt x="8037" y="280310"/>
                  </a:lnTo>
                  <a:lnTo>
                    <a:pt x="2114" y="292934"/>
                  </a:lnTo>
                  <a:lnTo>
                    <a:pt x="0" y="307209"/>
                  </a:lnTo>
                  <a:lnTo>
                    <a:pt x="64" y="329099"/>
                  </a:lnTo>
                  <a:lnTo>
                    <a:pt x="12265" y="316898"/>
                  </a:lnTo>
                  <a:lnTo>
                    <a:pt x="12265" y="307209"/>
                  </a:lnTo>
                  <a:lnTo>
                    <a:pt x="15161" y="292872"/>
                  </a:lnTo>
                  <a:lnTo>
                    <a:pt x="23054" y="281153"/>
                  </a:lnTo>
                  <a:lnTo>
                    <a:pt x="34752" y="273246"/>
                  </a:lnTo>
                  <a:lnTo>
                    <a:pt x="49064" y="270345"/>
                  </a:lnTo>
                  <a:lnTo>
                    <a:pt x="58818" y="270345"/>
                  </a:lnTo>
                  <a:lnTo>
                    <a:pt x="71106" y="258057"/>
                  </a:lnTo>
                  <a:lnTo>
                    <a:pt x="32112" y="246790"/>
                  </a:lnTo>
                  <a:lnTo>
                    <a:pt x="30663" y="239624"/>
                  </a:lnTo>
                  <a:lnTo>
                    <a:pt x="32112" y="232456"/>
                  </a:lnTo>
                  <a:lnTo>
                    <a:pt x="36059" y="226596"/>
                  </a:lnTo>
                  <a:lnTo>
                    <a:pt x="41909" y="222642"/>
                  </a:lnTo>
                  <a:lnTo>
                    <a:pt x="49064" y="221191"/>
                  </a:lnTo>
                  <a:lnTo>
                    <a:pt x="72946" y="221191"/>
                  </a:lnTo>
                  <a:lnTo>
                    <a:pt x="70735" y="217910"/>
                  </a:lnTo>
                  <a:lnTo>
                    <a:pt x="60987" y="211321"/>
                  </a:lnTo>
                  <a:lnTo>
                    <a:pt x="49064" y="208903"/>
                  </a:lnTo>
                  <a:close/>
                </a:path>
                <a:path w="239395" h="329564">
                  <a:moveTo>
                    <a:pt x="58818" y="270345"/>
                  </a:moveTo>
                  <a:lnTo>
                    <a:pt x="49064" y="270345"/>
                  </a:lnTo>
                  <a:lnTo>
                    <a:pt x="57174" y="271989"/>
                  </a:lnTo>
                  <a:lnTo>
                    <a:pt x="58818" y="270345"/>
                  </a:lnTo>
                  <a:close/>
                </a:path>
                <a:path w="239395" h="329564">
                  <a:moveTo>
                    <a:pt x="72946" y="221191"/>
                  </a:moveTo>
                  <a:lnTo>
                    <a:pt x="49064" y="221191"/>
                  </a:lnTo>
                  <a:lnTo>
                    <a:pt x="56216" y="222642"/>
                  </a:lnTo>
                  <a:lnTo>
                    <a:pt x="62065" y="226596"/>
                  </a:lnTo>
                  <a:lnTo>
                    <a:pt x="66013" y="232456"/>
                  </a:lnTo>
                  <a:lnTo>
                    <a:pt x="67462" y="239624"/>
                  </a:lnTo>
                  <a:lnTo>
                    <a:pt x="66013" y="246790"/>
                  </a:lnTo>
                  <a:lnTo>
                    <a:pt x="62065" y="252650"/>
                  </a:lnTo>
                  <a:lnTo>
                    <a:pt x="56216" y="256605"/>
                  </a:lnTo>
                  <a:lnTo>
                    <a:pt x="49064" y="258057"/>
                  </a:lnTo>
                  <a:lnTo>
                    <a:pt x="71106" y="258057"/>
                  </a:lnTo>
                  <a:lnTo>
                    <a:pt x="79035" y="250128"/>
                  </a:lnTo>
                  <a:lnTo>
                    <a:pt x="79728" y="248748"/>
                  </a:lnTo>
                  <a:lnTo>
                    <a:pt x="79728" y="239624"/>
                  </a:lnTo>
                  <a:lnTo>
                    <a:pt x="77314" y="227676"/>
                  </a:lnTo>
                  <a:lnTo>
                    <a:pt x="72946" y="221191"/>
                  </a:lnTo>
                  <a:close/>
                </a:path>
                <a:path w="239395" h="329564">
                  <a:moveTo>
                    <a:pt x="183984" y="0"/>
                  </a:moveTo>
                  <a:lnTo>
                    <a:pt x="162521" y="4351"/>
                  </a:lnTo>
                  <a:lnTo>
                    <a:pt x="144974" y="16213"/>
                  </a:lnTo>
                  <a:lnTo>
                    <a:pt x="133134" y="33792"/>
                  </a:lnTo>
                  <a:lnTo>
                    <a:pt x="128789" y="55297"/>
                  </a:lnTo>
                  <a:lnTo>
                    <a:pt x="133134" y="76801"/>
                  </a:lnTo>
                  <a:lnTo>
                    <a:pt x="144974" y="94381"/>
                  </a:lnTo>
                  <a:lnTo>
                    <a:pt x="162521" y="106243"/>
                  </a:lnTo>
                  <a:lnTo>
                    <a:pt x="183985" y="110596"/>
                  </a:lnTo>
                  <a:lnTo>
                    <a:pt x="205446" y="106243"/>
                  </a:lnTo>
                  <a:lnTo>
                    <a:pt x="217185" y="98307"/>
                  </a:lnTo>
                  <a:lnTo>
                    <a:pt x="183985" y="98307"/>
                  </a:lnTo>
                  <a:lnTo>
                    <a:pt x="167290" y="94921"/>
                  </a:lnTo>
                  <a:lnTo>
                    <a:pt x="153643" y="85692"/>
                  </a:lnTo>
                  <a:lnTo>
                    <a:pt x="144434" y="72019"/>
                  </a:lnTo>
                  <a:lnTo>
                    <a:pt x="141055" y="55297"/>
                  </a:lnTo>
                  <a:lnTo>
                    <a:pt x="144434" y="38574"/>
                  </a:lnTo>
                  <a:lnTo>
                    <a:pt x="153642" y="24901"/>
                  </a:lnTo>
                  <a:lnTo>
                    <a:pt x="167290" y="15674"/>
                  </a:lnTo>
                  <a:lnTo>
                    <a:pt x="183984" y="12288"/>
                  </a:lnTo>
                  <a:lnTo>
                    <a:pt x="217187" y="12288"/>
                  </a:lnTo>
                  <a:lnTo>
                    <a:pt x="205446" y="4351"/>
                  </a:lnTo>
                  <a:lnTo>
                    <a:pt x="183984" y="0"/>
                  </a:lnTo>
                  <a:close/>
                </a:path>
                <a:path w="239395" h="329564">
                  <a:moveTo>
                    <a:pt x="217187" y="12288"/>
                  </a:moveTo>
                  <a:lnTo>
                    <a:pt x="183984" y="12288"/>
                  </a:lnTo>
                  <a:lnTo>
                    <a:pt x="200679" y="15674"/>
                  </a:lnTo>
                  <a:lnTo>
                    <a:pt x="214326" y="24901"/>
                  </a:lnTo>
                  <a:lnTo>
                    <a:pt x="223535" y="38574"/>
                  </a:lnTo>
                  <a:lnTo>
                    <a:pt x="226914" y="55298"/>
                  </a:lnTo>
                  <a:lnTo>
                    <a:pt x="223535" y="72019"/>
                  </a:lnTo>
                  <a:lnTo>
                    <a:pt x="214326" y="85692"/>
                  </a:lnTo>
                  <a:lnTo>
                    <a:pt x="200679" y="94921"/>
                  </a:lnTo>
                  <a:lnTo>
                    <a:pt x="183985" y="98307"/>
                  </a:lnTo>
                  <a:lnTo>
                    <a:pt x="217185" y="98307"/>
                  </a:lnTo>
                  <a:lnTo>
                    <a:pt x="222993" y="94381"/>
                  </a:lnTo>
                  <a:lnTo>
                    <a:pt x="234834" y="76801"/>
                  </a:lnTo>
                  <a:lnTo>
                    <a:pt x="239179" y="55298"/>
                  </a:lnTo>
                  <a:lnTo>
                    <a:pt x="234834" y="33792"/>
                  </a:lnTo>
                  <a:lnTo>
                    <a:pt x="222993" y="16213"/>
                  </a:lnTo>
                  <a:lnTo>
                    <a:pt x="217187" y="1228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6788" y="3198753"/>
              <a:ext cx="233045" cy="22119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02929" y="4021073"/>
              <a:ext cx="789940" cy="791210"/>
            </a:xfrm>
            <a:custGeom>
              <a:avLst/>
              <a:gdLst/>
              <a:ahLst/>
              <a:cxnLst/>
              <a:rect l="l" t="t" r="r" b="b"/>
              <a:pathLst>
                <a:path w="789940" h="791210">
                  <a:moveTo>
                    <a:pt x="394716" y="0"/>
                  </a:moveTo>
                  <a:lnTo>
                    <a:pt x="348672" y="2660"/>
                  </a:lnTo>
                  <a:lnTo>
                    <a:pt x="304191" y="10443"/>
                  </a:lnTo>
                  <a:lnTo>
                    <a:pt x="261569" y="23053"/>
                  </a:lnTo>
                  <a:lnTo>
                    <a:pt x="221102" y="40192"/>
                  </a:lnTo>
                  <a:lnTo>
                    <a:pt x="183085" y="61565"/>
                  </a:lnTo>
                  <a:lnTo>
                    <a:pt x="147814" y="86874"/>
                  </a:lnTo>
                  <a:lnTo>
                    <a:pt x="115585" y="115823"/>
                  </a:lnTo>
                  <a:lnTo>
                    <a:pt x="86694" y="148116"/>
                  </a:lnTo>
                  <a:lnTo>
                    <a:pt x="61436" y="183456"/>
                  </a:lnTo>
                  <a:lnTo>
                    <a:pt x="40108" y="221546"/>
                  </a:lnTo>
                  <a:lnTo>
                    <a:pt x="23004" y="262090"/>
                  </a:lnTo>
                  <a:lnTo>
                    <a:pt x="10421" y="304791"/>
                  </a:lnTo>
                  <a:lnTo>
                    <a:pt x="2654" y="349352"/>
                  </a:lnTo>
                  <a:lnTo>
                    <a:pt x="0" y="395477"/>
                  </a:lnTo>
                  <a:lnTo>
                    <a:pt x="2654" y="441603"/>
                  </a:lnTo>
                  <a:lnTo>
                    <a:pt x="10421" y="486164"/>
                  </a:lnTo>
                  <a:lnTo>
                    <a:pt x="23004" y="528865"/>
                  </a:lnTo>
                  <a:lnTo>
                    <a:pt x="40108" y="569409"/>
                  </a:lnTo>
                  <a:lnTo>
                    <a:pt x="61436" y="607499"/>
                  </a:lnTo>
                  <a:lnTo>
                    <a:pt x="86694" y="642839"/>
                  </a:lnTo>
                  <a:lnTo>
                    <a:pt x="115585" y="675132"/>
                  </a:lnTo>
                  <a:lnTo>
                    <a:pt x="147814" y="704081"/>
                  </a:lnTo>
                  <a:lnTo>
                    <a:pt x="183085" y="729390"/>
                  </a:lnTo>
                  <a:lnTo>
                    <a:pt x="221102" y="750763"/>
                  </a:lnTo>
                  <a:lnTo>
                    <a:pt x="261569" y="767902"/>
                  </a:lnTo>
                  <a:lnTo>
                    <a:pt x="304191" y="780512"/>
                  </a:lnTo>
                  <a:lnTo>
                    <a:pt x="348672" y="788295"/>
                  </a:lnTo>
                  <a:lnTo>
                    <a:pt x="394716" y="790956"/>
                  </a:lnTo>
                  <a:lnTo>
                    <a:pt x="440736" y="788295"/>
                  </a:lnTo>
                  <a:lnTo>
                    <a:pt x="485200" y="780512"/>
                  </a:lnTo>
                  <a:lnTo>
                    <a:pt x="527812" y="767902"/>
                  </a:lnTo>
                  <a:lnTo>
                    <a:pt x="568274" y="750763"/>
                  </a:lnTo>
                  <a:lnTo>
                    <a:pt x="606290" y="729390"/>
                  </a:lnTo>
                  <a:lnTo>
                    <a:pt x="641564" y="704081"/>
                  </a:lnTo>
                  <a:lnTo>
                    <a:pt x="673798" y="675132"/>
                  </a:lnTo>
                  <a:lnTo>
                    <a:pt x="702697" y="642839"/>
                  </a:lnTo>
                  <a:lnTo>
                    <a:pt x="727963" y="607499"/>
                  </a:lnTo>
                  <a:lnTo>
                    <a:pt x="749301" y="569409"/>
                  </a:lnTo>
                  <a:lnTo>
                    <a:pt x="766413" y="528865"/>
                  </a:lnTo>
                  <a:lnTo>
                    <a:pt x="779003" y="486164"/>
                  </a:lnTo>
                  <a:lnTo>
                    <a:pt x="786775" y="441603"/>
                  </a:lnTo>
                  <a:lnTo>
                    <a:pt x="789431" y="395477"/>
                  </a:lnTo>
                  <a:lnTo>
                    <a:pt x="786775" y="349352"/>
                  </a:lnTo>
                  <a:lnTo>
                    <a:pt x="779003" y="304791"/>
                  </a:lnTo>
                  <a:lnTo>
                    <a:pt x="766413" y="262090"/>
                  </a:lnTo>
                  <a:lnTo>
                    <a:pt x="749301" y="221546"/>
                  </a:lnTo>
                  <a:lnTo>
                    <a:pt x="727963" y="183456"/>
                  </a:lnTo>
                  <a:lnTo>
                    <a:pt x="702697" y="148116"/>
                  </a:lnTo>
                  <a:lnTo>
                    <a:pt x="673798" y="115823"/>
                  </a:lnTo>
                  <a:lnTo>
                    <a:pt x="641564" y="86874"/>
                  </a:lnTo>
                  <a:lnTo>
                    <a:pt x="606290" y="61565"/>
                  </a:lnTo>
                  <a:lnTo>
                    <a:pt x="568274" y="40192"/>
                  </a:lnTo>
                  <a:lnTo>
                    <a:pt x="527812" y="23053"/>
                  </a:lnTo>
                  <a:lnTo>
                    <a:pt x="485200" y="10443"/>
                  </a:lnTo>
                  <a:lnTo>
                    <a:pt x="440736" y="2660"/>
                  </a:lnTo>
                  <a:lnTo>
                    <a:pt x="394716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02929" y="4021073"/>
              <a:ext cx="789940" cy="791210"/>
            </a:xfrm>
            <a:custGeom>
              <a:avLst/>
              <a:gdLst/>
              <a:ahLst/>
              <a:cxnLst/>
              <a:rect l="l" t="t" r="r" b="b"/>
              <a:pathLst>
                <a:path w="789940" h="791210">
                  <a:moveTo>
                    <a:pt x="0" y="395477"/>
                  </a:moveTo>
                  <a:lnTo>
                    <a:pt x="2654" y="349352"/>
                  </a:lnTo>
                  <a:lnTo>
                    <a:pt x="10421" y="304791"/>
                  </a:lnTo>
                  <a:lnTo>
                    <a:pt x="23004" y="262090"/>
                  </a:lnTo>
                  <a:lnTo>
                    <a:pt x="40108" y="221546"/>
                  </a:lnTo>
                  <a:lnTo>
                    <a:pt x="61436" y="183456"/>
                  </a:lnTo>
                  <a:lnTo>
                    <a:pt x="86694" y="148116"/>
                  </a:lnTo>
                  <a:lnTo>
                    <a:pt x="115585" y="115823"/>
                  </a:lnTo>
                  <a:lnTo>
                    <a:pt x="147814" y="86874"/>
                  </a:lnTo>
                  <a:lnTo>
                    <a:pt x="183085" y="61565"/>
                  </a:lnTo>
                  <a:lnTo>
                    <a:pt x="221102" y="40192"/>
                  </a:lnTo>
                  <a:lnTo>
                    <a:pt x="261569" y="23053"/>
                  </a:lnTo>
                  <a:lnTo>
                    <a:pt x="304191" y="10443"/>
                  </a:lnTo>
                  <a:lnTo>
                    <a:pt x="348672" y="2660"/>
                  </a:lnTo>
                  <a:lnTo>
                    <a:pt x="394716" y="0"/>
                  </a:lnTo>
                  <a:lnTo>
                    <a:pt x="440736" y="2660"/>
                  </a:lnTo>
                  <a:lnTo>
                    <a:pt x="485200" y="10443"/>
                  </a:lnTo>
                  <a:lnTo>
                    <a:pt x="527812" y="23053"/>
                  </a:lnTo>
                  <a:lnTo>
                    <a:pt x="568274" y="40192"/>
                  </a:lnTo>
                  <a:lnTo>
                    <a:pt x="606290" y="61565"/>
                  </a:lnTo>
                  <a:lnTo>
                    <a:pt x="641564" y="86874"/>
                  </a:lnTo>
                  <a:lnTo>
                    <a:pt x="673798" y="115823"/>
                  </a:lnTo>
                  <a:lnTo>
                    <a:pt x="702697" y="148116"/>
                  </a:lnTo>
                  <a:lnTo>
                    <a:pt x="727963" y="183456"/>
                  </a:lnTo>
                  <a:lnTo>
                    <a:pt x="749301" y="221546"/>
                  </a:lnTo>
                  <a:lnTo>
                    <a:pt x="766413" y="262090"/>
                  </a:lnTo>
                  <a:lnTo>
                    <a:pt x="779003" y="304791"/>
                  </a:lnTo>
                  <a:lnTo>
                    <a:pt x="786775" y="349352"/>
                  </a:lnTo>
                  <a:lnTo>
                    <a:pt x="789431" y="395477"/>
                  </a:lnTo>
                  <a:lnTo>
                    <a:pt x="786775" y="441603"/>
                  </a:lnTo>
                  <a:lnTo>
                    <a:pt x="779003" y="486164"/>
                  </a:lnTo>
                  <a:lnTo>
                    <a:pt x="766413" y="528865"/>
                  </a:lnTo>
                  <a:lnTo>
                    <a:pt x="749301" y="569409"/>
                  </a:lnTo>
                  <a:lnTo>
                    <a:pt x="727963" y="607499"/>
                  </a:lnTo>
                  <a:lnTo>
                    <a:pt x="702697" y="642839"/>
                  </a:lnTo>
                  <a:lnTo>
                    <a:pt x="673798" y="675132"/>
                  </a:lnTo>
                  <a:lnTo>
                    <a:pt x="641564" y="704081"/>
                  </a:lnTo>
                  <a:lnTo>
                    <a:pt x="606290" y="729390"/>
                  </a:lnTo>
                  <a:lnTo>
                    <a:pt x="568274" y="750763"/>
                  </a:lnTo>
                  <a:lnTo>
                    <a:pt x="527812" y="767902"/>
                  </a:lnTo>
                  <a:lnTo>
                    <a:pt x="485200" y="780512"/>
                  </a:lnTo>
                  <a:lnTo>
                    <a:pt x="440736" y="788295"/>
                  </a:lnTo>
                  <a:lnTo>
                    <a:pt x="394716" y="790956"/>
                  </a:lnTo>
                  <a:lnTo>
                    <a:pt x="348672" y="788295"/>
                  </a:lnTo>
                  <a:lnTo>
                    <a:pt x="304191" y="780512"/>
                  </a:lnTo>
                  <a:lnTo>
                    <a:pt x="261569" y="767902"/>
                  </a:lnTo>
                  <a:lnTo>
                    <a:pt x="221102" y="750763"/>
                  </a:lnTo>
                  <a:lnTo>
                    <a:pt x="183085" y="729390"/>
                  </a:lnTo>
                  <a:lnTo>
                    <a:pt x="147814" y="704081"/>
                  </a:lnTo>
                  <a:lnTo>
                    <a:pt x="115585" y="675132"/>
                  </a:lnTo>
                  <a:lnTo>
                    <a:pt x="86694" y="642839"/>
                  </a:lnTo>
                  <a:lnTo>
                    <a:pt x="61436" y="607499"/>
                  </a:lnTo>
                  <a:lnTo>
                    <a:pt x="40108" y="569409"/>
                  </a:lnTo>
                  <a:lnTo>
                    <a:pt x="23004" y="528865"/>
                  </a:lnTo>
                  <a:lnTo>
                    <a:pt x="10421" y="486164"/>
                  </a:lnTo>
                  <a:lnTo>
                    <a:pt x="2654" y="441603"/>
                  </a:lnTo>
                  <a:lnTo>
                    <a:pt x="0" y="39547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70392" y="4249927"/>
              <a:ext cx="262890" cy="292100"/>
            </a:xfrm>
            <a:custGeom>
              <a:avLst/>
              <a:gdLst/>
              <a:ahLst/>
              <a:cxnLst/>
              <a:rect l="l" t="t" r="r" b="b"/>
              <a:pathLst>
                <a:path w="262890" h="292100">
                  <a:moveTo>
                    <a:pt x="156032" y="135572"/>
                  </a:moveTo>
                  <a:lnTo>
                    <a:pt x="104089" y="104051"/>
                  </a:lnTo>
                  <a:lnTo>
                    <a:pt x="104089" y="187502"/>
                  </a:lnTo>
                  <a:lnTo>
                    <a:pt x="156032" y="135572"/>
                  </a:lnTo>
                  <a:close/>
                </a:path>
                <a:path w="262890" h="292100">
                  <a:moveTo>
                    <a:pt x="262559" y="29032"/>
                  </a:moveTo>
                  <a:lnTo>
                    <a:pt x="260972" y="21183"/>
                  </a:lnTo>
                  <a:lnTo>
                    <a:pt x="256032" y="13868"/>
                  </a:lnTo>
                  <a:lnTo>
                    <a:pt x="253542" y="10160"/>
                  </a:lnTo>
                  <a:lnTo>
                    <a:pt x="242506" y="2730"/>
                  </a:lnTo>
                  <a:lnTo>
                    <a:pt x="229006" y="0"/>
                  </a:lnTo>
                  <a:lnTo>
                    <a:pt x="0" y="0"/>
                  </a:lnTo>
                  <a:lnTo>
                    <a:pt x="0" y="291592"/>
                  </a:lnTo>
                  <a:lnTo>
                    <a:pt x="13881" y="277723"/>
                  </a:lnTo>
                  <a:lnTo>
                    <a:pt x="13881" y="13868"/>
                  </a:lnTo>
                  <a:lnTo>
                    <a:pt x="41630" y="13868"/>
                  </a:lnTo>
                  <a:lnTo>
                    <a:pt x="41630" y="249961"/>
                  </a:lnTo>
                  <a:lnTo>
                    <a:pt x="55524" y="236080"/>
                  </a:lnTo>
                  <a:lnTo>
                    <a:pt x="55511" y="13868"/>
                  </a:lnTo>
                  <a:lnTo>
                    <a:pt x="229006" y="13868"/>
                  </a:lnTo>
                  <a:lnTo>
                    <a:pt x="237109" y="15519"/>
                  </a:lnTo>
                  <a:lnTo>
                    <a:pt x="243713" y="19977"/>
                  </a:lnTo>
                  <a:lnTo>
                    <a:pt x="248183" y="26593"/>
                  </a:lnTo>
                  <a:lnTo>
                    <a:pt x="249834" y="34671"/>
                  </a:lnTo>
                  <a:lnTo>
                    <a:pt x="249834" y="41770"/>
                  </a:lnTo>
                  <a:lnTo>
                    <a:pt x="262559" y="2903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01161" y="2036825"/>
              <a:ext cx="914400" cy="2693035"/>
            </a:xfrm>
            <a:custGeom>
              <a:avLst/>
              <a:gdLst/>
              <a:ahLst/>
              <a:cxnLst/>
              <a:rect l="l" t="t" r="r" b="b"/>
              <a:pathLst>
                <a:path w="914400" h="2693035">
                  <a:moveTo>
                    <a:pt x="0" y="2666"/>
                  </a:moveTo>
                  <a:lnTo>
                    <a:pt x="914400" y="0"/>
                  </a:lnTo>
                </a:path>
                <a:path w="914400" h="2693035">
                  <a:moveTo>
                    <a:pt x="0" y="1345691"/>
                  </a:moveTo>
                  <a:lnTo>
                    <a:pt x="914400" y="1345691"/>
                  </a:lnTo>
                </a:path>
                <a:path w="914400" h="2693035">
                  <a:moveTo>
                    <a:pt x="0" y="2689860"/>
                  </a:moveTo>
                  <a:lnTo>
                    <a:pt x="914400" y="269252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6939" y="392049"/>
            <a:ext cx="15189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View</a:t>
            </a:r>
            <a:r>
              <a:rPr sz="1400" spc="-4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Configuration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1455" y="1876044"/>
            <a:ext cx="3302635" cy="3689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$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ansible-config</a:t>
            </a:r>
            <a:r>
              <a:rPr sz="1400" spc="-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view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3964" y="1876044"/>
            <a:ext cx="4119879" cy="368935"/>
          </a:xfrm>
          <a:prstGeom prst="rect">
            <a:avLst/>
          </a:prstGeom>
          <a:solidFill>
            <a:srgbClr val="1200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#</a:t>
            </a:r>
            <a:r>
              <a:rPr sz="1400" spc="-5" dirty="0">
                <a:solidFill>
                  <a:srgbClr val="CC99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Shows</a:t>
            </a:r>
            <a:r>
              <a:rPr sz="1400" spc="10" dirty="0">
                <a:solidFill>
                  <a:srgbClr val="CC99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CC99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current config</a:t>
            </a:r>
            <a:r>
              <a:rPr sz="1400" spc="15" dirty="0">
                <a:solidFill>
                  <a:srgbClr val="CC99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file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1455" y="1232916"/>
            <a:ext cx="3302635" cy="368935"/>
          </a:xfrm>
          <a:custGeom>
            <a:avLst/>
            <a:gdLst/>
            <a:ahLst/>
            <a:cxnLst/>
            <a:rect l="l" t="t" r="r" b="b"/>
            <a:pathLst>
              <a:path w="3302635" h="368934">
                <a:moveTo>
                  <a:pt x="3302508" y="0"/>
                </a:moveTo>
                <a:lnTo>
                  <a:pt x="0" y="0"/>
                </a:lnTo>
                <a:lnTo>
                  <a:pt x="0" y="368808"/>
                </a:lnTo>
                <a:lnTo>
                  <a:pt x="3302508" y="368808"/>
                </a:lnTo>
                <a:lnTo>
                  <a:pt x="330250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81455" y="1226819"/>
            <a:ext cx="3302635" cy="37084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$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ansible-config</a:t>
            </a:r>
            <a:r>
              <a:rPr sz="1400" spc="-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list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3964" y="1226819"/>
            <a:ext cx="4119879" cy="370840"/>
          </a:xfrm>
          <a:prstGeom prst="rect">
            <a:avLst/>
          </a:prstGeom>
          <a:solidFill>
            <a:srgbClr val="12000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#</a:t>
            </a:r>
            <a:r>
              <a:rPr sz="1400" spc="-10" dirty="0">
                <a:solidFill>
                  <a:srgbClr val="CC99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Lists</a:t>
            </a:r>
            <a:r>
              <a:rPr sz="1400" spc="5" dirty="0">
                <a:solidFill>
                  <a:srgbClr val="CC99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all</a:t>
            </a:r>
            <a:r>
              <a:rPr sz="1400" spc="10" dirty="0">
                <a:solidFill>
                  <a:srgbClr val="CC99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configurations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1455" y="2474976"/>
            <a:ext cx="3302635" cy="36893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$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ansible-config</a:t>
            </a:r>
            <a:r>
              <a:rPr sz="1400" spc="-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dump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83964" y="2474976"/>
            <a:ext cx="4119879" cy="368935"/>
          </a:xfrm>
          <a:prstGeom prst="rect">
            <a:avLst/>
          </a:prstGeom>
          <a:solidFill>
            <a:srgbClr val="12000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#</a:t>
            </a:r>
            <a:r>
              <a:rPr sz="1400" spc="-5" dirty="0">
                <a:solidFill>
                  <a:srgbClr val="CC99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Shows</a:t>
            </a:r>
            <a:r>
              <a:rPr sz="1400" spc="5" dirty="0">
                <a:solidFill>
                  <a:srgbClr val="CC99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CC99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current settings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1455" y="3122676"/>
            <a:ext cx="7505700" cy="102743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export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ANSIBLE_GATHERING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explicit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10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$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ansible-config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dump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|</a:t>
            </a: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grep 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GATHERING</a:t>
            </a:r>
            <a:endParaRPr sz="1400">
              <a:latin typeface="Consolas"/>
              <a:cs typeface="Consolas"/>
            </a:endParaRPr>
          </a:p>
          <a:p>
            <a:pPr marL="286385">
              <a:lnSpc>
                <a:spcPct val="100000"/>
              </a:lnSpc>
              <a:spcBef>
                <a:spcPts val="1215"/>
              </a:spcBef>
            </a:pP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DEFAULT_GATHERING(env:</a:t>
            </a:r>
            <a:r>
              <a:rPr sz="14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ANSIBLE_GATHERING)</a:t>
            </a:r>
            <a:r>
              <a:rPr sz="14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9FFE1"/>
                </a:solidFill>
                <a:latin typeface="Calibri"/>
                <a:cs typeface="Calibri"/>
              </a:rPr>
              <a:t>= explicit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9564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690116"/>
            <a:ext cx="10515600" cy="673735"/>
          </a:xfrm>
          <a:prstGeom prst="rect">
            <a:avLst/>
          </a:prstGeom>
          <a:solidFill>
            <a:srgbClr val="11110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5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$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ansible-galaxy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collection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install</a:t>
            </a:r>
            <a:r>
              <a:rPr sz="1400" spc="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network.cisco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68611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15" dirty="0"/>
              <a:t> </a:t>
            </a:r>
            <a:r>
              <a:rPr dirty="0"/>
              <a:t>Are</a:t>
            </a:r>
            <a:r>
              <a:rPr spc="-10" dirty="0"/>
              <a:t> </a:t>
            </a:r>
            <a:r>
              <a:rPr spc="-5" dirty="0"/>
              <a:t>Ansible</a:t>
            </a:r>
            <a:r>
              <a:rPr spc="-20" dirty="0"/>
              <a:t> </a:t>
            </a:r>
            <a:r>
              <a:rPr spc="-5" dirty="0"/>
              <a:t>Collections?</a:t>
            </a:r>
          </a:p>
        </p:txBody>
      </p:sp>
      <p:sp>
        <p:nvSpPr>
          <p:cNvPr id="3" name="object 3"/>
          <p:cNvSpPr/>
          <p:nvPr/>
        </p:nvSpPr>
        <p:spPr>
          <a:xfrm>
            <a:off x="2031492" y="1648967"/>
            <a:ext cx="8519160" cy="925194"/>
          </a:xfrm>
          <a:custGeom>
            <a:avLst/>
            <a:gdLst/>
            <a:ahLst/>
            <a:cxnLst/>
            <a:rect l="l" t="t" r="r" b="b"/>
            <a:pathLst>
              <a:path w="8519160" h="925194">
                <a:moveTo>
                  <a:pt x="0" y="154178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7" y="0"/>
                </a:lnTo>
                <a:lnTo>
                  <a:pt x="8364982" y="0"/>
                </a:lnTo>
                <a:lnTo>
                  <a:pt x="8413691" y="7865"/>
                </a:lnTo>
                <a:lnTo>
                  <a:pt x="8456011" y="29764"/>
                </a:lnTo>
                <a:lnTo>
                  <a:pt x="8489395" y="63148"/>
                </a:lnTo>
                <a:lnTo>
                  <a:pt x="8511294" y="105468"/>
                </a:lnTo>
                <a:lnTo>
                  <a:pt x="8519160" y="154178"/>
                </a:lnTo>
                <a:lnTo>
                  <a:pt x="8519160" y="770890"/>
                </a:lnTo>
                <a:lnTo>
                  <a:pt x="8511294" y="819599"/>
                </a:lnTo>
                <a:lnTo>
                  <a:pt x="8489395" y="861919"/>
                </a:lnTo>
                <a:lnTo>
                  <a:pt x="8456011" y="895303"/>
                </a:lnTo>
                <a:lnTo>
                  <a:pt x="8413691" y="917202"/>
                </a:lnTo>
                <a:lnTo>
                  <a:pt x="8364982" y="925068"/>
                </a:lnTo>
                <a:lnTo>
                  <a:pt x="154177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90"/>
                </a:lnTo>
                <a:lnTo>
                  <a:pt x="0" y="15417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6972" y="1956053"/>
            <a:ext cx="5205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Package</a:t>
            </a:r>
            <a:r>
              <a:rPr sz="18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distribute</a:t>
            </a:r>
            <a:r>
              <a:rPr sz="18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modules,</a:t>
            </a:r>
            <a:r>
              <a:rPr sz="18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roles,</a:t>
            </a:r>
            <a:r>
              <a:rPr sz="18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plugins,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etc..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4998" y="1715770"/>
            <a:ext cx="793115" cy="791845"/>
            <a:chOff x="1634998" y="1715770"/>
            <a:chExt cx="793115" cy="791845"/>
          </a:xfrm>
        </p:grpSpPr>
        <p:sp>
          <p:nvSpPr>
            <p:cNvPr id="6" name="object 6"/>
            <p:cNvSpPr/>
            <p:nvPr/>
          </p:nvSpPr>
          <p:spPr>
            <a:xfrm>
              <a:off x="1641348" y="1722120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4">
                  <a:moveTo>
                    <a:pt x="390144" y="0"/>
                  </a:moveTo>
                  <a:lnTo>
                    <a:pt x="341195" y="3034"/>
                  </a:lnTo>
                  <a:lnTo>
                    <a:pt x="294064" y="11894"/>
                  </a:lnTo>
                  <a:lnTo>
                    <a:pt x="249115" y="26214"/>
                  </a:lnTo>
                  <a:lnTo>
                    <a:pt x="206713" y="45629"/>
                  </a:lnTo>
                  <a:lnTo>
                    <a:pt x="167225" y="69774"/>
                  </a:lnTo>
                  <a:lnTo>
                    <a:pt x="131014" y="98284"/>
                  </a:lnTo>
                  <a:lnTo>
                    <a:pt x="98446" y="130793"/>
                  </a:lnTo>
                  <a:lnTo>
                    <a:pt x="69887" y="166936"/>
                  </a:lnTo>
                  <a:lnTo>
                    <a:pt x="45701" y="206348"/>
                  </a:lnTo>
                  <a:lnTo>
                    <a:pt x="26255" y="248664"/>
                  </a:lnTo>
                  <a:lnTo>
                    <a:pt x="11912" y="293518"/>
                  </a:lnTo>
                  <a:lnTo>
                    <a:pt x="3038" y="340546"/>
                  </a:lnTo>
                  <a:lnTo>
                    <a:pt x="0" y="389381"/>
                  </a:lnTo>
                  <a:lnTo>
                    <a:pt x="3038" y="438217"/>
                  </a:lnTo>
                  <a:lnTo>
                    <a:pt x="11912" y="485245"/>
                  </a:lnTo>
                  <a:lnTo>
                    <a:pt x="26255" y="530099"/>
                  </a:lnTo>
                  <a:lnTo>
                    <a:pt x="45701" y="572415"/>
                  </a:lnTo>
                  <a:lnTo>
                    <a:pt x="69887" y="611827"/>
                  </a:lnTo>
                  <a:lnTo>
                    <a:pt x="98446" y="647970"/>
                  </a:lnTo>
                  <a:lnTo>
                    <a:pt x="131014" y="680479"/>
                  </a:lnTo>
                  <a:lnTo>
                    <a:pt x="167225" y="708989"/>
                  </a:lnTo>
                  <a:lnTo>
                    <a:pt x="206713" y="733134"/>
                  </a:lnTo>
                  <a:lnTo>
                    <a:pt x="249115" y="752549"/>
                  </a:lnTo>
                  <a:lnTo>
                    <a:pt x="294064" y="766869"/>
                  </a:lnTo>
                  <a:lnTo>
                    <a:pt x="341195" y="775729"/>
                  </a:lnTo>
                  <a:lnTo>
                    <a:pt x="390144" y="778763"/>
                  </a:lnTo>
                  <a:lnTo>
                    <a:pt x="439092" y="775729"/>
                  </a:lnTo>
                  <a:lnTo>
                    <a:pt x="486223" y="766869"/>
                  </a:lnTo>
                  <a:lnTo>
                    <a:pt x="531172" y="752549"/>
                  </a:lnTo>
                  <a:lnTo>
                    <a:pt x="573574" y="733134"/>
                  </a:lnTo>
                  <a:lnTo>
                    <a:pt x="613062" y="708989"/>
                  </a:lnTo>
                  <a:lnTo>
                    <a:pt x="649273" y="680479"/>
                  </a:lnTo>
                  <a:lnTo>
                    <a:pt x="681841" y="647970"/>
                  </a:lnTo>
                  <a:lnTo>
                    <a:pt x="710400" y="611827"/>
                  </a:lnTo>
                  <a:lnTo>
                    <a:pt x="734586" y="572415"/>
                  </a:lnTo>
                  <a:lnTo>
                    <a:pt x="754032" y="530099"/>
                  </a:lnTo>
                  <a:lnTo>
                    <a:pt x="768375" y="485245"/>
                  </a:lnTo>
                  <a:lnTo>
                    <a:pt x="777249" y="438217"/>
                  </a:lnTo>
                  <a:lnTo>
                    <a:pt x="780288" y="389381"/>
                  </a:lnTo>
                  <a:lnTo>
                    <a:pt x="777249" y="340546"/>
                  </a:lnTo>
                  <a:lnTo>
                    <a:pt x="768375" y="293518"/>
                  </a:lnTo>
                  <a:lnTo>
                    <a:pt x="754032" y="248664"/>
                  </a:lnTo>
                  <a:lnTo>
                    <a:pt x="734586" y="206348"/>
                  </a:lnTo>
                  <a:lnTo>
                    <a:pt x="710400" y="166936"/>
                  </a:lnTo>
                  <a:lnTo>
                    <a:pt x="681841" y="130793"/>
                  </a:lnTo>
                  <a:lnTo>
                    <a:pt x="649273" y="98284"/>
                  </a:lnTo>
                  <a:lnTo>
                    <a:pt x="613062" y="69774"/>
                  </a:lnTo>
                  <a:lnTo>
                    <a:pt x="573574" y="45629"/>
                  </a:lnTo>
                  <a:lnTo>
                    <a:pt x="531172" y="26214"/>
                  </a:lnTo>
                  <a:lnTo>
                    <a:pt x="486223" y="11894"/>
                  </a:lnTo>
                  <a:lnTo>
                    <a:pt x="439092" y="3034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41348" y="1722120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4">
                  <a:moveTo>
                    <a:pt x="0" y="389381"/>
                  </a:moveTo>
                  <a:lnTo>
                    <a:pt x="3038" y="340546"/>
                  </a:lnTo>
                  <a:lnTo>
                    <a:pt x="11912" y="293518"/>
                  </a:lnTo>
                  <a:lnTo>
                    <a:pt x="26255" y="248664"/>
                  </a:lnTo>
                  <a:lnTo>
                    <a:pt x="45701" y="206348"/>
                  </a:lnTo>
                  <a:lnTo>
                    <a:pt x="69887" y="166936"/>
                  </a:lnTo>
                  <a:lnTo>
                    <a:pt x="98446" y="130793"/>
                  </a:lnTo>
                  <a:lnTo>
                    <a:pt x="131014" y="98284"/>
                  </a:lnTo>
                  <a:lnTo>
                    <a:pt x="167225" y="69774"/>
                  </a:lnTo>
                  <a:lnTo>
                    <a:pt x="206713" y="45629"/>
                  </a:lnTo>
                  <a:lnTo>
                    <a:pt x="249115" y="26214"/>
                  </a:lnTo>
                  <a:lnTo>
                    <a:pt x="294064" y="11894"/>
                  </a:lnTo>
                  <a:lnTo>
                    <a:pt x="341195" y="3034"/>
                  </a:lnTo>
                  <a:lnTo>
                    <a:pt x="390144" y="0"/>
                  </a:lnTo>
                  <a:lnTo>
                    <a:pt x="439092" y="3034"/>
                  </a:lnTo>
                  <a:lnTo>
                    <a:pt x="486223" y="11894"/>
                  </a:lnTo>
                  <a:lnTo>
                    <a:pt x="531172" y="26214"/>
                  </a:lnTo>
                  <a:lnTo>
                    <a:pt x="573574" y="45629"/>
                  </a:lnTo>
                  <a:lnTo>
                    <a:pt x="613062" y="69774"/>
                  </a:lnTo>
                  <a:lnTo>
                    <a:pt x="649273" y="98284"/>
                  </a:lnTo>
                  <a:lnTo>
                    <a:pt x="681841" y="130793"/>
                  </a:lnTo>
                  <a:lnTo>
                    <a:pt x="710400" y="166936"/>
                  </a:lnTo>
                  <a:lnTo>
                    <a:pt x="734586" y="206348"/>
                  </a:lnTo>
                  <a:lnTo>
                    <a:pt x="754032" y="248664"/>
                  </a:lnTo>
                  <a:lnTo>
                    <a:pt x="768375" y="293518"/>
                  </a:lnTo>
                  <a:lnTo>
                    <a:pt x="777249" y="340546"/>
                  </a:lnTo>
                  <a:lnTo>
                    <a:pt x="780288" y="389381"/>
                  </a:lnTo>
                  <a:lnTo>
                    <a:pt x="777249" y="438217"/>
                  </a:lnTo>
                  <a:lnTo>
                    <a:pt x="768375" y="485245"/>
                  </a:lnTo>
                  <a:lnTo>
                    <a:pt x="754032" y="530099"/>
                  </a:lnTo>
                  <a:lnTo>
                    <a:pt x="734586" y="572415"/>
                  </a:lnTo>
                  <a:lnTo>
                    <a:pt x="710400" y="611827"/>
                  </a:lnTo>
                  <a:lnTo>
                    <a:pt x="681841" y="647970"/>
                  </a:lnTo>
                  <a:lnTo>
                    <a:pt x="649273" y="680479"/>
                  </a:lnTo>
                  <a:lnTo>
                    <a:pt x="613062" y="708989"/>
                  </a:lnTo>
                  <a:lnTo>
                    <a:pt x="573574" y="733134"/>
                  </a:lnTo>
                  <a:lnTo>
                    <a:pt x="531172" y="752549"/>
                  </a:lnTo>
                  <a:lnTo>
                    <a:pt x="486223" y="766869"/>
                  </a:lnTo>
                  <a:lnTo>
                    <a:pt x="439092" y="775729"/>
                  </a:lnTo>
                  <a:lnTo>
                    <a:pt x="390144" y="778763"/>
                  </a:lnTo>
                  <a:lnTo>
                    <a:pt x="341195" y="775729"/>
                  </a:lnTo>
                  <a:lnTo>
                    <a:pt x="294064" y="766869"/>
                  </a:lnTo>
                  <a:lnTo>
                    <a:pt x="249115" y="752549"/>
                  </a:lnTo>
                  <a:lnTo>
                    <a:pt x="206713" y="733134"/>
                  </a:lnTo>
                  <a:lnTo>
                    <a:pt x="167225" y="708989"/>
                  </a:lnTo>
                  <a:lnTo>
                    <a:pt x="131014" y="680479"/>
                  </a:lnTo>
                  <a:lnTo>
                    <a:pt x="98446" y="647970"/>
                  </a:lnTo>
                  <a:lnTo>
                    <a:pt x="69887" y="611827"/>
                  </a:lnTo>
                  <a:lnTo>
                    <a:pt x="45701" y="572415"/>
                  </a:lnTo>
                  <a:lnTo>
                    <a:pt x="26255" y="530099"/>
                  </a:lnTo>
                  <a:lnTo>
                    <a:pt x="11912" y="485245"/>
                  </a:lnTo>
                  <a:lnTo>
                    <a:pt x="3038" y="438217"/>
                  </a:lnTo>
                  <a:lnTo>
                    <a:pt x="0" y="38938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6919" y="1929094"/>
              <a:ext cx="371533" cy="365803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2031492" y="2967227"/>
            <a:ext cx="8519160" cy="923925"/>
          </a:xfrm>
          <a:custGeom>
            <a:avLst/>
            <a:gdLst/>
            <a:ahLst/>
            <a:cxnLst/>
            <a:rect l="l" t="t" r="r" b="b"/>
            <a:pathLst>
              <a:path w="8519160" h="923925">
                <a:moveTo>
                  <a:pt x="0" y="153924"/>
                </a:moveTo>
                <a:lnTo>
                  <a:pt x="7851" y="105290"/>
                </a:lnTo>
                <a:lnTo>
                  <a:pt x="29711" y="63038"/>
                </a:lnTo>
                <a:lnTo>
                  <a:pt x="63038" y="29711"/>
                </a:lnTo>
                <a:lnTo>
                  <a:pt x="105290" y="7851"/>
                </a:lnTo>
                <a:lnTo>
                  <a:pt x="153924" y="0"/>
                </a:lnTo>
                <a:lnTo>
                  <a:pt x="8365235" y="0"/>
                </a:lnTo>
                <a:lnTo>
                  <a:pt x="8413869" y="7851"/>
                </a:lnTo>
                <a:lnTo>
                  <a:pt x="8456121" y="29711"/>
                </a:lnTo>
                <a:lnTo>
                  <a:pt x="8489448" y="63038"/>
                </a:lnTo>
                <a:lnTo>
                  <a:pt x="8511308" y="105290"/>
                </a:lnTo>
                <a:lnTo>
                  <a:pt x="8519160" y="153924"/>
                </a:lnTo>
                <a:lnTo>
                  <a:pt x="8519160" y="769620"/>
                </a:lnTo>
                <a:lnTo>
                  <a:pt x="8511308" y="818253"/>
                </a:lnTo>
                <a:lnTo>
                  <a:pt x="8489448" y="860505"/>
                </a:lnTo>
                <a:lnTo>
                  <a:pt x="8456121" y="893832"/>
                </a:lnTo>
                <a:lnTo>
                  <a:pt x="8413869" y="915692"/>
                </a:lnTo>
                <a:lnTo>
                  <a:pt x="8365235" y="923544"/>
                </a:lnTo>
                <a:lnTo>
                  <a:pt x="153924" y="923544"/>
                </a:lnTo>
                <a:lnTo>
                  <a:pt x="105290" y="915692"/>
                </a:lnTo>
                <a:lnTo>
                  <a:pt x="63038" y="893832"/>
                </a:lnTo>
                <a:lnTo>
                  <a:pt x="29711" y="860505"/>
                </a:lnTo>
                <a:lnTo>
                  <a:pt x="7851" y="818253"/>
                </a:lnTo>
                <a:lnTo>
                  <a:pt x="0" y="769620"/>
                </a:lnTo>
                <a:lnTo>
                  <a:pt x="0" y="15392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96972" y="3273678"/>
            <a:ext cx="148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Self-contained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34998" y="3032505"/>
            <a:ext cx="793115" cy="793115"/>
            <a:chOff x="1634998" y="3032505"/>
            <a:chExt cx="793115" cy="793115"/>
          </a:xfrm>
        </p:grpSpPr>
        <p:sp>
          <p:nvSpPr>
            <p:cNvPr id="12" name="object 12"/>
            <p:cNvSpPr/>
            <p:nvPr/>
          </p:nvSpPr>
          <p:spPr>
            <a:xfrm>
              <a:off x="1641348" y="3038855"/>
              <a:ext cx="780415" cy="780415"/>
            </a:xfrm>
            <a:custGeom>
              <a:avLst/>
              <a:gdLst/>
              <a:ahLst/>
              <a:cxnLst/>
              <a:rect l="l" t="t" r="r" b="b"/>
              <a:pathLst>
                <a:path w="780414" h="780414">
                  <a:moveTo>
                    <a:pt x="390144" y="0"/>
                  </a:moveTo>
                  <a:lnTo>
                    <a:pt x="341195" y="3038"/>
                  </a:lnTo>
                  <a:lnTo>
                    <a:pt x="294064" y="11912"/>
                  </a:lnTo>
                  <a:lnTo>
                    <a:pt x="249115" y="26255"/>
                  </a:lnTo>
                  <a:lnTo>
                    <a:pt x="206713" y="45701"/>
                  </a:lnTo>
                  <a:lnTo>
                    <a:pt x="167225" y="69887"/>
                  </a:lnTo>
                  <a:lnTo>
                    <a:pt x="131014" y="98446"/>
                  </a:lnTo>
                  <a:lnTo>
                    <a:pt x="98446" y="131014"/>
                  </a:lnTo>
                  <a:lnTo>
                    <a:pt x="69887" y="167225"/>
                  </a:lnTo>
                  <a:lnTo>
                    <a:pt x="45701" y="206713"/>
                  </a:lnTo>
                  <a:lnTo>
                    <a:pt x="26255" y="249115"/>
                  </a:lnTo>
                  <a:lnTo>
                    <a:pt x="11912" y="294064"/>
                  </a:lnTo>
                  <a:lnTo>
                    <a:pt x="3038" y="341195"/>
                  </a:lnTo>
                  <a:lnTo>
                    <a:pt x="0" y="390144"/>
                  </a:lnTo>
                  <a:lnTo>
                    <a:pt x="3038" y="439092"/>
                  </a:lnTo>
                  <a:lnTo>
                    <a:pt x="11912" y="486223"/>
                  </a:lnTo>
                  <a:lnTo>
                    <a:pt x="26255" y="531172"/>
                  </a:lnTo>
                  <a:lnTo>
                    <a:pt x="45701" y="573574"/>
                  </a:lnTo>
                  <a:lnTo>
                    <a:pt x="69887" y="613062"/>
                  </a:lnTo>
                  <a:lnTo>
                    <a:pt x="98446" y="649273"/>
                  </a:lnTo>
                  <a:lnTo>
                    <a:pt x="131014" y="681841"/>
                  </a:lnTo>
                  <a:lnTo>
                    <a:pt x="167225" y="710400"/>
                  </a:lnTo>
                  <a:lnTo>
                    <a:pt x="206713" y="734586"/>
                  </a:lnTo>
                  <a:lnTo>
                    <a:pt x="249115" y="754032"/>
                  </a:lnTo>
                  <a:lnTo>
                    <a:pt x="294064" y="768375"/>
                  </a:lnTo>
                  <a:lnTo>
                    <a:pt x="341195" y="777249"/>
                  </a:lnTo>
                  <a:lnTo>
                    <a:pt x="390144" y="780288"/>
                  </a:lnTo>
                  <a:lnTo>
                    <a:pt x="439092" y="777249"/>
                  </a:lnTo>
                  <a:lnTo>
                    <a:pt x="486223" y="768375"/>
                  </a:lnTo>
                  <a:lnTo>
                    <a:pt x="531172" y="754032"/>
                  </a:lnTo>
                  <a:lnTo>
                    <a:pt x="573574" y="734586"/>
                  </a:lnTo>
                  <a:lnTo>
                    <a:pt x="613062" y="710400"/>
                  </a:lnTo>
                  <a:lnTo>
                    <a:pt x="649273" y="681841"/>
                  </a:lnTo>
                  <a:lnTo>
                    <a:pt x="681841" y="649273"/>
                  </a:lnTo>
                  <a:lnTo>
                    <a:pt x="710400" y="613062"/>
                  </a:lnTo>
                  <a:lnTo>
                    <a:pt x="734586" y="573574"/>
                  </a:lnTo>
                  <a:lnTo>
                    <a:pt x="754032" y="531172"/>
                  </a:lnTo>
                  <a:lnTo>
                    <a:pt x="768375" y="486223"/>
                  </a:lnTo>
                  <a:lnTo>
                    <a:pt x="777249" y="439092"/>
                  </a:lnTo>
                  <a:lnTo>
                    <a:pt x="780288" y="390144"/>
                  </a:lnTo>
                  <a:lnTo>
                    <a:pt x="777249" y="341195"/>
                  </a:lnTo>
                  <a:lnTo>
                    <a:pt x="768375" y="294064"/>
                  </a:lnTo>
                  <a:lnTo>
                    <a:pt x="754032" y="249115"/>
                  </a:lnTo>
                  <a:lnTo>
                    <a:pt x="734586" y="206713"/>
                  </a:lnTo>
                  <a:lnTo>
                    <a:pt x="710400" y="167225"/>
                  </a:lnTo>
                  <a:lnTo>
                    <a:pt x="681841" y="131014"/>
                  </a:lnTo>
                  <a:lnTo>
                    <a:pt x="649273" y="98446"/>
                  </a:lnTo>
                  <a:lnTo>
                    <a:pt x="613062" y="69887"/>
                  </a:lnTo>
                  <a:lnTo>
                    <a:pt x="573574" y="45701"/>
                  </a:lnTo>
                  <a:lnTo>
                    <a:pt x="531172" y="26255"/>
                  </a:lnTo>
                  <a:lnTo>
                    <a:pt x="486223" y="11912"/>
                  </a:lnTo>
                  <a:lnTo>
                    <a:pt x="439092" y="3038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41348" y="3038855"/>
              <a:ext cx="780415" cy="780415"/>
            </a:xfrm>
            <a:custGeom>
              <a:avLst/>
              <a:gdLst/>
              <a:ahLst/>
              <a:cxnLst/>
              <a:rect l="l" t="t" r="r" b="b"/>
              <a:pathLst>
                <a:path w="780414" h="780414">
                  <a:moveTo>
                    <a:pt x="0" y="390144"/>
                  </a:moveTo>
                  <a:lnTo>
                    <a:pt x="3038" y="341195"/>
                  </a:lnTo>
                  <a:lnTo>
                    <a:pt x="11912" y="294064"/>
                  </a:lnTo>
                  <a:lnTo>
                    <a:pt x="26255" y="249115"/>
                  </a:lnTo>
                  <a:lnTo>
                    <a:pt x="45701" y="206713"/>
                  </a:lnTo>
                  <a:lnTo>
                    <a:pt x="69887" y="167225"/>
                  </a:lnTo>
                  <a:lnTo>
                    <a:pt x="98446" y="131014"/>
                  </a:lnTo>
                  <a:lnTo>
                    <a:pt x="131014" y="98446"/>
                  </a:lnTo>
                  <a:lnTo>
                    <a:pt x="167225" y="69887"/>
                  </a:lnTo>
                  <a:lnTo>
                    <a:pt x="206713" y="45701"/>
                  </a:lnTo>
                  <a:lnTo>
                    <a:pt x="249115" y="26255"/>
                  </a:lnTo>
                  <a:lnTo>
                    <a:pt x="294064" y="11912"/>
                  </a:lnTo>
                  <a:lnTo>
                    <a:pt x="341195" y="3038"/>
                  </a:lnTo>
                  <a:lnTo>
                    <a:pt x="390144" y="0"/>
                  </a:lnTo>
                  <a:lnTo>
                    <a:pt x="439092" y="3038"/>
                  </a:lnTo>
                  <a:lnTo>
                    <a:pt x="486223" y="11912"/>
                  </a:lnTo>
                  <a:lnTo>
                    <a:pt x="531172" y="26255"/>
                  </a:lnTo>
                  <a:lnTo>
                    <a:pt x="573574" y="45701"/>
                  </a:lnTo>
                  <a:lnTo>
                    <a:pt x="613062" y="69887"/>
                  </a:lnTo>
                  <a:lnTo>
                    <a:pt x="649273" y="98446"/>
                  </a:lnTo>
                  <a:lnTo>
                    <a:pt x="681841" y="131014"/>
                  </a:lnTo>
                  <a:lnTo>
                    <a:pt x="710400" y="167225"/>
                  </a:lnTo>
                  <a:lnTo>
                    <a:pt x="734586" y="206713"/>
                  </a:lnTo>
                  <a:lnTo>
                    <a:pt x="754032" y="249115"/>
                  </a:lnTo>
                  <a:lnTo>
                    <a:pt x="768375" y="294064"/>
                  </a:lnTo>
                  <a:lnTo>
                    <a:pt x="777249" y="341195"/>
                  </a:lnTo>
                  <a:lnTo>
                    <a:pt x="780288" y="390144"/>
                  </a:lnTo>
                  <a:lnTo>
                    <a:pt x="777249" y="439092"/>
                  </a:lnTo>
                  <a:lnTo>
                    <a:pt x="768375" y="486223"/>
                  </a:lnTo>
                  <a:lnTo>
                    <a:pt x="754032" y="531172"/>
                  </a:lnTo>
                  <a:lnTo>
                    <a:pt x="734586" y="573574"/>
                  </a:lnTo>
                  <a:lnTo>
                    <a:pt x="710400" y="613062"/>
                  </a:lnTo>
                  <a:lnTo>
                    <a:pt x="681841" y="649273"/>
                  </a:lnTo>
                  <a:lnTo>
                    <a:pt x="649273" y="681841"/>
                  </a:lnTo>
                  <a:lnTo>
                    <a:pt x="613062" y="710400"/>
                  </a:lnTo>
                  <a:lnTo>
                    <a:pt x="573574" y="734586"/>
                  </a:lnTo>
                  <a:lnTo>
                    <a:pt x="531172" y="754032"/>
                  </a:lnTo>
                  <a:lnTo>
                    <a:pt x="486223" y="768375"/>
                  </a:lnTo>
                  <a:lnTo>
                    <a:pt x="439092" y="777249"/>
                  </a:lnTo>
                  <a:lnTo>
                    <a:pt x="390144" y="780288"/>
                  </a:lnTo>
                  <a:lnTo>
                    <a:pt x="341195" y="777249"/>
                  </a:lnTo>
                  <a:lnTo>
                    <a:pt x="294064" y="768375"/>
                  </a:lnTo>
                  <a:lnTo>
                    <a:pt x="249115" y="754032"/>
                  </a:lnTo>
                  <a:lnTo>
                    <a:pt x="206713" y="734586"/>
                  </a:lnTo>
                  <a:lnTo>
                    <a:pt x="167225" y="710400"/>
                  </a:lnTo>
                  <a:lnTo>
                    <a:pt x="131014" y="681841"/>
                  </a:lnTo>
                  <a:lnTo>
                    <a:pt x="98446" y="649273"/>
                  </a:lnTo>
                  <a:lnTo>
                    <a:pt x="69887" y="613062"/>
                  </a:lnTo>
                  <a:lnTo>
                    <a:pt x="45701" y="573574"/>
                  </a:lnTo>
                  <a:lnTo>
                    <a:pt x="26255" y="531172"/>
                  </a:lnTo>
                  <a:lnTo>
                    <a:pt x="11912" y="486223"/>
                  </a:lnTo>
                  <a:lnTo>
                    <a:pt x="3038" y="439092"/>
                  </a:lnTo>
                  <a:lnTo>
                    <a:pt x="0" y="3901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50939" y="3232305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39" h="15239">
                  <a:moveTo>
                    <a:pt x="11542" y="0"/>
                  </a:moveTo>
                  <a:lnTo>
                    <a:pt x="3323" y="0"/>
                  </a:lnTo>
                  <a:lnTo>
                    <a:pt x="0" y="3337"/>
                  </a:lnTo>
                  <a:lnTo>
                    <a:pt x="0" y="11571"/>
                  </a:lnTo>
                  <a:lnTo>
                    <a:pt x="3323" y="14901"/>
                  </a:lnTo>
                  <a:lnTo>
                    <a:pt x="11542" y="14901"/>
                  </a:lnTo>
                  <a:lnTo>
                    <a:pt x="14873" y="11571"/>
                  </a:lnTo>
                  <a:lnTo>
                    <a:pt x="14873" y="7450"/>
                  </a:lnTo>
                  <a:lnTo>
                    <a:pt x="14873" y="3337"/>
                  </a:lnTo>
                  <a:lnTo>
                    <a:pt x="1154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9133" y="3339407"/>
              <a:ext cx="163609" cy="1732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18006" y="3202502"/>
              <a:ext cx="429895" cy="457200"/>
            </a:xfrm>
            <a:custGeom>
              <a:avLst/>
              <a:gdLst/>
              <a:ahLst/>
              <a:cxnLst/>
              <a:rect l="l" t="t" r="r" b="b"/>
              <a:pathLst>
                <a:path w="429894" h="457200">
                  <a:moveTo>
                    <a:pt x="140369" y="0"/>
                  </a:moveTo>
                  <a:lnTo>
                    <a:pt x="128270" y="1848"/>
                  </a:lnTo>
                  <a:lnTo>
                    <a:pt x="117478" y="7101"/>
                  </a:lnTo>
                  <a:lnTo>
                    <a:pt x="108604" y="15323"/>
                  </a:lnTo>
                  <a:lnTo>
                    <a:pt x="102256" y="26077"/>
                  </a:lnTo>
                  <a:lnTo>
                    <a:pt x="69721" y="26077"/>
                  </a:lnTo>
                  <a:lnTo>
                    <a:pt x="66003" y="29802"/>
                  </a:lnTo>
                  <a:lnTo>
                    <a:pt x="66003" y="47497"/>
                  </a:lnTo>
                  <a:lnTo>
                    <a:pt x="35323" y="47497"/>
                  </a:lnTo>
                  <a:lnTo>
                    <a:pt x="21569" y="50276"/>
                  </a:lnTo>
                  <a:lnTo>
                    <a:pt x="10341" y="57858"/>
                  </a:lnTo>
                  <a:lnTo>
                    <a:pt x="2774" y="69107"/>
                  </a:lnTo>
                  <a:lnTo>
                    <a:pt x="0" y="82887"/>
                  </a:lnTo>
                  <a:lnTo>
                    <a:pt x="0" y="410715"/>
                  </a:lnTo>
                  <a:lnTo>
                    <a:pt x="2774" y="424496"/>
                  </a:lnTo>
                  <a:lnTo>
                    <a:pt x="10341" y="435744"/>
                  </a:lnTo>
                  <a:lnTo>
                    <a:pt x="21569" y="443326"/>
                  </a:lnTo>
                  <a:lnTo>
                    <a:pt x="35324" y="446105"/>
                  </a:lnTo>
                  <a:lnTo>
                    <a:pt x="171975" y="446105"/>
                  </a:lnTo>
                  <a:lnTo>
                    <a:pt x="217016" y="456815"/>
                  </a:lnTo>
                  <a:lnTo>
                    <a:pt x="259704" y="446571"/>
                  </a:lnTo>
                  <a:lnTo>
                    <a:pt x="269032" y="438844"/>
                  </a:lnTo>
                  <a:lnTo>
                    <a:pt x="215171" y="438844"/>
                  </a:lnTo>
                  <a:lnTo>
                    <a:pt x="178482" y="429342"/>
                  </a:lnTo>
                  <a:lnTo>
                    <a:pt x="175945" y="427479"/>
                  </a:lnTo>
                  <a:lnTo>
                    <a:pt x="26028" y="427479"/>
                  </a:lnTo>
                  <a:lnTo>
                    <a:pt x="18591" y="420028"/>
                  </a:lnTo>
                  <a:lnTo>
                    <a:pt x="18591" y="73574"/>
                  </a:lnTo>
                  <a:lnTo>
                    <a:pt x="26028" y="66123"/>
                  </a:lnTo>
                  <a:lnTo>
                    <a:pt x="84594" y="66123"/>
                  </a:lnTo>
                  <a:lnTo>
                    <a:pt x="84594" y="44703"/>
                  </a:lnTo>
                  <a:lnTo>
                    <a:pt x="116200" y="44703"/>
                  </a:lnTo>
                  <a:lnTo>
                    <a:pt x="118989" y="41909"/>
                  </a:lnTo>
                  <a:lnTo>
                    <a:pt x="119918" y="39115"/>
                  </a:lnTo>
                  <a:lnTo>
                    <a:pt x="121952" y="32130"/>
                  </a:lnTo>
                  <a:lnTo>
                    <a:pt x="125728" y="25844"/>
                  </a:lnTo>
                  <a:lnTo>
                    <a:pt x="131945" y="21304"/>
                  </a:lnTo>
                  <a:lnTo>
                    <a:pt x="141299" y="19557"/>
                  </a:lnTo>
                  <a:lnTo>
                    <a:pt x="174488" y="19557"/>
                  </a:lnTo>
                  <a:lnTo>
                    <a:pt x="172134" y="15716"/>
                  </a:lnTo>
                  <a:lnTo>
                    <a:pt x="163260" y="7450"/>
                  </a:lnTo>
                  <a:lnTo>
                    <a:pt x="152468" y="1979"/>
                  </a:lnTo>
                  <a:lnTo>
                    <a:pt x="140369" y="0"/>
                  </a:lnTo>
                  <a:close/>
                </a:path>
                <a:path w="429894" h="457200">
                  <a:moveTo>
                    <a:pt x="428539" y="293366"/>
                  </a:moveTo>
                  <a:lnTo>
                    <a:pt x="409947" y="293366"/>
                  </a:lnTo>
                  <a:lnTo>
                    <a:pt x="409947" y="313855"/>
                  </a:lnTo>
                  <a:lnTo>
                    <a:pt x="410877" y="313855"/>
                  </a:lnTo>
                  <a:lnTo>
                    <a:pt x="352313" y="320374"/>
                  </a:lnTo>
                  <a:lnTo>
                    <a:pt x="330729" y="326079"/>
                  </a:lnTo>
                  <a:lnTo>
                    <a:pt x="312806" y="338070"/>
                  </a:lnTo>
                  <a:lnTo>
                    <a:pt x="299763" y="354950"/>
                  </a:lnTo>
                  <a:lnTo>
                    <a:pt x="292820" y="375322"/>
                  </a:lnTo>
                  <a:lnTo>
                    <a:pt x="278092" y="409303"/>
                  </a:lnTo>
                  <a:lnTo>
                    <a:pt x="250292" y="431320"/>
                  </a:lnTo>
                  <a:lnTo>
                    <a:pt x="215171" y="438844"/>
                  </a:lnTo>
                  <a:lnTo>
                    <a:pt x="269032" y="438844"/>
                  </a:lnTo>
                  <a:lnTo>
                    <a:pt x="293154" y="418863"/>
                  </a:lnTo>
                  <a:lnTo>
                    <a:pt x="310482" y="377185"/>
                  </a:lnTo>
                  <a:lnTo>
                    <a:pt x="315203" y="362822"/>
                  </a:lnTo>
                  <a:lnTo>
                    <a:pt x="324542" y="350992"/>
                  </a:lnTo>
                  <a:lnTo>
                    <a:pt x="337542" y="342479"/>
                  </a:lnTo>
                  <a:lnTo>
                    <a:pt x="353243" y="338070"/>
                  </a:lnTo>
                  <a:lnTo>
                    <a:pt x="420172" y="331550"/>
                  </a:lnTo>
                  <a:lnTo>
                    <a:pt x="424820" y="330619"/>
                  </a:lnTo>
                  <a:lnTo>
                    <a:pt x="428539" y="326894"/>
                  </a:lnTo>
                  <a:lnTo>
                    <a:pt x="428539" y="293366"/>
                  </a:lnTo>
                  <a:close/>
                </a:path>
                <a:path w="429894" h="457200">
                  <a:moveTo>
                    <a:pt x="274095" y="66123"/>
                  </a:moveTo>
                  <a:lnTo>
                    <a:pt x="252848" y="66123"/>
                  </a:lnTo>
                  <a:lnTo>
                    <a:pt x="260285" y="73574"/>
                  </a:lnTo>
                  <a:lnTo>
                    <a:pt x="260285" y="273808"/>
                  </a:lnTo>
                  <a:lnTo>
                    <a:pt x="218454" y="273808"/>
                  </a:lnTo>
                  <a:lnTo>
                    <a:pt x="182157" y="280371"/>
                  </a:lnTo>
                  <a:lnTo>
                    <a:pt x="151873" y="298372"/>
                  </a:lnTo>
                  <a:lnTo>
                    <a:pt x="130478" y="325278"/>
                  </a:lnTo>
                  <a:lnTo>
                    <a:pt x="120848" y="358559"/>
                  </a:lnTo>
                  <a:lnTo>
                    <a:pt x="121516" y="377840"/>
                  </a:lnTo>
                  <a:lnTo>
                    <a:pt x="126193" y="396162"/>
                  </a:lnTo>
                  <a:lnTo>
                    <a:pt x="134705" y="412912"/>
                  </a:lnTo>
                  <a:lnTo>
                    <a:pt x="146876" y="427479"/>
                  </a:lnTo>
                  <a:lnTo>
                    <a:pt x="175945" y="427479"/>
                  </a:lnTo>
                  <a:lnTo>
                    <a:pt x="161139" y="416609"/>
                  </a:lnTo>
                  <a:lnTo>
                    <a:pt x="148503" y="400121"/>
                  </a:lnTo>
                  <a:lnTo>
                    <a:pt x="141095" y="381014"/>
                  </a:lnTo>
                  <a:lnTo>
                    <a:pt x="139440" y="360421"/>
                  </a:lnTo>
                  <a:lnTo>
                    <a:pt x="147080" y="333835"/>
                  </a:lnTo>
                  <a:lnTo>
                    <a:pt x="164306" y="312575"/>
                  </a:lnTo>
                  <a:lnTo>
                    <a:pt x="188852" y="298474"/>
                  </a:lnTo>
                  <a:lnTo>
                    <a:pt x="218454" y="293366"/>
                  </a:lnTo>
                  <a:lnTo>
                    <a:pt x="428539" y="293366"/>
                  </a:lnTo>
                  <a:lnTo>
                    <a:pt x="428539" y="283122"/>
                  </a:lnTo>
                  <a:lnTo>
                    <a:pt x="429468" y="277534"/>
                  </a:lnTo>
                  <a:lnTo>
                    <a:pt x="424820" y="272877"/>
                  </a:lnTo>
                  <a:lnTo>
                    <a:pt x="278876" y="272877"/>
                  </a:lnTo>
                  <a:lnTo>
                    <a:pt x="278876" y="82887"/>
                  </a:lnTo>
                  <a:lnTo>
                    <a:pt x="276102" y="69107"/>
                  </a:lnTo>
                  <a:lnTo>
                    <a:pt x="274095" y="66123"/>
                  </a:lnTo>
                  <a:close/>
                </a:path>
                <a:path w="429894" h="457200">
                  <a:moveTo>
                    <a:pt x="84594" y="66123"/>
                  </a:moveTo>
                  <a:lnTo>
                    <a:pt x="66003" y="66123"/>
                  </a:lnTo>
                  <a:lnTo>
                    <a:pt x="66003" y="105239"/>
                  </a:lnTo>
                  <a:lnTo>
                    <a:pt x="69721" y="108964"/>
                  </a:lnTo>
                  <a:lnTo>
                    <a:pt x="210087" y="108964"/>
                  </a:lnTo>
                  <a:lnTo>
                    <a:pt x="213806" y="105239"/>
                  </a:lnTo>
                  <a:lnTo>
                    <a:pt x="213806" y="90338"/>
                  </a:lnTo>
                  <a:lnTo>
                    <a:pt x="84594" y="90338"/>
                  </a:lnTo>
                  <a:lnTo>
                    <a:pt x="84594" y="66123"/>
                  </a:lnTo>
                  <a:close/>
                </a:path>
                <a:path w="429894" h="457200">
                  <a:moveTo>
                    <a:pt x="174488" y="19557"/>
                  </a:moveTo>
                  <a:lnTo>
                    <a:pt x="141299" y="19557"/>
                  </a:lnTo>
                  <a:lnTo>
                    <a:pt x="150522" y="21304"/>
                  </a:lnTo>
                  <a:lnTo>
                    <a:pt x="156520" y="25844"/>
                  </a:lnTo>
                  <a:lnTo>
                    <a:pt x="160253" y="32130"/>
                  </a:lnTo>
                  <a:lnTo>
                    <a:pt x="162679" y="39115"/>
                  </a:lnTo>
                  <a:lnTo>
                    <a:pt x="161749" y="41909"/>
                  </a:lnTo>
                  <a:lnTo>
                    <a:pt x="165468" y="44703"/>
                  </a:lnTo>
                  <a:lnTo>
                    <a:pt x="195214" y="44703"/>
                  </a:lnTo>
                  <a:lnTo>
                    <a:pt x="195214" y="90338"/>
                  </a:lnTo>
                  <a:lnTo>
                    <a:pt x="213806" y="90338"/>
                  </a:lnTo>
                  <a:lnTo>
                    <a:pt x="213806" y="66123"/>
                  </a:lnTo>
                  <a:lnTo>
                    <a:pt x="274095" y="66123"/>
                  </a:lnTo>
                  <a:lnTo>
                    <a:pt x="268535" y="57858"/>
                  </a:lnTo>
                  <a:lnTo>
                    <a:pt x="257307" y="50276"/>
                  </a:lnTo>
                  <a:lnTo>
                    <a:pt x="243552" y="47497"/>
                  </a:lnTo>
                  <a:lnTo>
                    <a:pt x="213806" y="47497"/>
                  </a:lnTo>
                  <a:lnTo>
                    <a:pt x="213806" y="29802"/>
                  </a:lnTo>
                  <a:lnTo>
                    <a:pt x="210087" y="26077"/>
                  </a:lnTo>
                  <a:lnTo>
                    <a:pt x="178482" y="26077"/>
                  </a:lnTo>
                  <a:lnTo>
                    <a:pt x="174488" y="19557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2545" y="3508908"/>
              <a:ext cx="64140" cy="64261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2031492" y="4283964"/>
            <a:ext cx="8519160" cy="925194"/>
          </a:xfrm>
          <a:custGeom>
            <a:avLst/>
            <a:gdLst/>
            <a:ahLst/>
            <a:cxnLst/>
            <a:rect l="l" t="t" r="r" b="b"/>
            <a:pathLst>
              <a:path w="8519160" h="925195">
                <a:moveTo>
                  <a:pt x="0" y="154178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7" y="0"/>
                </a:lnTo>
                <a:lnTo>
                  <a:pt x="8364982" y="0"/>
                </a:lnTo>
                <a:lnTo>
                  <a:pt x="8413691" y="7865"/>
                </a:lnTo>
                <a:lnTo>
                  <a:pt x="8456011" y="29764"/>
                </a:lnTo>
                <a:lnTo>
                  <a:pt x="8489395" y="63148"/>
                </a:lnTo>
                <a:lnTo>
                  <a:pt x="8511294" y="105468"/>
                </a:lnTo>
                <a:lnTo>
                  <a:pt x="8519160" y="154178"/>
                </a:lnTo>
                <a:lnTo>
                  <a:pt x="8519160" y="770890"/>
                </a:lnTo>
                <a:lnTo>
                  <a:pt x="8511294" y="819599"/>
                </a:lnTo>
                <a:lnTo>
                  <a:pt x="8489395" y="861919"/>
                </a:lnTo>
                <a:lnTo>
                  <a:pt x="8456011" y="895303"/>
                </a:lnTo>
                <a:lnTo>
                  <a:pt x="8413691" y="917202"/>
                </a:lnTo>
                <a:lnTo>
                  <a:pt x="8364982" y="925068"/>
                </a:lnTo>
                <a:lnTo>
                  <a:pt x="154177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90"/>
                </a:lnTo>
                <a:lnTo>
                  <a:pt x="0" y="15417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96972" y="4591557"/>
            <a:ext cx="3279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Community</a:t>
            </a:r>
            <a:r>
              <a:rPr sz="18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8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Vendor-created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34998" y="4350765"/>
            <a:ext cx="793115" cy="791845"/>
            <a:chOff x="1634998" y="4350765"/>
            <a:chExt cx="793115" cy="791845"/>
          </a:xfrm>
        </p:grpSpPr>
        <p:sp>
          <p:nvSpPr>
            <p:cNvPr id="21" name="object 21"/>
            <p:cNvSpPr/>
            <p:nvPr/>
          </p:nvSpPr>
          <p:spPr>
            <a:xfrm>
              <a:off x="1641348" y="4357115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5">
                  <a:moveTo>
                    <a:pt x="390144" y="0"/>
                  </a:moveTo>
                  <a:lnTo>
                    <a:pt x="341195" y="3034"/>
                  </a:lnTo>
                  <a:lnTo>
                    <a:pt x="294064" y="11894"/>
                  </a:lnTo>
                  <a:lnTo>
                    <a:pt x="249115" y="26214"/>
                  </a:lnTo>
                  <a:lnTo>
                    <a:pt x="206713" y="45629"/>
                  </a:lnTo>
                  <a:lnTo>
                    <a:pt x="167225" y="69774"/>
                  </a:lnTo>
                  <a:lnTo>
                    <a:pt x="131014" y="98284"/>
                  </a:lnTo>
                  <a:lnTo>
                    <a:pt x="98446" y="130793"/>
                  </a:lnTo>
                  <a:lnTo>
                    <a:pt x="69887" y="166936"/>
                  </a:lnTo>
                  <a:lnTo>
                    <a:pt x="45701" y="206348"/>
                  </a:lnTo>
                  <a:lnTo>
                    <a:pt x="26255" y="248664"/>
                  </a:lnTo>
                  <a:lnTo>
                    <a:pt x="11912" y="293518"/>
                  </a:lnTo>
                  <a:lnTo>
                    <a:pt x="3038" y="340546"/>
                  </a:lnTo>
                  <a:lnTo>
                    <a:pt x="0" y="389381"/>
                  </a:lnTo>
                  <a:lnTo>
                    <a:pt x="3038" y="438217"/>
                  </a:lnTo>
                  <a:lnTo>
                    <a:pt x="11912" y="485245"/>
                  </a:lnTo>
                  <a:lnTo>
                    <a:pt x="26255" y="530099"/>
                  </a:lnTo>
                  <a:lnTo>
                    <a:pt x="45701" y="572415"/>
                  </a:lnTo>
                  <a:lnTo>
                    <a:pt x="69887" y="611827"/>
                  </a:lnTo>
                  <a:lnTo>
                    <a:pt x="98446" y="647970"/>
                  </a:lnTo>
                  <a:lnTo>
                    <a:pt x="131014" y="680479"/>
                  </a:lnTo>
                  <a:lnTo>
                    <a:pt x="167225" y="708989"/>
                  </a:lnTo>
                  <a:lnTo>
                    <a:pt x="206713" y="733134"/>
                  </a:lnTo>
                  <a:lnTo>
                    <a:pt x="249115" y="752549"/>
                  </a:lnTo>
                  <a:lnTo>
                    <a:pt x="294064" y="766869"/>
                  </a:lnTo>
                  <a:lnTo>
                    <a:pt x="341195" y="775729"/>
                  </a:lnTo>
                  <a:lnTo>
                    <a:pt x="390144" y="778763"/>
                  </a:lnTo>
                  <a:lnTo>
                    <a:pt x="439092" y="775729"/>
                  </a:lnTo>
                  <a:lnTo>
                    <a:pt x="486223" y="766869"/>
                  </a:lnTo>
                  <a:lnTo>
                    <a:pt x="531172" y="752549"/>
                  </a:lnTo>
                  <a:lnTo>
                    <a:pt x="573574" y="733134"/>
                  </a:lnTo>
                  <a:lnTo>
                    <a:pt x="613062" y="708989"/>
                  </a:lnTo>
                  <a:lnTo>
                    <a:pt x="649273" y="680479"/>
                  </a:lnTo>
                  <a:lnTo>
                    <a:pt x="681841" y="647970"/>
                  </a:lnTo>
                  <a:lnTo>
                    <a:pt x="710400" y="611827"/>
                  </a:lnTo>
                  <a:lnTo>
                    <a:pt x="734586" y="572415"/>
                  </a:lnTo>
                  <a:lnTo>
                    <a:pt x="754032" y="530099"/>
                  </a:lnTo>
                  <a:lnTo>
                    <a:pt x="768375" y="485245"/>
                  </a:lnTo>
                  <a:lnTo>
                    <a:pt x="777249" y="438217"/>
                  </a:lnTo>
                  <a:lnTo>
                    <a:pt x="780288" y="389381"/>
                  </a:lnTo>
                  <a:lnTo>
                    <a:pt x="777249" y="340546"/>
                  </a:lnTo>
                  <a:lnTo>
                    <a:pt x="768375" y="293518"/>
                  </a:lnTo>
                  <a:lnTo>
                    <a:pt x="754032" y="248664"/>
                  </a:lnTo>
                  <a:lnTo>
                    <a:pt x="734586" y="206348"/>
                  </a:lnTo>
                  <a:lnTo>
                    <a:pt x="710400" y="166936"/>
                  </a:lnTo>
                  <a:lnTo>
                    <a:pt x="681841" y="130793"/>
                  </a:lnTo>
                  <a:lnTo>
                    <a:pt x="649273" y="98284"/>
                  </a:lnTo>
                  <a:lnTo>
                    <a:pt x="613062" y="69774"/>
                  </a:lnTo>
                  <a:lnTo>
                    <a:pt x="573574" y="45629"/>
                  </a:lnTo>
                  <a:lnTo>
                    <a:pt x="531172" y="26214"/>
                  </a:lnTo>
                  <a:lnTo>
                    <a:pt x="486223" y="11894"/>
                  </a:lnTo>
                  <a:lnTo>
                    <a:pt x="439092" y="3034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41348" y="4357115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5">
                  <a:moveTo>
                    <a:pt x="0" y="389381"/>
                  </a:moveTo>
                  <a:lnTo>
                    <a:pt x="3038" y="340546"/>
                  </a:lnTo>
                  <a:lnTo>
                    <a:pt x="11912" y="293518"/>
                  </a:lnTo>
                  <a:lnTo>
                    <a:pt x="26255" y="248664"/>
                  </a:lnTo>
                  <a:lnTo>
                    <a:pt x="45701" y="206348"/>
                  </a:lnTo>
                  <a:lnTo>
                    <a:pt x="69887" y="166936"/>
                  </a:lnTo>
                  <a:lnTo>
                    <a:pt x="98446" y="130793"/>
                  </a:lnTo>
                  <a:lnTo>
                    <a:pt x="131014" y="98284"/>
                  </a:lnTo>
                  <a:lnTo>
                    <a:pt x="167225" y="69774"/>
                  </a:lnTo>
                  <a:lnTo>
                    <a:pt x="206713" y="45629"/>
                  </a:lnTo>
                  <a:lnTo>
                    <a:pt x="249115" y="26214"/>
                  </a:lnTo>
                  <a:lnTo>
                    <a:pt x="294064" y="11894"/>
                  </a:lnTo>
                  <a:lnTo>
                    <a:pt x="341195" y="3034"/>
                  </a:lnTo>
                  <a:lnTo>
                    <a:pt x="390144" y="0"/>
                  </a:lnTo>
                  <a:lnTo>
                    <a:pt x="439092" y="3034"/>
                  </a:lnTo>
                  <a:lnTo>
                    <a:pt x="486223" y="11894"/>
                  </a:lnTo>
                  <a:lnTo>
                    <a:pt x="531172" y="26214"/>
                  </a:lnTo>
                  <a:lnTo>
                    <a:pt x="573574" y="45629"/>
                  </a:lnTo>
                  <a:lnTo>
                    <a:pt x="613062" y="69774"/>
                  </a:lnTo>
                  <a:lnTo>
                    <a:pt x="649273" y="98284"/>
                  </a:lnTo>
                  <a:lnTo>
                    <a:pt x="681841" y="130793"/>
                  </a:lnTo>
                  <a:lnTo>
                    <a:pt x="710400" y="166936"/>
                  </a:lnTo>
                  <a:lnTo>
                    <a:pt x="734586" y="206348"/>
                  </a:lnTo>
                  <a:lnTo>
                    <a:pt x="754032" y="248664"/>
                  </a:lnTo>
                  <a:lnTo>
                    <a:pt x="768375" y="293518"/>
                  </a:lnTo>
                  <a:lnTo>
                    <a:pt x="777249" y="340546"/>
                  </a:lnTo>
                  <a:lnTo>
                    <a:pt x="780288" y="389381"/>
                  </a:lnTo>
                  <a:lnTo>
                    <a:pt x="777249" y="438217"/>
                  </a:lnTo>
                  <a:lnTo>
                    <a:pt x="768375" y="485245"/>
                  </a:lnTo>
                  <a:lnTo>
                    <a:pt x="754032" y="530099"/>
                  </a:lnTo>
                  <a:lnTo>
                    <a:pt x="734586" y="572415"/>
                  </a:lnTo>
                  <a:lnTo>
                    <a:pt x="710400" y="611827"/>
                  </a:lnTo>
                  <a:lnTo>
                    <a:pt x="681841" y="647970"/>
                  </a:lnTo>
                  <a:lnTo>
                    <a:pt x="649273" y="680479"/>
                  </a:lnTo>
                  <a:lnTo>
                    <a:pt x="613062" y="708989"/>
                  </a:lnTo>
                  <a:lnTo>
                    <a:pt x="573574" y="733134"/>
                  </a:lnTo>
                  <a:lnTo>
                    <a:pt x="531172" y="752549"/>
                  </a:lnTo>
                  <a:lnTo>
                    <a:pt x="486223" y="766869"/>
                  </a:lnTo>
                  <a:lnTo>
                    <a:pt x="439092" y="775729"/>
                  </a:lnTo>
                  <a:lnTo>
                    <a:pt x="390144" y="778763"/>
                  </a:lnTo>
                  <a:lnTo>
                    <a:pt x="341195" y="775729"/>
                  </a:lnTo>
                  <a:lnTo>
                    <a:pt x="294064" y="766869"/>
                  </a:lnTo>
                  <a:lnTo>
                    <a:pt x="249115" y="752549"/>
                  </a:lnTo>
                  <a:lnTo>
                    <a:pt x="206713" y="733134"/>
                  </a:lnTo>
                  <a:lnTo>
                    <a:pt x="167225" y="708989"/>
                  </a:lnTo>
                  <a:lnTo>
                    <a:pt x="131014" y="680479"/>
                  </a:lnTo>
                  <a:lnTo>
                    <a:pt x="98446" y="647970"/>
                  </a:lnTo>
                  <a:lnTo>
                    <a:pt x="69887" y="611827"/>
                  </a:lnTo>
                  <a:lnTo>
                    <a:pt x="45701" y="572415"/>
                  </a:lnTo>
                  <a:lnTo>
                    <a:pt x="26255" y="530099"/>
                  </a:lnTo>
                  <a:lnTo>
                    <a:pt x="11912" y="485245"/>
                  </a:lnTo>
                  <a:lnTo>
                    <a:pt x="3038" y="438217"/>
                  </a:lnTo>
                  <a:lnTo>
                    <a:pt x="0" y="38938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2009" y="4540618"/>
              <a:ext cx="394420" cy="397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886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Benefits</a:t>
            </a:r>
          </a:p>
        </p:txBody>
      </p:sp>
      <p:sp>
        <p:nvSpPr>
          <p:cNvPr id="3" name="object 3"/>
          <p:cNvSpPr/>
          <p:nvPr/>
        </p:nvSpPr>
        <p:spPr>
          <a:xfrm>
            <a:off x="83896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2" y="68580"/>
                </a:lnTo>
                <a:lnTo>
                  <a:pt x="32883" y="32893"/>
                </a:lnTo>
                <a:lnTo>
                  <a:pt x="68569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60" y="8826"/>
                </a:lnTo>
                <a:lnTo>
                  <a:pt x="3182747" y="32893"/>
                </a:lnTo>
                <a:lnTo>
                  <a:pt x="3206813" y="68580"/>
                </a:lnTo>
                <a:lnTo>
                  <a:pt x="3215640" y="112268"/>
                </a:lnTo>
                <a:lnTo>
                  <a:pt x="3215640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69" y="664781"/>
                </a:lnTo>
                <a:lnTo>
                  <a:pt x="32883" y="640714"/>
                </a:lnTo>
                <a:lnTo>
                  <a:pt x="8822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87246" y="1419859"/>
            <a:ext cx="1718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Expanded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Functionality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8894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6" y="68580"/>
                </a:lnTo>
                <a:lnTo>
                  <a:pt x="32893" y="32893"/>
                </a:lnTo>
                <a:lnTo>
                  <a:pt x="68580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60" y="8826"/>
                </a:lnTo>
                <a:lnTo>
                  <a:pt x="3182746" y="32893"/>
                </a:lnTo>
                <a:lnTo>
                  <a:pt x="3206813" y="68580"/>
                </a:lnTo>
                <a:lnTo>
                  <a:pt x="3215640" y="112268"/>
                </a:lnTo>
                <a:lnTo>
                  <a:pt x="3215640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80" y="664781"/>
                </a:lnTo>
                <a:lnTo>
                  <a:pt x="32893" y="640714"/>
                </a:lnTo>
                <a:lnTo>
                  <a:pt x="8826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9464" y="1419859"/>
            <a:ext cx="19735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05046"/>
                </a:solidFill>
                <a:latin typeface="Calibri"/>
                <a:cs typeface="Calibri"/>
              </a:rPr>
              <a:t>Modularity</a:t>
            </a:r>
            <a:r>
              <a:rPr sz="1400" spc="-2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Reusability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3892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6" y="68580"/>
                </a:lnTo>
                <a:lnTo>
                  <a:pt x="32893" y="32893"/>
                </a:lnTo>
                <a:lnTo>
                  <a:pt x="68580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59" y="8826"/>
                </a:lnTo>
                <a:lnTo>
                  <a:pt x="3182746" y="32893"/>
                </a:lnTo>
                <a:lnTo>
                  <a:pt x="3206813" y="68580"/>
                </a:lnTo>
                <a:lnTo>
                  <a:pt x="3215639" y="112268"/>
                </a:lnTo>
                <a:lnTo>
                  <a:pt x="3215639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79" y="664781"/>
                </a:lnTo>
                <a:lnTo>
                  <a:pt x="32892" y="640714"/>
                </a:lnTo>
                <a:lnTo>
                  <a:pt x="8826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62619" y="1419859"/>
            <a:ext cx="29660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Simplified Distribution</a:t>
            </a:r>
            <a:r>
              <a:rPr sz="1400" spc="25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Management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8200" y="2194560"/>
            <a:ext cx="10515600" cy="673735"/>
          </a:xfrm>
          <a:prstGeom prst="rect">
            <a:avLst/>
          </a:prstGeom>
          <a:solidFill>
            <a:srgbClr val="11110F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$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ansible-galaxy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collection</a:t>
            </a:r>
            <a:r>
              <a:rPr sz="1400" spc="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install</a:t>
            </a:r>
            <a:r>
              <a:rPr sz="1400" spc="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amazon.aws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8200" y="3023616"/>
            <a:ext cx="10515600" cy="3456940"/>
          </a:xfrm>
          <a:custGeom>
            <a:avLst/>
            <a:gdLst/>
            <a:ahLst/>
            <a:cxnLst/>
            <a:rect l="l" t="t" r="r" b="b"/>
            <a:pathLst>
              <a:path w="10515600" h="3456940">
                <a:moveTo>
                  <a:pt x="10515600" y="0"/>
                </a:moveTo>
                <a:lnTo>
                  <a:pt x="0" y="0"/>
                </a:lnTo>
                <a:lnTo>
                  <a:pt x="0" y="3456432"/>
                </a:lnTo>
                <a:lnTo>
                  <a:pt x="10515600" y="3456432"/>
                </a:lnTo>
                <a:lnTo>
                  <a:pt x="10515600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20000" y="5339841"/>
            <a:ext cx="2138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aws_s3_bucket: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200" y="3023616"/>
            <a:ext cx="10515600" cy="345694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574675" marR="8359140" indent="-196850">
              <a:lnSpc>
                <a:spcPct val="148600"/>
              </a:lnSpc>
              <a:spcBef>
                <a:spcPts val="10"/>
              </a:spcBef>
              <a:buChar char="-"/>
              <a:tabLst>
                <a:tab pos="57531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collections:</a:t>
            </a:r>
            <a:endParaRPr sz="1400">
              <a:latin typeface="Consolas"/>
              <a:cs typeface="Consolas"/>
            </a:endParaRPr>
          </a:p>
          <a:p>
            <a:pPr marL="967740" lvl="1" indent="-197485">
              <a:lnSpc>
                <a:spcPct val="100000"/>
              </a:lnSpc>
              <a:spcBef>
                <a:spcPts val="820"/>
              </a:spcBef>
              <a:buChar char="-"/>
              <a:tabLst>
                <a:tab pos="96837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amazon.aws</a:t>
            </a:r>
            <a:endParaRPr sz="14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57467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967740" lvl="1" indent="-197485">
              <a:lnSpc>
                <a:spcPct val="100000"/>
              </a:lnSpc>
              <a:spcBef>
                <a:spcPts val="815"/>
              </a:spcBef>
              <a:buChar char="-"/>
              <a:tabLst>
                <a:tab pos="96837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Create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 S3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bucket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11639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my-bucket</a:t>
            </a:r>
            <a:endParaRPr sz="1400">
              <a:latin typeface="Consolas"/>
              <a:cs typeface="Consolas"/>
            </a:endParaRPr>
          </a:p>
          <a:p>
            <a:pPr marL="1163955">
              <a:lnSpc>
                <a:spcPct val="100000"/>
              </a:lnSpc>
              <a:spcBef>
                <a:spcPts val="819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region: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us-west-1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76172" y="3741420"/>
            <a:ext cx="2494915" cy="1876425"/>
          </a:xfrm>
          <a:custGeom>
            <a:avLst/>
            <a:gdLst/>
            <a:ahLst/>
            <a:cxnLst/>
            <a:rect l="l" t="t" r="r" b="b"/>
            <a:pathLst>
              <a:path w="2494915" h="1876425">
                <a:moveTo>
                  <a:pt x="0" y="121157"/>
                </a:moveTo>
                <a:lnTo>
                  <a:pt x="9519" y="73991"/>
                </a:lnTo>
                <a:lnTo>
                  <a:pt x="35480" y="35480"/>
                </a:lnTo>
                <a:lnTo>
                  <a:pt x="73991" y="9519"/>
                </a:lnTo>
                <a:lnTo>
                  <a:pt x="121158" y="0"/>
                </a:lnTo>
                <a:lnTo>
                  <a:pt x="2044445" y="0"/>
                </a:lnTo>
                <a:lnTo>
                  <a:pt x="2091612" y="9519"/>
                </a:lnTo>
                <a:lnTo>
                  <a:pt x="2130123" y="35480"/>
                </a:lnTo>
                <a:lnTo>
                  <a:pt x="2156084" y="73991"/>
                </a:lnTo>
                <a:lnTo>
                  <a:pt x="2165604" y="121157"/>
                </a:lnTo>
                <a:lnTo>
                  <a:pt x="2165604" y="605789"/>
                </a:lnTo>
                <a:lnTo>
                  <a:pt x="2156084" y="652956"/>
                </a:lnTo>
                <a:lnTo>
                  <a:pt x="2130123" y="691467"/>
                </a:lnTo>
                <a:lnTo>
                  <a:pt x="2091612" y="717428"/>
                </a:lnTo>
                <a:lnTo>
                  <a:pt x="2044445" y="726947"/>
                </a:lnTo>
                <a:lnTo>
                  <a:pt x="121158" y="726947"/>
                </a:lnTo>
                <a:lnTo>
                  <a:pt x="73991" y="717428"/>
                </a:lnTo>
                <a:lnTo>
                  <a:pt x="35480" y="691467"/>
                </a:lnTo>
                <a:lnTo>
                  <a:pt x="9519" y="652956"/>
                </a:lnTo>
                <a:lnTo>
                  <a:pt x="0" y="605789"/>
                </a:lnTo>
                <a:lnTo>
                  <a:pt x="0" y="121157"/>
                </a:lnTo>
                <a:close/>
              </a:path>
              <a:path w="2494915" h="1876425">
                <a:moveTo>
                  <a:pt x="330708" y="1644903"/>
                </a:moveTo>
                <a:lnTo>
                  <a:pt x="334341" y="1626911"/>
                </a:lnTo>
                <a:lnTo>
                  <a:pt x="344249" y="1612217"/>
                </a:lnTo>
                <a:lnTo>
                  <a:pt x="358943" y="1602309"/>
                </a:lnTo>
                <a:lnTo>
                  <a:pt x="376935" y="1598675"/>
                </a:lnTo>
                <a:lnTo>
                  <a:pt x="2448560" y="1598675"/>
                </a:lnTo>
                <a:lnTo>
                  <a:pt x="2466552" y="1602309"/>
                </a:lnTo>
                <a:lnTo>
                  <a:pt x="2481246" y="1612217"/>
                </a:lnTo>
                <a:lnTo>
                  <a:pt x="2491154" y="1626911"/>
                </a:lnTo>
                <a:lnTo>
                  <a:pt x="2494788" y="1644903"/>
                </a:lnTo>
                <a:lnTo>
                  <a:pt x="2494788" y="1829815"/>
                </a:lnTo>
                <a:lnTo>
                  <a:pt x="2491154" y="1847808"/>
                </a:lnTo>
                <a:lnTo>
                  <a:pt x="2481246" y="1862502"/>
                </a:lnTo>
                <a:lnTo>
                  <a:pt x="2466552" y="1872410"/>
                </a:lnTo>
                <a:lnTo>
                  <a:pt x="2448560" y="1876043"/>
                </a:lnTo>
                <a:lnTo>
                  <a:pt x="376935" y="1876043"/>
                </a:lnTo>
                <a:lnTo>
                  <a:pt x="358943" y="1872410"/>
                </a:lnTo>
                <a:lnTo>
                  <a:pt x="344249" y="1862502"/>
                </a:lnTo>
                <a:lnTo>
                  <a:pt x="334341" y="1847808"/>
                </a:lnTo>
                <a:lnTo>
                  <a:pt x="330708" y="1829815"/>
                </a:lnTo>
                <a:lnTo>
                  <a:pt x="330708" y="1644903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886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Benefits</a:t>
            </a:r>
          </a:p>
        </p:txBody>
      </p:sp>
      <p:sp>
        <p:nvSpPr>
          <p:cNvPr id="3" name="object 3"/>
          <p:cNvSpPr/>
          <p:nvPr/>
        </p:nvSpPr>
        <p:spPr>
          <a:xfrm>
            <a:off x="83896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2" y="68580"/>
                </a:lnTo>
                <a:lnTo>
                  <a:pt x="32883" y="32893"/>
                </a:lnTo>
                <a:lnTo>
                  <a:pt x="68569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60" y="8826"/>
                </a:lnTo>
                <a:lnTo>
                  <a:pt x="3182747" y="32893"/>
                </a:lnTo>
                <a:lnTo>
                  <a:pt x="3206813" y="68580"/>
                </a:lnTo>
                <a:lnTo>
                  <a:pt x="3215640" y="112268"/>
                </a:lnTo>
                <a:lnTo>
                  <a:pt x="3215640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69" y="664781"/>
                </a:lnTo>
                <a:lnTo>
                  <a:pt x="32883" y="640714"/>
                </a:lnTo>
                <a:lnTo>
                  <a:pt x="8822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87246" y="1419859"/>
            <a:ext cx="1718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Expanded</a:t>
            </a:r>
            <a:r>
              <a:rPr sz="14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Functionality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8894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6" y="68580"/>
                </a:lnTo>
                <a:lnTo>
                  <a:pt x="32893" y="32893"/>
                </a:lnTo>
                <a:lnTo>
                  <a:pt x="68580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60" y="8826"/>
                </a:lnTo>
                <a:lnTo>
                  <a:pt x="3182746" y="32893"/>
                </a:lnTo>
                <a:lnTo>
                  <a:pt x="3206813" y="68580"/>
                </a:lnTo>
                <a:lnTo>
                  <a:pt x="3215640" y="112268"/>
                </a:lnTo>
                <a:lnTo>
                  <a:pt x="3215640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80" y="664781"/>
                </a:lnTo>
                <a:lnTo>
                  <a:pt x="32893" y="640714"/>
                </a:lnTo>
                <a:lnTo>
                  <a:pt x="8826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9464" y="1419859"/>
            <a:ext cx="19735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Modularity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Reusability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3892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6" y="68580"/>
                </a:lnTo>
                <a:lnTo>
                  <a:pt x="32893" y="32893"/>
                </a:lnTo>
                <a:lnTo>
                  <a:pt x="68580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59" y="8826"/>
                </a:lnTo>
                <a:lnTo>
                  <a:pt x="3182746" y="32893"/>
                </a:lnTo>
                <a:lnTo>
                  <a:pt x="3206813" y="68580"/>
                </a:lnTo>
                <a:lnTo>
                  <a:pt x="3215639" y="112268"/>
                </a:lnTo>
                <a:lnTo>
                  <a:pt x="3215639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79" y="664781"/>
                </a:lnTo>
                <a:lnTo>
                  <a:pt x="32892" y="640714"/>
                </a:lnTo>
                <a:lnTo>
                  <a:pt x="8826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62619" y="1419859"/>
            <a:ext cx="29660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Simplified Distribution</a:t>
            </a:r>
            <a:r>
              <a:rPr sz="1400" spc="25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Management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2186939"/>
            <a:ext cx="10515600" cy="3807460"/>
          </a:xfrm>
          <a:custGeom>
            <a:avLst/>
            <a:gdLst/>
            <a:ahLst/>
            <a:cxnLst/>
            <a:rect l="l" t="t" r="r" b="b"/>
            <a:pathLst>
              <a:path w="10515600" h="3807460">
                <a:moveTo>
                  <a:pt x="10515600" y="0"/>
                </a:moveTo>
                <a:lnTo>
                  <a:pt x="0" y="0"/>
                </a:lnTo>
                <a:lnTo>
                  <a:pt x="0" y="3806952"/>
                </a:lnTo>
                <a:lnTo>
                  <a:pt x="10515600" y="3806952"/>
                </a:lnTo>
                <a:lnTo>
                  <a:pt x="10515600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16456" y="2173918"/>
            <a:ext cx="3063240" cy="352171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3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my_collection/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├──</a:t>
            </a:r>
            <a:r>
              <a:rPr sz="14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docs/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├──</a:t>
            </a:r>
            <a:r>
              <a:rPr sz="14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galaxy.yml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2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├──</a:t>
            </a:r>
            <a:r>
              <a:rPr sz="14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plugins/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25"/>
              </a:spcBef>
              <a:tabLst>
                <a:tab pos="39306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│	└──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modules/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15"/>
              </a:spcBef>
              <a:tabLst>
                <a:tab pos="78613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│	└──</a:t>
            </a:r>
            <a:r>
              <a:rPr sz="14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my_custom_module.py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├──</a:t>
            </a:r>
            <a:r>
              <a:rPr sz="14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README.md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└──</a:t>
            </a:r>
            <a:r>
              <a:rPr sz="1400" spc="-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roles/</a:t>
            </a:r>
            <a:endParaRPr sz="1400">
              <a:latin typeface="Consolas"/>
              <a:cs typeface="Consolas"/>
            </a:endParaRPr>
          </a:p>
          <a:p>
            <a:pPr marL="393065">
              <a:lnSpc>
                <a:spcPct val="100000"/>
              </a:lnSpc>
              <a:spcBef>
                <a:spcPts val="81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└──</a:t>
            </a:r>
            <a:r>
              <a:rPr sz="1400" spc="-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my_custom_role/</a:t>
            </a:r>
            <a:endParaRPr sz="1400">
              <a:latin typeface="Consolas"/>
              <a:cs typeface="Consolas"/>
            </a:endParaRPr>
          </a:p>
          <a:p>
            <a:pPr marL="786130">
              <a:lnSpc>
                <a:spcPct val="100000"/>
              </a:lnSpc>
              <a:spcBef>
                <a:spcPts val="81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└──</a:t>
            </a:r>
            <a:r>
              <a:rPr sz="14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tasks/</a:t>
            </a:r>
            <a:endParaRPr sz="1400">
              <a:latin typeface="Consolas"/>
              <a:cs typeface="Consolas"/>
            </a:endParaRPr>
          </a:p>
          <a:p>
            <a:pPr marL="1180465"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└──</a:t>
            </a:r>
            <a:r>
              <a:rPr sz="14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main.yml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886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Benefits</a:t>
            </a:r>
          </a:p>
        </p:txBody>
      </p:sp>
      <p:sp>
        <p:nvSpPr>
          <p:cNvPr id="3" name="object 3"/>
          <p:cNvSpPr/>
          <p:nvPr/>
        </p:nvSpPr>
        <p:spPr>
          <a:xfrm>
            <a:off x="83896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2" y="68580"/>
                </a:lnTo>
                <a:lnTo>
                  <a:pt x="32883" y="32893"/>
                </a:lnTo>
                <a:lnTo>
                  <a:pt x="68569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60" y="8826"/>
                </a:lnTo>
                <a:lnTo>
                  <a:pt x="3182747" y="32893"/>
                </a:lnTo>
                <a:lnTo>
                  <a:pt x="3206813" y="68580"/>
                </a:lnTo>
                <a:lnTo>
                  <a:pt x="3215640" y="112268"/>
                </a:lnTo>
                <a:lnTo>
                  <a:pt x="3215640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69" y="664781"/>
                </a:lnTo>
                <a:lnTo>
                  <a:pt x="32883" y="640714"/>
                </a:lnTo>
                <a:lnTo>
                  <a:pt x="8822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87246" y="1419859"/>
            <a:ext cx="1718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Expanded</a:t>
            </a:r>
            <a:r>
              <a:rPr sz="14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Functionality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8894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6" y="68580"/>
                </a:lnTo>
                <a:lnTo>
                  <a:pt x="32893" y="32893"/>
                </a:lnTo>
                <a:lnTo>
                  <a:pt x="68580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60" y="8826"/>
                </a:lnTo>
                <a:lnTo>
                  <a:pt x="3182746" y="32893"/>
                </a:lnTo>
                <a:lnTo>
                  <a:pt x="3206813" y="68580"/>
                </a:lnTo>
                <a:lnTo>
                  <a:pt x="3215640" y="112268"/>
                </a:lnTo>
                <a:lnTo>
                  <a:pt x="3215640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80" y="664781"/>
                </a:lnTo>
                <a:lnTo>
                  <a:pt x="32893" y="640714"/>
                </a:lnTo>
                <a:lnTo>
                  <a:pt x="8826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09464" y="1419859"/>
            <a:ext cx="19735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Modularity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Reusability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3892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6" y="68580"/>
                </a:lnTo>
                <a:lnTo>
                  <a:pt x="32893" y="32893"/>
                </a:lnTo>
                <a:lnTo>
                  <a:pt x="68580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59" y="8826"/>
                </a:lnTo>
                <a:lnTo>
                  <a:pt x="3182746" y="32893"/>
                </a:lnTo>
                <a:lnTo>
                  <a:pt x="3206813" y="68580"/>
                </a:lnTo>
                <a:lnTo>
                  <a:pt x="3215639" y="112268"/>
                </a:lnTo>
                <a:lnTo>
                  <a:pt x="3215639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79" y="664781"/>
                </a:lnTo>
                <a:lnTo>
                  <a:pt x="32892" y="640714"/>
                </a:lnTo>
                <a:lnTo>
                  <a:pt x="8826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62619" y="1419859"/>
            <a:ext cx="29660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Simplified Distribution</a:t>
            </a:r>
            <a:r>
              <a:rPr sz="1400" spc="25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Management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2186939"/>
            <a:ext cx="10515600" cy="4049395"/>
          </a:xfrm>
          <a:custGeom>
            <a:avLst/>
            <a:gdLst/>
            <a:ahLst/>
            <a:cxnLst/>
            <a:rect l="l" t="t" r="r" b="b"/>
            <a:pathLst>
              <a:path w="10515600" h="4049395">
                <a:moveTo>
                  <a:pt x="10515600" y="0"/>
                </a:moveTo>
                <a:lnTo>
                  <a:pt x="0" y="0"/>
                </a:lnTo>
                <a:lnTo>
                  <a:pt x="0" y="4049267"/>
                </a:lnTo>
                <a:lnTo>
                  <a:pt x="10515600" y="4049267"/>
                </a:lnTo>
                <a:lnTo>
                  <a:pt x="10515600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8200" y="2186939"/>
            <a:ext cx="10515600" cy="404939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574675" marR="8359140" indent="-196850">
              <a:lnSpc>
                <a:spcPct val="148600"/>
              </a:lnSpc>
              <a:spcBef>
                <a:spcPts val="10"/>
              </a:spcBef>
              <a:buChar char="-"/>
              <a:tabLst>
                <a:tab pos="57531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collections:</a:t>
            </a:r>
            <a:endParaRPr sz="1400">
              <a:latin typeface="Consolas"/>
              <a:cs typeface="Consolas"/>
            </a:endParaRPr>
          </a:p>
          <a:p>
            <a:pPr marL="967740" lvl="1" indent="-197485">
              <a:lnSpc>
                <a:spcPct val="100000"/>
              </a:lnSpc>
              <a:spcBef>
                <a:spcPts val="820"/>
              </a:spcBef>
              <a:buChar char="-"/>
              <a:tabLst>
                <a:tab pos="96837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my_namespace.my_collection</a:t>
            </a:r>
            <a:endParaRPr sz="14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buClr>
                <a:srgbClr val="E6DB74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E6DB74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57467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roles:</a:t>
            </a:r>
            <a:endParaRPr sz="1400">
              <a:latin typeface="Consolas"/>
              <a:cs typeface="Consolas"/>
            </a:endParaRPr>
          </a:p>
          <a:p>
            <a:pPr marL="967740" lvl="1" indent="-197485">
              <a:lnSpc>
                <a:spcPct val="100000"/>
              </a:lnSpc>
              <a:spcBef>
                <a:spcPts val="815"/>
              </a:spcBef>
              <a:buChar char="-"/>
              <a:tabLst>
                <a:tab pos="96837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my_custom_role</a:t>
            </a:r>
            <a:endParaRPr sz="14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buClr>
                <a:srgbClr val="E6DB74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E6DB74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57467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967740" lvl="1" indent="-197485">
              <a:lnSpc>
                <a:spcPct val="100000"/>
              </a:lnSpc>
              <a:spcBef>
                <a:spcPts val="820"/>
              </a:spcBef>
              <a:buChar char="-"/>
              <a:tabLst>
                <a:tab pos="96837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Use custom module</a:t>
            </a:r>
            <a:endParaRPr sz="1400">
              <a:latin typeface="Consolas"/>
              <a:cs typeface="Consolas"/>
            </a:endParaRPr>
          </a:p>
          <a:p>
            <a:pPr marL="967740">
              <a:lnSpc>
                <a:spcPct val="100000"/>
              </a:lnSpc>
              <a:spcBef>
                <a:spcPts val="82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my_custom_module:</a:t>
            </a:r>
            <a:endParaRPr sz="1400">
              <a:latin typeface="Consolas"/>
              <a:cs typeface="Consolas"/>
            </a:endParaRPr>
          </a:p>
          <a:p>
            <a:pPr marL="1163955">
              <a:lnSpc>
                <a:spcPct val="100000"/>
              </a:lnSpc>
              <a:spcBef>
                <a:spcPts val="819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param: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value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3980" y="2895600"/>
            <a:ext cx="4110354" cy="3253740"/>
          </a:xfrm>
          <a:custGeom>
            <a:avLst/>
            <a:gdLst/>
            <a:ahLst/>
            <a:cxnLst/>
            <a:rect l="l" t="t" r="r" b="b"/>
            <a:pathLst>
              <a:path w="4110354" h="3253740">
                <a:moveTo>
                  <a:pt x="0" y="121158"/>
                </a:moveTo>
                <a:lnTo>
                  <a:pt x="9519" y="73991"/>
                </a:lnTo>
                <a:lnTo>
                  <a:pt x="35480" y="35480"/>
                </a:lnTo>
                <a:lnTo>
                  <a:pt x="73991" y="9519"/>
                </a:lnTo>
                <a:lnTo>
                  <a:pt x="121157" y="0"/>
                </a:lnTo>
                <a:lnTo>
                  <a:pt x="3989070" y="0"/>
                </a:lnTo>
                <a:lnTo>
                  <a:pt x="4036236" y="9519"/>
                </a:lnTo>
                <a:lnTo>
                  <a:pt x="4074747" y="35480"/>
                </a:lnTo>
                <a:lnTo>
                  <a:pt x="4100708" y="73991"/>
                </a:lnTo>
                <a:lnTo>
                  <a:pt x="4110228" y="121158"/>
                </a:lnTo>
                <a:lnTo>
                  <a:pt x="4110228" y="605789"/>
                </a:lnTo>
                <a:lnTo>
                  <a:pt x="4100708" y="652956"/>
                </a:lnTo>
                <a:lnTo>
                  <a:pt x="4074747" y="691467"/>
                </a:lnTo>
                <a:lnTo>
                  <a:pt x="4036236" y="717428"/>
                </a:lnTo>
                <a:lnTo>
                  <a:pt x="3989070" y="726948"/>
                </a:lnTo>
                <a:lnTo>
                  <a:pt x="121157" y="726948"/>
                </a:lnTo>
                <a:lnTo>
                  <a:pt x="73991" y="717428"/>
                </a:lnTo>
                <a:lnTo>
                  <a:pt x="35480" y="691467"/>
                </a:lnTo>
                <a:lnTo>
                  <a:pt x="9519" y="652956"/>
                </a:lnTo>
                <a:lnTo>
                  <a:pt x="0" y="605789"/>
                </a:lnTo>
                <a:lnTo>
                  <a:pt x="0" y="121158"/>
                </a:lnTo>
                <a:close/>
              </a:path>
              <a:path w="4110354" h="3253740">
                <a:moveTo>
                  <a:pt x="0" y="1034033"/>
                </a:moveTo>
                <a:lnTo>
                  <a:pt x="9519" y="986867"/>
                </a:lnTo>
                <a:lnTo>
                  <a:pt x="35480" y="948356"/>
                </a:lnTo>
                <a:lnTo>
                  <a:pt x="73991" y="922395"/>
                </a:lnTo>
                <a:lnTo>
                  <a:pt x="121157" y="912876"/>
                </a:lnTo>
                <a:lnTo>
                  <a:pt x="3989070" y="912876"/>
                </a:lnTo>
                <a:lnTo>
                  <a:pt x="4036236" y="922395"/>
                </a:lnTo>
                <a:lnTo>
                  <a:pt x="4074747" y="948356"/>
                </a:lnTo>
                <a:lnTo>
                  <a:pt x="4100708" y="986867"/>
                </a:lnTo>
                <a:lnTo>
                  <a:pt x="4110228" y="1034033"/>
                </a:lnTo>
                <a:lnTo>
                  <a:pt x="4110228" y="1518666"/>
                </a:lnTo>
                <a:lnTo>
                  <a:pt x="4100708" y="1565832"/>
                </a:lnTo>
                <a:lnTo>
                  <a:pt x="4074747" y="1604343"/>
                </a:lnTo>
                <a:lnTo>
                  <a:pt x="4036236" y="1630304"/>
                </a:lnTo>
                <a:lnTo>
                  <a:pt x="3989070" y="1639824"/>
                </a:lnTo>
                <a:lnTo>
                  <a:pt x="121157" y="1639824"/>
                </a:lnTo>
                <a:lnTo>
                  <a:pt x="73991" y="1630304"/>
                </a:lnTo>
                <a:lnTo>
                  <a:pt x="35480" y="1604343"/>
                </a:lnTo>
                <a:lnTo>
                  <a:pt x="9519" y="1565832"/>
                </a:lnTo>
                <a:lnTo>
                  <a:pt x="0" y="1518666"/>
                </a:lnTo>
                <a:lnTo>
                  <a:pt x="0" y="1034033"/>
                </a:lnTo>
                <a:close/>
              </a:path>
              <a:path w="4110354" h="3253740">
                <a:moveTo>
                  <a:pt x="0" y="2647950"/>
                </a:moveTo>
                <a:lnTo>
                  <a:pt x="9519" y="2600783"/>
                </a:lnTo>
                <a:lnTo>
                  <a:pt x="35480" y="2562272"/>
                </a:lnTo>
                <a:lnTo>
                  <a:pt x="73991" y="2536311"/>
                </a:lnTo>
                <a:lnTo>
                  <a:pt x="121157" y="2526791"/>
                </a:lnTo>
                <a:lnTo>
                  <a:pt x="3989070" y="2526791"/>
                </a:lnTo>
                <a:lnTo>
                  <a:pt x="4036236" y="2536311"/>
                </a:lnTo>
                <a:lnTo>
                  <a:pt x="4074747" y="2562272"/>
                </a:lnTo>
                <a:lnTo>
                  <a:pt x="4100708" y="2600783"/>
                </a:lnTo>
                <a:lnTo>
                  <a:pt x="4110228" y="2647950"/>
                </a:lnTo>
                <a:lnTo>
                  <a:pt x="4110228" y="3132582"/>
                </a:lnTo>
                <a:lnTo>
                  <a:pt x="4100708" y="3179743"/>
                </a:lnTo>
                <a:lnTo>
                  <a:pt x="4074747" y="3218254"/>
                </a:lnTo>
                <a:lnTo>
                  <a:pt x="4036236" y="3244219"/>
                </a:lnTo>
                <a:lnTo>
                  <a:pt x="3989070" y="3253740"/>
                </a:lnTo>
                <a:lnTo>
                  <a:pt x="121157" y="3253740"/>
                </a:lnTo>
                <a:lnTo>
                  <a:pt x="73991" y="3244219"/>
                </a:lnTo>
                <a:lnTo>
                  <a:pt x="35480" y="3218254"/>
                </a:lnTo>
                <a:lnTo>
                  <a:pt x="9519" y="3179743"/>
                </a:lnTo>
                <a:lnTo>
                  <a:pt x="0" y="3132582"/>
                </a:lnTo>
                <a:lnTo>
                  <a:pt x="0" y="264795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886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Benefits</a:t>
            </a:r>
          </a:p>
        </p:txBody>
      </p:sp>
      <p:sp>
        <p:nvSpPr>
          <p:cNvPr id="19" name="object 19"/>
          <p:cNvSpPr/>
          <p:nvPr/>
        </p:nvSpPr>
        <p:spPr>
          <a:xfrm>
            <a:off x="83896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2" y="68580"/>
                </a:lnTo>
                <a:lnTo>
                  <a:pt x="32883" y="32893"/>
                </a:lnTo>
                <a:lnTo>
                  <a:pt x="68569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60" y="8826"/>
                </a:lnTo>
                <a:lnTo>
                  <a:pt x="3182747" y="32893"/>
                </a:lnTo>
                <a:lnTo>
                  <a:pt x="3206813" y="68580"/>
                </a:lnTo>
                <a:lnTo>
                  <a:pt x="3215640" y="112268"/>
                </a:lnTo>
                <a:lnTo>
                  <a:pt x="3215640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69" y="664781"/>
                </a:lnTo>
                <a:lnTo>
                  <a:pt x="32883" y="640714"/>
                </a:lnTo>
                <a:lnTo>
                  <a:pt x="8822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87246" y="1419859"/>
            <a:ext cx="17189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Expanded</a:t>
            </a:r>
            <a:r>
              <a:rPr sz="140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Functionality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8894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6" y="68580"/>
                </a:lnTo>
                <a:lnTo>
                  <a:pt x="32893" y="32893"/>
                </a:lnTo>
                <a:lnTo>
                  <a:pt x="68580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60" y="8826"/>
                </a:lnTo>
                <a:lnTo>
                  <a:pt x="3182746" y="32893"/>
                </a:lnTo>
                <a:lnTo>
                  <a:pt x="3206813" y="68580"/>
                </a:lnTo>
                <a:lnTo>
                  <a:pt x="3215640" y="112268"/>
                </a:lnTo>
                <a:lnTo>
                  <a:pt x="3215640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80" y="664781"/>
                </a:lnTo>
                <a:lnTo>
                  <a:pt x="32893" y="640714"/>
                </a:lnTo>
                <a:lnTo>
                  <a:pt x="8826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109464" y="1419859"/>
            <a:ext cx="19735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05046"/>
                </a:solidFill>
                <a:latin typeface="Calibri"/>
                <a:cs typeface="Calibri"/>
              </a:rPr>
              <a:t>Modularity</a:t>
            </a:r>
            <a:r>
              <a:rPr sz="1400" spc="-2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05046"/>
                </a:solidFill>
                <a:latin typeface="Calibri"/>
                <a:cs typeface="Calibri"/>
              </a:rPr>
              <a:t>Reusability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138921" y="1215389"/>
            <a:ext cx="3215640" cy="673735"/>
          </a:xfrm>
          <a:custGeom>
            <a:avLst/>
            <a:gdLst/>
            <a:ahLst/>
            <a:cxnLst/>
            <a:rect l="l" t="t" r="r" b="b"/>
            <a:pathLst>
              <a:path w="3215640" h="673735">
                <a:moveTo>
                  <a:pt x="0" y="112268"/>
                </a:moveTo>
                <a:lnTo>
                  <a:pt x="8826" y="68580"/>
                </a:lnTo>
                <a:lnTo>
                  <a:pt x="32893" y="32893"/>
                </a:lnTo>
                <a:lnTo>
                  <a:pt x="68580" y="8826"/>
                </a:lnTo>
                <a:lnTo>
                  <a:pt x="112268" y="0"/>
                </a:lnTo>
                <a:lnTo>
                  <a:pt x="3103372" y="0"/>
                </a:lnTo>
                <a:lnTo>
                  <a:pt x="3147059" y="8826"/>
                </a:lnTo>
                <a:lnTo>
                  <a:pt x="3182746" y="32893"/>
                </a:lnTo>
                <a:lnTo>
                  <a:pt x="3206813" y="68580"/>
                </a:lnTo>
                <a:lnTo>
                  <a:pt x="3215639" y="112268"/>
                </a:lnTo>
                <a:lnTo>
                  <a:pt x="3215639" y="561339"/>
                </a:lnTo>
                <a:lnTo>
                  <a:pt x="3206813" y="605027"/>
                </a:lnTo>
                <a:lnTo>
                  <a:pt x="3182747" y="640714"/>
                </a:lnTo>
                <a:lnTo>
                  <a:pt x="3147060" y="664781"/>
                </a:lnTo>
                <a:lnTo>
                  <a:pt x="3103372" y="673608"/>
                </a:lnTo>
                <a:lnTo>
                  <a:pt x="112268" y="673608"/>
                </a:lnTo>
                <a:lnTo>
                  <a:pt x="68579" y="664781"/>
                </a:lnTo>
                <a:lnTo>
                  <a:pt x="32892" y="640714"/>
                </a:lnTo>
                <a:lnTo>
                  <a:pt x="8826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262619" y="1419859"/>
            <a:ext cx="29660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Simplified Distribution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38200" y="2159507"/>
            <a:ext cx="10515600" cy="2880360"/>
            <a:chOff x="838200" y="2159507"/>
            <a:chExt cx="10515600" cy="2880360"/>
          </a:xfrm>
        </p:grpSpPr>
        <p:sp>
          <p:nvSpPr>
            <p:cNvPr id="26" name="object 26"/>
            <p:cNvSpPr/>
            <p:nvPr/>
          </p:nvSpPr>
          <p:spPr>
            <a:xfrm>
              <a:off x="838200" y="2540507"/>
              <a:ext cx="10515600" cy="2499360"/>
            </a:xfrm>
            <a:custGeom>
              <a:avLst/>
              <a:gdLst/>
              <a:ahLst/>
              <a:cxnLst/>
              <a:rect l="l" t="t" r="r" b="b"/>
              <a:pathLst>
                <a:path w="10515600" h="2499360">
                  <a:moveTo>
                    <a:pt x="10515600" y="0"/>
                  </a:moveTo>
                  <a:lnTo>
                    <a:pt x="0" y="0"/>
                  </a:lnTo>
                  <a:lnTo>
                    <a:pt x="0" y="2499360"/>
                  </a:lnTo>
                  <a:lnTo>
                    <a:pt x="10515600" y="2499360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1111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63980" y="3300983"/>
              <a:ext cx="3124200" cy="881380"/>
            </a:xfrm>
            <a:custGeom>
              <a:avLst/>
              <a:gdLst/>
              <a:ahLst/>
              <a:cxnLst/>
              <a:rect l="l" t="t" r="r" b="b"/>
              <a:pathLst>
                <a:path w="3124200" h="881379">
                  <a:moveTo>
                    <a:pt x="0" y="42417"/>
                  </a:moveTo>
                  <a:lnTo>
                    <a:pt x="3341" y="25931"/>
                  </a:lnTo>
                  <a:lnTo>
                    <a:pt x="12446" y="12446"/>
                  </a:lnTo>
                  <a:lnTo>
                    <a:pt x="25931" y="3341"/>
                  </a:lnTo>
                  <a:lnTo>
                    <a:pt x="42417" y="0"/>
                  </a:lnTo>
                  <a:lnTo>
                    <a:pt x="2647442" y="0"/>
                  </a:lnTo>
                  <a:lnTo>
                    <a:pt x="2663928" y="3341"/>
                  </a:lnTo>
                  <a:lnTo>
                    <a:pt x="2677413" y="12446"/>
                  </a:lnTo>
                  <a:lnTo>
                    <a:pt x="2686518" y="25931"/>
                  </a:lnTo>
                  <a:lnTo>
                    <a:pt x="2689860" y="42417"/>
                  </a:lnTo>
                  <a:lnTo>
                    <a:pt x="2689860" y="212089"/>
                  </a:lnTo>
                  <a:lnTo>
                    <a:pt x="2686518" y="228576"/>
                  </a:lnTo>
                  <a:lnTo>
                    <a:pt x="2677413" y="242061"/>
                  </a:lnTo>
                  <a:lnTo>
                    <a:pt x="2663928" y="251166"/>
                  </a:lnTo>
                  <a:lnTo>
                    <a:pt x="2647442" y="254507"/>
                  </a:lnTo>
                  <a:lnTo>
                    <a:pt x="42417" y="254507"/>
                  </a:lnTo>
                  <a:lnTo>
                    <a:pt x="25931" y="251166"/>
                  </a:lnTo>
                  <a:lnTo>
                    <a:pt x="12445" y="242061"/>
                  </a:lnTo>
                  <a:lnTo>
                    <a:pt x="3341" y="228576"/>
                  </a:lnTo>
                  <a:lnTo>
                    <a:pt x="0" y="212089"/>
                  </a:lnTo>
                  <a:lnTo>
                    <a:pt x="0" y="42417"/>
                  </a:lnTo>
                  <a:close/>
                </a:path>
                <a:path w="3124200" h="881379">
                  <a:moveTo>
                    <a:pt x="0" y="624332"/>
                  </a:moveTo>
                  <a:lnTo>
                    <a:pt x="4034" y="604367"/>
                  </a:lnTo>
                  <a:lnTo>
                    <a:pt x="15033" y="588057"/>
                  </a:lnTo>
                  <a:lnTo>
                    <a:pt x="31343" y="577058"/>
                  </a:lnTo>
                  <a:lnTo>
                    <a:pt x="51307" y="573023"/>
                  </a:lnTo>
                  <a:lnTo>
                    <a:pt x="3072892" y="573023"/>
                  </a:lnTo>
                  <a:lnTo>
                    <a:pt x="3092856" y="577058"/>
                  </a:lnTo>
                  <a:lnTo>
                    <a:pt x="3109166" y="588057"/>
                  </a:lnTo>
                  <a:lnTo>
                    <a:pt x="3120165" y="604367"/>
                  </a:lnTo>
                  <a:lnTo>
                    <a:pt x="3124199" y="624332"/>
                  </a:lnTo>
                  <a:lnTo>
                    <a:pt x="3124199" y="829563"/>
                  </a:lnTo>
                  <a:lnTo>
                    <a:pt x="3120165" y="849528"/>
                  </a:lnTo>
                  <a:lnTo>
                    <a:pt x="3109166" y="865838"/>
                  </a:lnTo>
                  <a:lnTo>
                    <a:pt x="3092856" y="876837"/>
                  </a:lnTo>
                  <a:lnTo>
                    <a:pt x="3072892" y="880871"/>
                  </a:lnTo>
                  <a:lnTo>
                    <a:pt x="51307" y="880871"/>
                  </a:lnTo>
                  <a:lnTo>
                    <a:pt x="31343" y="876837"/>
                  </a:lnTo>
                  <a:lnTo>
                    <a:pt x="15033" y="865838"/>
                  </a:lnTo>
                  <a:lnTo>
                    <a:pt x="4034" y="849528"/>
                  </a:lnTo>
                  <a:lnTo>
                    <a:pt x="0" y="829563"/>
                  </a:lnTo>
                  <a:lnTo>
                    <a:pt x="0" y="62433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38200" y="2159507"/>
              <a:ext cx="4026535" cy="368935"/>
            </a:xfrm>
            <a:custGeom>
              <a:avLst/>
              <a:gdLst/>
              <a:ahLst/>
              <a:cxnLst/>
              <a:rect l="l" t="t" r="r" b="b"/>
              <a:pathLst>
                <a:path w="4026535" h="368935">
                  <a:moveTo>
                    <a:pt x="402640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4026408" y="368808"/>
                  </a:lnTo>
                  <a:lnTo>
                    <a:pt x="4026408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38200" y="5288279"/>
            <a:ext cx="10515600" cy="760730"/>
          </a:xfrm>
          <a:prstGeom prst="rect">
            <a:avLst/>
          </a:prstGeom>
          <a:solidFill>
            <a:srgbClr val="11110F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$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ansible-galaxy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collection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-r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requirements.yml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6939" y="2178811"/>
            <a:ext cx="6512559" cy="2599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requirements.yml</a:t>
            </a:r>
            <a:endParaRPr sz="1800">
              <a:latin typeface="Consolas"/>
              <a:cs typeface="Consolas"/>
            </a:endParaRPr>
          </a:p>
          <a:p>
            <a:pPr marL="299085">
              <a:lnSpc>
                <a:spcPct val="100000"/>
              </a:lnSpc>
              <a:spcBef>
                <a:spcPts val="142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299085">
              <a:lnSpc>
                <a:spcPct val="100000"/>
              </a:lnSpc>
              <a:spcBef>
                <a:spcPts val="82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collections:</a:t>
            </a:r>
            <a:endParaRPr sz="1400">
              <a:latin typeface="Consolas"/>
              <a:cs typeface="Consolas"/>
            </a:endParaRPr>
          </a:p>
          <a:p>
            <a:pPr marL="692150" marR="4237355" indent="-196850">
              <a:lnSpc>
                <a:spcPct val="148600"/>
              </a:lnSpc>
              <a:buChar char="-"/>
              <a:tabLst>
                <a:tab pos="6927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amazon.aws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version: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"1.5.0"</a:t>
            </a:r>
            <a:endParaRPr sz="1400">
              <a:latin typeface="Consolas"/>
              <a:cs typeface="Consolas"/>
            </a:endParaRPr>
          </a:p>
          <a:p>
            <a:pPr marL="692150" indent="-196850">
              <a:lnSpc>
                <a:spcPct val="100000"/>
              </a:lnSpc>
              <a:spcBef>
                <a:spcPts val="830"/>
              </a:spcBef>
              <a:buChar char="-"/>
              <a:tabLst>
                <a:tab pos="69278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community.mysql</a:t>
            </a:r>
            <a:endParaRPr sz="1400">
              <a:latin typeface="Consolas"/>
              <a:cs typeface="Consolas"/>
            </a:endParaRPr>
          </a:p>
          <a:p>
            <a:pPr marL="692150" marR="5080">
              <a:lnSpc>
                <a:spcPct val="1486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src:</a:t>
            </a:r>
            <a:r>
              <a:rPr sz="1400" spc="1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https://github.com/ansible-collections/community.mysql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version: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"1.2.1"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3703320"/>
            <a:chOff x="0" y="0"/>
            <a:chExt cx="12192000" cy="370332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2192000" cy="3703320"/>
            </a:xfrm>
            <a:custGeom>
              <a:avLst/>
              <a:gdLst/>
              <a:ahLst/>
              <a:cxnLst/>
              <a:rect l="l" t="t" r="r" b="b"/>
              <a:pathLst>
                <a:path w="12192000" h="3703320">
                  <a:moveTo>
                    <a:pt x="12191999" y="0"/>
                  </a:moveTo>
                  <a:lnTo>
                    <a:pt x="0" y="0"/>
                  </a:lnTo>
                  <a:lnTo>
                    <a:pt x="0" y="3139188"/>
                  </a:lnTo>
                  <a:lnTo>
                    <a:pt x="117635" y="3170353"/>
                  </a:lnTo>
                  <a:lnTo>
                    <a:pt x="598534" y="3303922"/>
                  </a:lnTo>
                  <a:lnTo>
                    <a:pt x="900407" y="3388212"/>
                  </a:lnTo>
                  <a:lnTo>
                    <a:pt x="1141803" y="3453374"/>
                  </a:lnTo>
                  <a:lnTo>
                    <a:pt x="1403973" y="3519961"/>
                  </a:lnTo>
                  <a:lnTo>
                    <a:pt x="1560678" y="3556880"/>
                  </a:lnTo>
                  <a:lnTo>
                    <a:pt x="1716412" y="3590866"/>
                  </a:lnTo>
                  <a:lnTo>
                    <a:pt x="1819484" y="3611628"/>
                  </a:lnTo>
                  <a:lnTo>
                    <a:pt x="1921808" y="3630688"/>
                  </a:lnTo>
                  <a:lnTo>
                    <a:pt x="2023258" y="3647885"/>
                  </a:lnTo>
                  <a:lnTo>
                    <a:pt x="2123706" y="3663061"/>
                  </a:lnTo>
                  <a:lnTo>
                    <a:pt x="2173514" y="3669841"/>
                  </a:lnTo>
                  <a:lnTo>
                    <a:pt x="2223025" y="3676056"/>
                  </a:lnTo>
                  <a:lnTo>
                    <a:pt x="2272222" y="3681686"/>
                  </a:lnTo>
                  <a:lnTo>
                    <a:pt x="2321090" y="3686711"/>
                  </a:lnTo>
                  <a:lnTo>
                    <a:pt x="2369612" y="3691110"/>
                  </a:lnTo>
                  <a:lnTo>
                    <a:pt x="2417773" y="3694865"/>
                  </a:lnTo>
                  <a:lnTo>
                    <a:pt x="2465557" y="3697955"/>
                  </a:lnTo>
                  <a:lnTo>
                    <a:pt x="2512948" y="3700360"/>
                  </a:lnTo>
                  <a:lnTo>
                    <a:pt x="2559930" y="3702060"/>
                  </a:lnTo>
                  <a:lnTo>
                    <a:pt x="2606487" y="3703036"/>
                  </a:lnTo>
                  <a:lnTo>
                    <a:pt x="2652604" y="3703267"/>
                  </a:lnTo>
                  <a:lnTo>
                    <a:pt x="2698265" y="3702733"/>
                  </a:lnTo>
                  <a:lnTo>
                    <a:pt x="2743454" y="3701415"/>
                  </a:lnTo>
                  <a:lnTo>
                    <a:pt x="2791495" y="3699008"/>
                  </a:lnTo>
                  <a:lnTo>
                    <a:pt x="2838940" y="3695494"/>
                  </a:lnTo>
                  <a:lnTo>
                    <a:pt x="2885813" y="3690908"/>
                  </a:lnTo>
                  <a:lnTo>
                    <a:pt x="2932133" y="3685283"/>
                  </a:lnTo>
                  <a:lnTo>
                    <a:pt x="2977924" y="3678654"/>
                  </a:lnTo>
                  <a:lnTo>
                    <a:pt x="3023208" y="3671055"/>
                  </a:lnTo>
                  <a:lnTo>
                    <a:pt x="3068007" y="3662521"/>
                  </a:lnTo>
                  <a:lnTo>
                    <a:pt x="3112344" y="3653086"/>
                  </a:lnTo>
                  <a:lnTo>
                    <a:pt x="3156239" y="3642785"/>
                  </a:lnTo>
                  <a:lnTo>
                    <a:pt x="3199716" y="3631652"/>
                  </a:lnTo>
                  <a:lnTo>
                    <a:pt x="3242796" y="3619721"/>
                  </a:lnTo>
                  <a:lnTo>
                    <a:pt x="3285502" y="3607027"/>
                  </a:lnTo>
                  <a:lnTo>
                    <a:pt x="3327855" y="3593604"/>
                  </a:lnTo>
                  <a:lnTo>
                    <a:pt x="3369878" y="3579487"/>
                  </a:lnTo>
                  <a:lnTo>
                    <a:pt x="3411594" y="3564709"/>
                  </a:lnTo>
                  <a:lnTo>
                    <a:pt x="3453023" y="3549306"/>
                  </a:lnTo>
                  <a:lnTo>
                    <a:pt x="3494189" y="3533312"/>
                  </a:lnTo>
                  <a:lnTo>
                    <a:pt x="3535114" y="3516760"/>
                  </a:lnTo>
                  <a:lnTo>
                    <a:pt x="3575819" y="3499687"/>
                  </a:lnTo>
                  <a:lnTo>
                    <a:pt x="3616326" y="3482125"/>
                  </a:lnTo>
                  <a:lnTo>
                    <a:pt x="3656658" y="3464109"/>
                  </a:lnTo>
                  <a:lnTo>
                    <a:pt x="3696838" y="3445674"/>
                  </a:lnTo>
                  <a:lnTo>
                    <a:pt x="3736886" y="3426854"/>
                  </a:lnTo>
                  <a:lnTo>
                    <a:pt x="3816679" y="3388198"/>
                  </a:lnTo>
                  <a:lnTo>
                    <a:pt x="3935939" y="3328186"/>
                  </a:lnTo>
                  <a:lnTo>
                    <a:pt x="3983161" y="3303904"/>
                  </a:lnTo>
                  <a:lnTo>
                    <a:pt x="4296214" y="3142223"/>
                  </a:lnTo>
                  <a:lnTo>
                    <a:pt x="4377919" y="3101457"/>
                  </a:lnTo>
                  <a:lnTo>
                    <a:pt x="4460606" y="3061489"/>
                  </a:lnTo>
                  <a:lnTo>
                    <a:pt x="4502372" y="3041891"/>
                  </a:lnTo>
                  <a:lnTo>
                    <a:pt x="4544451" y="3022596"/>
                  </a:lnTo>
                  <a:lnTo>
                    <a:pt x="4586863" y="3003639"/>
                  </a:lnTo>
                  <a:lnTo>
                    <a:pt x="4629632" y="2985053"/>
                  </a:lnTo>
                  <a:lnTo>
                    <a:pt x="4672778" y="2966874"/>
                  </a:lnTo>
                  <a:lnTo>
                    <a:pt x="4716325" y="2949134"/>
                  </a:lnTo>
                  <a:lnTo>
                    <a:pt x="4760294" y="2931870"/>
                  </a:lnTo>
                  <a:lnTo>
                    <a:pt x="4804708" y="2915116"/>
                  </a:lnTo>
                  <a:lnTo>
                    <a:pt x="4849589" y="2898905"/>
                  </a:lnTo>
                  <a:lnTo>
                    <a:pt x="4894958" y="2883272"/>
                  </a:lnTo>
                  <a:lnTo>
                    <a:pt x="4940839" y="2868252"/>
                  </a:lnTo>
                  <a:lnTo>
                    <a:pt x="4987252" y="2853879"/>
                  </a:lnTo>
                  <a:lnTo>
                    <a:pt x="5034221" y="2840187"/>
                  </a:lnTo>
                  <a:lnTo>
                    <a:pt x="5081768" y="2827211"/>
                  </a:lnTo>
                  <a:lnTo>
                    <a:pt x="5129913" y="2814985"/>
                  </a:lnTo>
                  <a:lnTo>
                    <a:pt x="5178681" y="2803543"/>
                  </a:lnTo>
                  <a:lnTo>
                    <a:pt x="5228092" y="2792920"/>
                  </a:lnTo>
                  <a:lnTo>
                    <a:pt x="5278169" y="2783151"/>
                  </a:lnTo>
                  <a:lnTo>
                    <a:pt x="5328934" y="2774270"/>
                  </a:lnTo>
                  <a:lnTo>
                    <a:pt x="5380409" y="2766310"/>
                  </a:lnTo>
                  <a:lnTo>
                    <a:pt x="5432617" y="2759307"/>
                  </a:lnTo>
                  <a:lnTo>
                    <a:pt x="5485579" y="2753295"/>
                  </a:lnTo>
                  <a:lnTo>
                    <a:pt x="5539318" y="2748309"/>
                  </a:lnTo>
                  <a:lnTo>
                    <a:pt x="5593855" y="2744381"/>
                  </a:lnTo>
                  <a:lnTo>
                    <a:pt x="5649214" y="2741549"/>
                  </a:lnTo>
                  <a:lnTo>
                    <a:pt x="5690334" y="2740149"/>
                  </a:lnTo>
                  <a:lnTo>
                    <a:pt x="5731879" y="2739285"/>
                  </a:lnTo>
                  <a:lnTo>
                    <a:pt x="12192000" y="2738947"/>
                  </a:lnTo>
                  <a:lnTo>
                    <a:pt x="12191999" y="0"/>
                  </a:lnTo>
                  <a:close/>
                </a:path>
                <a:path w="12192000" h="3703320">
                  <a:moveTo>
                    <a:pt x="12192000" y="2738947"/>
                  </a:moveTo>
                  <a:lnTo>
                    <a:pt x="5773838" y="2738947"/>
                  </a:lnTo>
                  <a:lnTo>
                    <a:pt x="5816205" y="2739123"/>
                  </a:lnTo>
                  <a:lnTo>
                    <a:pt x="5858971" y="2739800"/>
                  </a:lnTo>
                  <a:lnTo>
                    <a:pt x="5902128" y="2740968"/>
                  </a:lnTo>
                  <a:lnTo>
                    <a:pt x="5945669" y="2742614"/>
                  </a:lnTo>
                  <a:lnTo>
                    <a:pt x="5989584" y="2744727"/>
                  </a:lnTo>
                  <a:lnTo>
                    <a:pt x="6078510" y="2750309"/>
                  </a:lnTo>
                  <a:lnTo>
                    <a:pt x="6168841" y="2757619"/>
                  </a:lnTo>
                  <a:lnTo>
                    <a:pt x="6260512" y="2766565"/>
                  </a:lnTo>
                  <a:lnTo>
                    <a:pt x="6353461" y="2777054"/>
                  </a:lnTo>
                  <a:lnTo>
                    <a:pt x="6447624" y="2788993"/>
                  </a:lnTo>
                  <a:lnTo>
                    <a:pt x="6591003" y="2809417"/>
                  </a:lnTo>
                  <a:lnTo>
                    <a:pt x="6736751" y="2832580"/>
                  </a:lnTo>
                  <a:lnTo>
                    <a:pt x="6934397" y="2867185"/>
                  </a:lnTo>
                  <a:lnTo>
                    <a:pt x="7186061" y="2915373"/>
                  </a:lnTo>
                  <a:lnTo>
                    <a:pt x="8592048" y="3210084"/>
                  </a:lnTo>
                  <a:lnTo>
                    <a:pt x="8905236" y="3268914"/>
                  </a:lnTo>
                  <a:lnTo>
                    <a:pt x="9112208" y="3303922"/>
                  </a:lnTo>
                  <a:lnTo>
                    <a:pt x="9266116" y="3327439"/>
                  </a:lnTo>
                  <a:lnTo>
                    <a:pt x="9418654" y="3348259"/>
                  </a:lnTo>
                  <a:lnTo>
                    <a:pt x="9569604" y="3366070"/>
                  </a:lnTo>
                  <a:lnTo>
                    <a:pt x="9669250" y="3376116"/>
                  </a:lnTo>
                  <a:lnTo>
                    <a:pt x="9768030" y="3384592"/>
                  </a:lnTo>
                  <a:lnTo>
                    <a:pt x="9865881" y="3391405"/>
                  </a:lnTo>
                  <a:lnTo>
                    <a:pt x="9962739" y="3396462"/>
                  </a:lnTo>
                  <a:lnTo>
                    <a:pt x="10058540" y="3399670"/>
                  </a:lnTo>
                  <a:lnTo>
                    <a:pt x="10106025" y="3400552"/>
                  </a:lnTo>
                  <a:lnTo>
                    <a:pt x="10201857" y="3401126"/>
                  </a:lnTo>
                  <a:lnTo>
                    <a:pt x="10299050" y="3400328"/>
                  </a:lnTo>
                  <a:lnTo>
                    <a:pt x="10447149" y="3396679"/>
                  </a:lnTo>
                  <a:lnTo>
                    <a:pt x="10597684" y="3390255"/>
                  </a:lnTo>
                  <a:lnTo>
                    <a:pt x="10750276" y="3381243"/>
                  </a:lnTo>
                  <a:lnTo>
                    <a:pt x="10956281" y="3365523"/>
                  </a:lnTo>
                  <a:lnTo>
                    <a:pt x="11164380" y="3345978"/>
                  </a:lnTo>
                  <a:lnTo>
                    <a:pt x="11426085" y="3316843"/>
                  </a:lnTo>
                  <a:lnTo>
                    <a:pt x="11740146" y="3276129"/>
                  </a:lnTo>
                  <a:lnTo>
                    <a:pt x="12153964" y="3214537"/>
                  </a:lnTo>
                  <a:lnTo>
                    <a:pt x="12192000" y="3208476"/>
                  </a:lnTo>
                  <a:lnTo>
                    <a:pt x="12192000" y="2738947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38388" y="171225"/>
              <a:ext cx="100925" cy="1009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976861" y="88646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7" y="0"/>
                  </a:moveTo>
                  <a:lnTo>
                    <a:pt x="0" y="88646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60732" y="265556"/>
              <a:ext cx="104013" cy="1040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705" y="399799"/>
              <a:ext cx="210960" cy="2109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8456" y="235838"/>
              <a:ext cx="213995" cy="186055"/>
            </a:xfrm>
            <a:custGeom>
              <a:avLst/>
              <a:gdLst/>
              <a:ahLst/>
              <a:cxnLst/>
              <a:rect l="l" t="t" r="r" b="b"/>
              <a:pathLst>
                <a:path w="213994" h="186054">
                  <a:moveTo>
                    <a:pt x="106476" y="0"/>
                  </a:moveTo>
                  <a:lnTo>
                    <a:pt x="0" y="185292"/>
                  </a:lnTo>
                  <a:lnTo>
                    <a:pt x="213690" y="185673"/>
                  </a:lnTo>
                  <a:lnTo>
                    <a:pt x="10647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649" y="605536"/>
              <a:ext cx="217563" cy="21755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67483" y="1844014"/>
            <a:ext cx="8416544" cy="399300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519042" y="2895091"/>
            <a:ext cx="536511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170" dirty="0">
                <a:solidFill>
                  <a:srgbClr val="FFFFFF"/>
                </a:solidFill>
                <a:latin typeface="Arial"/>
                <a:cs typeface="Arial"/>
              </a:rPr>
              <a:t>Templates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Ansible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23325" y="4141963"/>
            <a:ext cx="1113155" cy="956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55"/>
              </a:lnSpc>
            </a:pP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885" dirty="0">
                <a:solidFill>
                  <a:srgbClr val="E9F8F3"/>
                </a:solidFill>
                <a:latin typeface="Consolas"/>
                <a:cs typeface="Consolas"/>
              </a:rPr>
              <a:t>!</a:t>
            </a: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10" dirty="0">
                <a:solidFill>
                  <a:srgbClr val="E9F8F3"/>
                </a:solidFill>
                <a:latin typeface="Consolas"/>
                <a:cs typeface="Consolas"/>
              </a:rPr>
              <a:t>!</a:t>
            </a: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D</a:t>
            </a:r>
            <a:r>
              <a:rPr sz="800" spc="-885" dirty="0">
                <a:solidFill>
                  <a:srgbClr val="E9F8F3"/>
                </a:solidFill>
                <a:latin typeface="Consolas"/>
                <a:cs typeface="Consolas"/>
              </a:rPr>
              <a:t>O</a:t>
            </a: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D</a:t>
            </a:r>
            <a:r>
              <a:rPr sz="800" spc="-10" dirty="0">
                <a:solidFill>
                  <a:srgbClr val="E9F8F3"/>
                </a:solidFill>
                <a:latin typeface="Consolas"/>
                <a:cs typeface="Consolas"/>
              </a:rPr>
              <a:t>O</a:t>
            </a: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C</a:t>
            </a:r>
            <a:r>
              <a:rPr sz="800" spc="-885" dirty="0">
                <a:solidFill>
                  <a:srgbClr val="E9F8F3"/>
                </a:solidFill>
                <a:latin typeface="Consolas"/>
                <a:cs typeface="Consolas"/>
              </a:rPr>
              <a:t>T</a:t>
            </a: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C</a:t>
            </a:r>
            <a:r>
              <a:rPr sz="800" spc="-10" dirty="0">
                <a:solidFill>
                  <a:srgbClr val="E9F8F3"/>
                </a:solidFill>
                <a:latin typeface="Consolas"/>
                <a:cs typeface="Consolas"/>
              </a:rPr>
              <a:t>T</a:t>
            </a: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Y</a:t>
            </a:r>
            <a:r>
              <a:rPr sz="800" spc="-885" dirty="0">
                <a:solidFill>
                  <a:srgbClr val="E9F8F3"/>
                </a:solidFill>
                <a:latin typeface="Consolas"/>
                <a:cs typeface="Consolas"/>
              </a:rPr>
              <a:t>P</a:t>
            </a: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Y</a:t>
            </a:r>
            <a:r>
              <a:rPr sz="800" spc="-10" dirty="0">
                <a:solidFill>
                  <a:srgbClr val="E9F8F3"/>
                </a:solidFill>
                <a:latin typeface="Consolas"/>
                <a:cs typeface="Consolas"/>
              </a:rPr>
              <a:t>P</a:t>
            </a:r>
            <a:r>
              <a:rPr sz="800" spc="-445" dirty="0">
                <a:solidFill>
                  <a:srgbClr val="E9F8F3"/>
                </a:solidFill>
                <a:latin typeface="Consolas"/>
                <a:cs typeface="Consolas"/>
              </a:rPr>
              <a:t>E</a:t>
            </a: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E</a:t>
            </a:r>
            <a:r>
              <a:rPr sz="800" spc="-1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800" spc="-455" dirty="0">
                <a:solidFill>
                  <a:srgbClr val="A6E12D"/>
                </a:solidFill>
                <a:latin typeface="Consolas"/>
                <a:cs typeface="Consolas"/>
              </a:rPr>
              <a:t>h</a:t>
            </a:r>
            <a:r>
              <a:rPr sz="800" spc="-25" dirty="0">
                <a:solidFill>
                  <a:srgbClr val="A6E12D"/>
                </a:solidFill>
                <a:latin typeface="Consolas"/>
                <a:cs typeface="Consolas"/>
              </a:rPr>
              <a:t>h</a:t>
            </a:r>
            <a:r>
              <a:rPr sz="800" spc="-10" dirty="0">
                <a:solidFill>
                  <a:srgbClr val="A6E12D"/>
                </a:solidFill>
                <a:latin typeface="Consolas"/>
                <a:cs typeface="Consolas"/>
              </a:rPr>
              <a:t>t</a:t>
            </a:r>
            <a:r>
              <a:rPr sz="800" spc="-894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r>
              <a:rPr sz="800" spc="-10" dirty="0">
                <a:solidFill>
                  <a:srgbClr val="A6E12D"/>
                </a:solidFill>
                <a:latin typeface="Consolas"/>
                <a:cs typeface="Consolas"/>
              </a:rPr>
              <a:t>t</a:t>
            </a:r>
            <a:r>
              <a:rPr sz="800" spc="-2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r>
              <a:rPr sz="800" spc="-455" dirty="0">
                <a:solidFill>
                  <a:srgbClr val="A6E12D"/>
                </a:solidFill>
                <a:latin typeface="Consolas"/>
                <a:cs typeface="Consolas"/>
              </a:rPr>
              <a:t>l</a:t>
            </a:r>
            <a:r>
              <a:rPr sz="800" spc="-10" dirty="0">
                <a:solidFill>
                  <a:srgbClr val="A6E12D"/>
                </a:solidFill>
                <a:latin typeface="Consolas"/>
                <a:cs typeface="Consolas"/>
              </a:rPr>
              <a:t>l</a:t>
            </a:r>
            <a:r>
              <a:rPr sz="800" spc="-45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r>
              <a:rPr sz="800" spc="-1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800" spc="-190" dirty="0">
                <a:solidFill>
                  <a:srgbClr val="E9F8F3"/>
                </a:solidFill>
                <a:latin typeface="Consolas"/>
                <a:cs typeface="Consolas"/>
              </a:rPr>
              <a:t>&lt;&lt;</a:t>
            </a:r>
            <a:r>
              <a:rPr sz="800" spc="-190" dirty="0">
                <a:solidFill>
                  <a:srgbClr val="F82571"/>
                </a:solidFill>
                <a:latin typeface="Consolas"/>
                <a:cs typeface="Consolas"/>
              </a:rPr>
              <a:t>hhtmtmll</a:t>
            </a:r>
            <a:r>
              <a:rPr sz="800" spc="-190" dirty="0">
                <a:solidFill>
                  <a:srgbClr val="E9F8F3"/>
                </a:solidFill>
                <a:latin typeface="Consolas"/>
                <a:cs typeface="Consolas"/>
              </a:rPr>
              <a:t>&gt;&gt;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800" spc="-185" dirty="0">
                <a:solidFill>
                  <a:srgbClr val="E9F8F3"/>
                </a:solidFill>
                <a:latin typeface="Consolas"/>
                <a:cs typeface="Consolas"/>
              </a:rPr>
              <a:t>&lt;&lt;</a:t>
            </a:r>
            <a:r>
              <a:rPr sz="800" spc="-185" dirty="0">
                <a:solidFill>
                  <a:srgbClr val="F82571"/>
                </a:solidFill>
                <a:latin typeface="Consolas"/>
                <a:cs typeface="Consolas"/>
              </a:rPr>
              <a:t>bbododyy</a:t>
            </a:r>
            <a:r>
              <a:rPr sz="800" spc="-185" dirty="0">
                <a:solidFill>
                  <a:srgbClr val="E9F8F3"/>
                </a:solidFill>
                <a:latin typeface="Consolas"/>
                <a:cs typeface="Consolas"/>
              </a:rPr>
              <a:t>&gt;&gt;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T</a:t>
            </a:r>
            <a:r>
              <a:rPr sz="800" b="1" spc="-885" dirty="0">
                <a:solidFill>
                  <a:srgbClr val="F7FBFF"/>
                </a:solidFill>
                <a:latin typeface="Consolas"/>
                <a:cs typeface="Consolas"/>
              </a:rPr>
              <a:t>h</a:t>
            </a: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T</a:t>
            </a:r>
            <a:r>
              <a:rPr sz="800" b="1" spc="-10" dirty="0">
                <a:solidFill>
                  <a:srgbClr val="F7FBFF"/>
                </a:solidFill>
                <a:latin typeface="Consolas"/>
                <a:cs typeface="Consolas"/>
              </a:rPr>
              <a:t>h</a:t>
            </a: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i</a:t>
            </a:r>
            <a:r>
              <a:rPr sz="800" b="1" spc="-885" dirty="0">
                <a:solidFill>
                  <a:srgbClr val="F7FBFF"/>
                </a:solidFill>
                <a:latin typeface="Consolas"/>
                <a:cs typeface="Consolas"/>
              </a:rPr>
              <a:t>s</a:t>
            </a: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800" b="1" spc="-1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445" dirty="0">
                <a:solidFill>
                  <a:srgbClr val="F7FBFF"/>
                </a:solidFill>
                <a:latin typeface="Consolas"/>
                <a:cs typeface="Consolas"/>
              </a:rPr>
              <a:t>i</a:t>
            </a:r>
            <a:r>
              <a:rPr sz="800" b="1" spc="-10" dirty="0">
                <a:solidFill>
                  <a:srgbClr val="F7FBFF"/>
                </a:solidFill>
                <a:latin typeface="Consolas"/>
                <a:cs typeface="Consolas"/>
              </a:rPr>
              <a:t>i</a:t>
            </a:r>
            <a:r>
              <a:rPr sz="800" b="1" spc="-445" dirty="0">
                <a:solidFill>
                  <a:srgbClr val="F7FBFF"/>
                </a:solidFill>
                <a:latin typeface="Consolas"/>
                <a:cs typeface="Consolas"/>
              </a:rPr>
              <a:t>s</a:t>
            </a: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s</a:t>
            </a:r>
            <a:r>
              <a:rPr sz="800" b="1" spc="-1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445" dirty="0">
                <a:solidFill>
                  <a:srgbClr val="F7FBFF"/>
                </a:solidFill>
                <a:latin typeface="Consolas"/>
                <a:cs typeface="Consolas"/>
              </a:rPr>
              <a:t>a</a:t>
            </a: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a</a:t>
            </a:r>
            <a:r>
              <a:rPr sz="800" b="1" spc="-1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445" dirty="0">
                <a:solidFill>
                  <a:srgbClr val="F7FBFF"/>
                </a:solidFill>
                <a:latin typeface="Consolas"/>
                <a:cs typeface="Consolas"/>
              </a:rPr>
              <a:t>W</a:t>
            </a:r>
            <a:r>
              <a:rPr sz="800" b="1" spc="-15" dirty="0">
                <a:solidFill>
                  <a:srgbClr val="F7FBFF"/>
                </a:solidFill>
                <a:latin typeface="Consolas"/>
                <a:cs typeface="Consolas"/>
              </a:rPr>
              <a:t>W</a:t>
            </a: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e</a:t>
            </a:r>
            <a:r>
              <a:rPr sz="800" b="1" spc="-885" dirty="0">
                <a:solidFill>
                  <a:srgbClr val="F7FBFF"/>
                </a:solidFill>
                <a:latin typeface="Consolas"/>
                <a:cs typeface="Consolas"/>
              </a:rPr>
              <a:t>b</a:t>
            </a: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eb </a:t>
            </a:r>
            <a:r>
              <a:rPr sz="800" b="1" spc="-1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280" dirty="0">
                <a:solidFill>
                  <a:srgbClr val="F7FBFF"/>
                </a:solidFill>
                <a:latin typeface="Consolas"/>
                <a:cs typeface="Consolas"/>
              </a:rPr>
              <a:t>SSererveverr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800" spc="-130" dirty="0">
                <a:solidFill>
                  <a:srgbClr val="E9F8F3"/>
                </a:solidFill>
                <a:latin typeface="Consolas"/>
                <a:cs typeface="Consolas"/>
              </a:rPr>
              <a:t>&lt;/&lt;/</a:t>
            </a:r>
            <a:r>
              <a:rPr sz="800" spc="-130" dirty="0">
                <a:solidFill>
                  <a:srgbClr val="F82571"/>
                </a:solidFill>
                <a:latin typeface="Consolas"/>
                <a:cs typeface="Consolas"/>
              </a:rPr>
              <a:t>bobodydy</a:t>
            </a:r>
            <a:r>
              <a:rPr sz="800" spc="-130" dirty="0">
                <a:solidFill>
                  <a:srgbClr val="E9F8F3"/>
                </a:solidFill>
                <a:latin typeface="Consolas"/>
                <a:cs typeface="Consolas"/>
              </a:rPr>
              <a:t>&gt;&gt;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800" spc="-130" dirty="0">
                <a:solidFill>
                  <a:srgbClr val="E9F8F3"/>
                </a:solidFill>
                <a:latin typeface="Consolas"/>
                <a:cs typeface="Consolas"/>
              </a:rPr>
              <a:t>&lt;/&lt;/</a:t>
            </a:r>
            <a:r>
              <a:rPr sz="800" spc="-130" dirty="0">
                <a:solidFill>
                  <a:srgbClr val="F82571"/>
                </a:solidFill>
                <a:latin typeface="Consolas"/>
                <a:cs typeface="Consolas"/>
              </a:rPr>
              <a:t>hthtmlml</a:t>
            </a:r>
            <a:r>
              <a:rPr sz="800" spc="-130" dirty="0">
                <a:solidFill>
                  <a:srgbClr val="E9F8F3"/>
                </a:solidFill>
                <a:latin typeface="Consolas"/>
                <a:cs typeface="Consolas"/>
              </a:rPr>
              <a:t>&gt;&gt;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3325" y="3903311"/>
            <a:ext cx="731520" cy="134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index.htm</a:t>
            </a:r>
            <a:r>
              <a:rPr sz="1050" spc="-5765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23325" y="3903311"/>
            <a:ext cx="1113155" cy="119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800" spc="-5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8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8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a</a:t>
            </a:r>
            <a:r>
              <a:rPr sz="8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Web</a:t>
            </a:r>
            <a:r>
              <a:rPr sz="8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6939" y="392049"/>
            <a:ext cx="857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Templates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1916" y="3393947"/>
            <a:ext cx="6096000" cy="2369820"/>
          </a:xfrm>
          <a:custGeom>
            <a:avLst/>
            <a:gdLst/>
            <a:ahLst/>
            <a:cxnLst/>
            <a:rect l="l" t="t" r="r" b="b"/>
            <a:pathLst>
              <a:path w="6096000" h="2369820">
                <a:moveTo>
                  <a:pt x="6096000" y="0"/>
                </a:moveTo>
                <a:lnTo>
                  <a:pt x="0" y="0"/>
                </a:lnTo>
                <a:lnTo>
                  <a:pt x="0" y="2369820"/>
                </a:lnTo>
                <a:lnTo>
                  <a:pt x="6096000" y="2369820"/>
                </a:lnTo>
                <a:lnTo>
                  <a:pt x="6096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3965" y="3417189"/>
            <a:ext cx="124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6469" y="3661028"/>
            <a:ext cx="501586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00545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web_servers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60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Copy</a:t>
            </a:r>
            <a:r>
              <a:rPr sz="16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index.html</a:t>
            </a:r>
            <a:r>
              <a:rPr sz="16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sz="16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remote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 servers</a:t>
            </a:r>
            <a:endParaRPr sz="1600">
              <a:latin typeface="Consolas"/>
              <a:cs typeface="Consolas"/>
            </a:endParaRPr>
          </a:p>
          <a:p>
            <a:pPr marL="4445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copy:</a:t>
            </a:r>
            <a:endParaRPr sz="1600">
              <a:latin typeface="Consolas"/>
              <a:cs typeface="Consolas"/>
            </a:endParaRPr>
          </a:p>
          <a:p>
            <a:pPr marL="667385"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src:</a:t>
            </a:r>
            <a:r>
              <a:rPr sz="16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index.html</a:t>
            </a:r>
            <a:endParaRPr sz="1600">
              <a:latin typeface="Consolas"/>
              <a:cs typeface="Consolas"/>
            </a:endParaRPr>
          </a:p>
          <a:p>
            <a:pPr marL="667385"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dest:</a:t>
            </a:r>
            <a:r>
              <a:rPr sz="16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/var/www/nginx-default/index.html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8200" y="1237488"/>
            <a:ext cx="3345179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/etc/ansible/hosts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8200" y="1606296"/>
            <a:ext cx="6096000" cy="132334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[web_servers]</a:t>
            </a:r>
            <a:endParaRPr sz="1600">
              <a:latin typeface="Consolas"/>
              <a:cs typeface="Consolas"/>
            </a:endParaRPr>
          </a:p>
          <a:p>
            <a:pPr marL="91440" marR="2661920" algn="just">
              <a:lnSpc>
                <a:spcPct val="100000"/>
              </a:lnSpc>
            </a:pPr>
            <a:r>
              <a:rPr sz="1600" spc="-10" dirty="0">
                <a:solidFill>
                  <a:srgbClr val="A6E12D"/>
                </a:solidFill>
                <a:latin typeface="Consolas"/>
                <a:cs typeface="Consolas"/>
              </a:rPr>
              <a:t>web1 ansible_host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172.20.1.100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A6E12D"/>
                </a:solidFill>
                <a:latin typeface="Consolas"/>
                <a:cs typeface="Consolas"/>
              </a:rPr>
              <a:t>web2 ansible_host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172.20.1.101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A6E12D"/>
                </a:solidFill>
                <a:latin typeface="Consolas"/>
                <a:cs typeface="Consolas"/>
              </a:rPr>
              <a:t>web3</a:t>
            </a:r>
            <a:r>
              <a:rPr sz="1600" spc="-4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172.20.1.102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72983" y="3429000"/>
            <a:ext cx="3819525" cy="2308860"/>
          </a:xfrm>
          <a:custGeom>
            <a:avLst/>
            <a:gdLst/>
            <a:ahLst/>
            <a:cxnLst/>
            <a:rect l="l" t="t" r="r" b="b"/>
            <a:pathLst>
              <a:path w="3819525" h="2308860">
                <a:moveTo>
                  <a:pt x="3819144" y="0"/>
                </a:moveTo>
                <a:lnTo>
                  <a:pt x="0" y="0"/>
                </a:lnTo>
                <a:lnTo>
                  <a:pt x="0" y="2308860"/>
                </a:lnTo>
                <a:lnTo>
                  <a:pt x="3819144" y="2308860"/>
                </a:lnTo>
                <a:lnTo>
                  <a:pt x="381914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964678" y="3451682"/>
            <a:ext cx="168084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1600" spc="-5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1600" spc="-1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600" spc="-1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600" spc="-1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600" spc="-1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64678" y="4427601"/>
            <a:ext cx="2237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6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6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600" b="1" spc="-5" dirty="0">
                <a:solidFill>
                  <a:srgbClr val="F7FBFF"/>
                </a:solidFill>
                <a:latin typeface="Consolas"/>
                <a:cs typeface="Consolas"/>
              </a:rPr>
              <a:t>a</a:t>
            </a:r>
            <a:r>
              <a:rPr sz="16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F7FBFF"/>
                </a:solidFill>
                <a:latin typeface="Consolas"/>
                <a:cs typeface="Consolas"/>
              </a:rPr>
              <a:t>Web</a:t>
            </a:r>
            <a:r>
              <a:rPr sz="1600" b="1" spc="-3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64678" y="4914976"/>
            <a:ext cx="79184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600" spc="-1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600" spc="-1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72983" y="3060192"/>
            <a:ext cx="1659889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1916" y="3025139"/>
            <a:ext cx="2026920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052572" y="5378185"/>
            <a:ext cx="1929764" cy="1484630"/>
            <a:chOff x="3052572" y="5378185"/>
            <a:chExt cx="1929764" cy="14846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2572" y="5378185"/>
              <a:ext cx="1929383" cy="14798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9816" y="5402579"/>
              <a:ext cx="1839468" cy="14554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99816" y="5402579"/>
              <a:ext cx="1839595" cy="1455420"/>
            </a:xfrm>
            <a:custGeom>
              <a:avLst/>
              <a:gdLst/>
              <a:ahLst/>
              <a:cxnLst/>
              <a:rect l="l" t="t" r="r" b="b"/>
              <a:pathLst>
                <a:path w="1839595" h="1455420">
                  <a:moveTo>
                    <a:pt x="0" y="306578"/>
                  </a:moveTo>
                  <a:lnTo>
                    <a:pt x="4013" y="256856"/>
                  </a:lnTo>
                  <a:lnTo>
                    <a:pt x="15632" y="209686"/>
                  </a:lnTo>
                  <a:lnTo>
                    <a:pt x="34224" y="165699"/>
                  </a:lnTo>
                  <a:lnTo>
                    <a:pt x="59159" y="125528"/>
                  </a:lnTo>
                  <a:lnTo>
                    <a:pt x="89804" y="89804"/>
                  </a:lnTo>
                  <a:lnTo>
                    <a:pt x="125528" y="59159"/>
                  </a:lnTo>
                  <a:lnTo>
                    <a:pt x="165699" y="34224"/>
                  </a:lnTo>
                  <a:lnTo>
                    <a:pt x="209686" y="15632"/>
                  </a:lnTo>
                  <a:lnTo>
                    <a:pt x="256856" y="4013"/>
                  </a:lnTo>
                  <a:lnTo>
                    <a:pt x="306578" y="0"/>
                  </a:lnTo>
                  <a:lnTo>
                    <a:pt x="1532889" y="0"/>
                  </a:lnTo>
                  <a:lnTo>
                    <a:pt x="1582611" y="4013"/>
                  </a:lnTo>
                  <a:lnTo>
                    <a:pt x="1629781" y="15632"/>
                  </a:lnTo>
                  <a:lnTo>
                    <a:pt x="1673768" y="34224"/>
                  </a:lnTo>
                  <a:lnTo>
                    <a:pt x="1713939" y="59159"/>
                  </a:lnTo>
                  <a:lnTo>
                    <a:pt x="1749663" y="89804"/>
                  </a:lnTo>
                  <a:lnTo>
                    <a:pt x="1780308" y="125528"/>
                  </a:lnTo>
                  <a:lnTo>
                    <a:pt x="1805243" y="165699"/>
                  </a:lnTo>
                  <a:lnTo>
                    <a:pt x="1823835" y="209686"/>
                  </a:lnTo>
                  <a:lnTo>
                    <a:pt x="1835454" y="256856"/>
                  </a:lnTo>
                  <a:lnTo>
                    <a:pt x="1839468" y="306578"/>
                  </a:lnTo>
                  <a:lnTo>
                    <a:pt x="1839468" y="1455416"/>
                  </a:lnTo>
                </a:path>
                <a:path w="1839595" h="1455420">
                  <a:moveTo>
                    <a:pt x="0" y="1455416"/>
                  </a:moveTo>
                  <a:lnTo>
                    <a:pt x="0" y="306578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95776" y="5474004"/>
            <a:ext cx="4502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129784" y="5388859"/>
            <a:ext cx="1927860" cy="1474470"/>
            <a:chOff x="5129784" y="5388859"/>
            <a:chExt cx="1927860" cy="14744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9784" y="5388859"/>
              <a:ext cx="1927860" cy="14691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7028" y="5413248"/>
              <a:ext cx="1837944" cy="144475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177028" y="5413248"/>
              <a:ext cx="1838325" cy="1445260"/>
            </a:xfrm>
            <a:custGeom>
              <a:avLst/>
              <a:gdLst/>
              <a:ahLst/>
              <a:cxnLst/>
              <a:rect l="l" t="t" r="r" b="b"/>
              <a:pathLst>
                <a:path w="1838325" h="1445259">
                  <a:moveTo>
                    <a:pt x="0" y="306323"/>
                  </a:moveTo>
                  <a:lnTo>
                    <a:pt x="4009" y="256640"/>
                  </a:lnTo>
                  <a:lnTo>
                    <a:pt x="15617" y="209507"/>
                  </a:lnTo>
                  <a:lnTo>
                    <a:pt x="34193" y="165556"/>
                  </a:lnTo>
                  <a:lnTo>
                    <a:pt x="59106" y="125419"/>
                  </a:lnTo>
                  <a:lnTo>
                    <a:pt x="89725" y="89725"/>
                  </a:lnTo>
                  <a:lnTo>
                    <a:pt x="125419" y="59106"/>
                  </a:lnTo>
                  <a:lnTo>
                    <a:pt x="165556" y="34193"/>
                  </a:lnTo>
                  <a:lnTo>
                    <a:pt x="209507" y="15617"/>
                  </a:lnTo>
                  <a:lnTo>
                    <a:pt x="256640" y="4009"/>
                  </a:lnTo>
                  <a:lnTo>
                    <a:pt x="306324" y="0"/>
                  </a:lnTo>
                  <a:lnTo>
                    <a:pt x="1531620" y="0"/>
                  </a:lnTo>
                  <a:lnTo>
                    <a:pt x="1581303" y="4009"/>
                  </a:lnTo>
                  <a:lnTo>
                    <a:pt x="1628436" y="15617"/>
                  </a:lnTo>
                  <a:lnTo>
                    <a:pt x="1672387" y="34193"/>
                  </a:lnTo>
                  <a:lnTo>
                    <a:pt x="1712524" y="59106"/>
                  </a:lnTo>
                  <a:lnTo>
                    <a:pt x="1748218" y="89725"/>
                  </a:lnTo>
                  <a:lnTo>
                    <a:pt x="1778837" y="125419"/>
                  </a:lnTo>
                  <a:lnTo>
                    <a:pt x="1803750" y="165556"/>
                  </a:lnTo>
                  <a:lnTo>
                    <a:pt x="1822326" y="209507"/>
                  </a:lnTo>
                  <a:lnTo>
                    <a:pt x="1833934" y="256640"/>
                  </a:lnTo>
                  <a:lnTo>
                    <a:pt x="1837944" y="306323"/>
                  </a:lnTo>
                  <a:lnTo>
                    <a:pt x="1837944" y="1444750"/>
                  </a:lnTo>
                </a:path>
                <a:path w="1838325" h="1445259">
                  <a:moveTo>
                    <a:pt x="0" y="1444750"/>
                  </a:moveTo>
                  <a:lnTo>
                    <a:pt x="0" y="306323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871717" y="5484977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05471" y="5378185"/>
            <a:ext cx="1929764" cy="1484630"/>
            <a:chOff x="7205471" y="5378185"/>
            <a:chExt cx="1929764" cy="148463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5471" y="5378185"/>
              <a:ext cx="1929383" cy="14798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2715" y="5402579"/>
              <a:ext cx="1839467" cy="14554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252715" y="5402579"/>
              <a:ext cx="1839595" cy="1455420"/>
            </a:xfrm>
            <a:custGeom>
              <a:avLst/>
              <a:gdLst/>
              <a:ahLst/>
              <a:cxnLst/>
              <a:rect l="l" t="t" r="r" b="b"/>
              <a:pathLst>
                <a:path w="1839595" h="1455420">
                  <a:moveTo>
                    <a:pt x="0" y="306578"/>
                  </a:moveTo>
                  <a:lnTo>
                    <a:pt x="4013" y="256856"/>
                  </a:lnTo>
                  <a:lnTo>
                    <a:pt x="15632" y="209686"/>
                  </a:lnTo>
                  <a:lnTo>
                    <a:pt x="34224" y="165699"/>
                  </a:lnTo>
                  <a:lnTo>
                    <a:pt x="59159" y="125528"/>
                  </a:lnTo>
                  <a:lnTo>
                    <a:pt x="89804" y="89804"/>
                  </a:lnTo>
                  <a:lnTo>
                    <a:pt x="125528" y="59159"/>
                  </a:lnTo>
                  <a:lnTo>
                    <a:pt x="165699" y="34224"/>
                  </a:lnTo>
                  <a:lnTo>
                    <a:pt x="209686" y="15632"/>
                  </a:lnTo>
                  <a:lnTo>
                    <a:pt x="256856" y="4013"/>
                  </a:lnTo>
                  <a:lnTo>
                    <a:pt x="306577" y="0"/>
                  </a:lnTo>
                  <a:lnTo>
                    <a:pt x="1532889" y="0"/>
                  </a:lnTo>
                  <a:lnTo>
                    <a:pt x="1582611" y="4013"/>
                  </a:lnTo>
                  <a:lnTo>
                    <a:pt x="1629781" y="15632"/>
                  </a:lnTo>
                  <a:lnTo>
                    <a:pt x="1673768" y="34224"/>
                  </a:lnTo>
                  <a:lnTo>
                    <a:pt x="1713939" y="59159"/>
                  </a:lnTo>
                  <a:lnTo>
                    <a:pt x="1749663" y="89804"/>
                  </a:lnTo>
                  <a:lnTo>
                    <a:pt x="1780308" y="125528"/>
                  </a:lnTo>
                  <a:lnTo>
                    <a:pt x="1805243" y="165699"/>
                  </a:lnTo>
                  <a:lnTo>
                    <a:pt x="1823835" y="209686"/>
                  </a:lnTo>
                  <a:lnTo>
                    <a:pt x="1835454" y="256856"/>
                  </a:lnTo>
                  <a:lnTo>
                    <a:pt x="1839467" y="306578"/>
                  </a:lnTo>
                  <a:lnTo>
                    <a:pt x="1839467" y="1455416"/>
                  </a:lnTo>
                </a:path>
                <a:path w="1839595" h="1455420">
                  <a:moveTo>
                    <a:pt x="0" y="1455416"/>
                  </a:moveTo>
                  <a:lnTo>
                    <a:pt x="0" y="306578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47786" y="5474004"/>
            <a:ext cx="4502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939" y="392049"/>
            <a:ext cx="857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Templates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8200" y="3060192"/>
            <a:ext cx="6096000" cy="175450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  <a:p>
            <a:pPr marL="259079" marR="431419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2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web_servers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200">
              <a:latin typeface="Consolas"/>
              <a:cs typeface="Consolas"/>
            </a:endParaRPr>
          </a:p>
          <a:p>
            <a:pPr marL="594360" marR="2211070" indent="-16764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Copy index.html to remote servers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copy:</a:t>
            </a:r>
            <a:endParaRPr sz="1200">
              <a:latin typeface="Consolas"/>
              <a:cs typeface="Consolas"/>
            </a:endParaRPr>
          </a:p>
          <a:p>
            <a:pPr marL="76327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src:</a:t>
            </a:r>
            <a:r>
              <a:rPr sz="12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index.html</a:t>
            </a:r>
            <a:endParaRPr sz="1200">
              <a:latin typeface="Consolas"/>
              <a:cs typeface="Consolas"/>
            </a:endParaRPr>
          </a:p>
          <a:p>
            <a:pPr marL="76327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dest:</a:t>
            </a:r>
            <a:r>
              <a:rPr sz="12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/var/www/nginx-default/index.html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38200" y="1237488"/>
            <a:ext cx="23368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/etc/ansible/hosts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38200" y="1606296"/>
            <a:ext cx="6096000" cy="1015365"/>
          </a:xfrm>
          <a:custGeom>
            <a:avLst/>
            <a:gdLst/>
            <a:ahLst/>
            <a:cxnLst/>
            <a:rect l="l" t="t" r="r" b="b"/>
            <a:pathLst>
              <a:path w="6096000" h="1015364">
                <a:moveTo>
                  <a:pt x="6096000" y="0"/>
                </a:moveTo>
                <a:lnTo>
                  <a:pt x="0" y="0"/>
                </a:lnTo>
                <a:lnTo>
                  <a:pt x="0" y="1014984"/>
                </a:lnTo>
                <a:lnTo>
                  <a:pt x="6096000" y="1014984"/>
                </a:lnTo>
                <a:lnTo>
                  <a:pt x="6096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38200" y="1606296"/>
            <a:ext cx="6096000" cy="10153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[web_servers]</a:t>
            </a:r>
            <a:endParaRPr sz="1200">
              <a:latin typeface="Consolas"/>
              <a:cs typeface="Consolas"/>
            </a:endParaRPr>
          </a:p>
          <a:p>
            <a:pPr marL="91440" marR="3474085" algn="just">
              <a:lnSpc>
                <a:spcPct val="100000"/>
              </a:lnSpc>
            </a:pPr>
            <a:r>
              <a:rPr sz="1200" spc="-5" dirty="0">
                <a:solidFill>
                  <a:srgbClr val="A6E12D"/>
                </a:solidFill>
                <a:latin typeface="Consolas"/>
                <a:cs typeface="Consolas"/>
              </a:rPr>
              <a:t>web1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172.20.1.100 </a:t>
            </a:r>
            <a:r>
              <a:rPr sz="1200" spc="-6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web2</a:t>
            </a:r>
            <a:r>
              <a:rPr sz="12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172.20.1.101 </a:t>
            </a:r>
            <a:r>
              <a:rPr sz="1200" spc="-6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web3</a:t>
            </a:r>
            <a:r>
              <a:rPr sz="12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172.20.1.102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834883" y="3060192"/>
            <a:ext cx="3820795" cy="1754505"/>
          </a:xfrm>
          <a:custGeom>
            <a:avLst/>
            <a:gdLst/>
            <a:ahLst/>
            <a:cxnLst/>
            <a:rect l="l" t="t" r="r" b="b"/>
            <a:pathLst>
              <a:path w="3820795" h="1754504">
                <a:moveTo>
                  <a:pt x="3820668" y="0"/>
                </a:moveTo>
                <a:lnTo>
                  <a:pt x="0" y="0"/>
                </a:lnTo>
                <a:lnTo>
                  <a:pt x="0" y="1754123"/>
                </a:lnTo>
                <a:lnTo>
                  <a:pt x="3820668" y="1754123"/>
                </a:lnTo>
                <a:lnTo>
                  <a:pt x="38206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834883" y="3060192"/>
            <a:ext cx="3820795" cy="175450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1200" spc="-6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2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200" b="1" spc="-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a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Web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834883" y="2752344"/>
            <a:ext cx="1411605" cy="307975"/>
          </a:xfrm>
          <a:custGeom>
            <a:avLst/>
            <a:gdLst/>
            <a:ahLst/>
            <a:cxnLst/>
            <a:rect l="l" t="t" r="r" b="b"/>
            <a:pathLst>
              <a:path w="1411604" h="307975">
                <a:moveTo>
                  <a:pt x="1411224" y="0"/>
                </a:moveTo>
                <a:lnTo>
                  <a:pt x="0" y="0"/>
                </a:lnTo>
                <a:lnTo>
                  <a:pt x="0" y="307848"/>
                </a:lnTo>
                <a:lnTo>
                  <a:pt x="1411224" y="307848"/>
                </a:lnTo>
                <a:lnTo>
                  <a:pt x="14112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915147" y="2774391"/>
            <a:ext cx="10090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8200" y="2752344"/>
            <a:ext cx="1411605" cy="307975"/>
          </a:xfrm>
          <a:custGeom>
            <a:avLst/>
            <a:gdLst/>
            <a:ahLst/>
            <a:cxnLst/>
            <a:rect l="l" t="t" r="r" b="b"/>
            <a:pathLst>
              <a:path w="1411605" h="307975">
                <a:moveTo>
                  <a:pt x="1411224" y="0"/>
                </a:moveTo>
                <a:lnTo>
                  <a:pt x="0" y="0"/>
                </a:lnTo>
                <a:lnTo>
                  <a:pt x="0" y="307848"/>
                </a:lnTo>
                <a:lnTo>
                  <a:pt x="1411224" y="307848"/>
                </a:lnTo>
                <a:lnTo>
                  <a:pt x="14112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16939" y="2774391"/>
            <a:ext cx="12052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218688" y="5954267"/>
            <a:ext cx="1603375" cy="904240"/>
          </a:xfrm>
          <a:custGeom>
            <a:avLst/>
            <a:gdLst/>
            <a:ahLst/>
            <a:cxnLst/>
            <a:rect l="l" t="t" r="r" b="b"/>
            <a:pathLst>
              <a:path w="1603375" h="904240">
                <a:moveTo>
                  <a:pt x="1603248" y="0"/>
                </a:moveTo>
                <a:lnTo>
                  <a:pt x="0" y="0"/>
                </a:lnTo>
                <a:lnTo>
                  <a:pt x="0" y="903730"/>
                </a:lnTo>
                <a:lnTo>
                  <a:pt x="1603248" y="903730"/>
                </a:lnTo>
                <a:lnTo>
                  <a:pt x="16032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297428" y="5982411"/>
            <a:ext cx="860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800" spc="-65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97428" y="6470091"/>
            <a:ext cx="11385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a</a:t>
            </a:r>
            <a:r>
              <a:rPr sz="8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Web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97428" y="6714235"/>
            <a:ext cx="4152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10" dirty="0">
                <a:solidFill>
                  <a:srgbClr val="E9F8F3"/>
                </a:solidFill>
                <a:latin typeface="Consolas"/>
                <a:cs typeface="Consolas"/>
              </a:rPr>
              <a:t>/</a:t>
            </a: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b</a:t>
            </a:r>
            <a:r>
              <a:rPr sz="800" spc="-10" dirty="0">
                <a:solidFill>
                  <a:srgbClr val="F82571"/>
                </a:solidFill>
                <a:latin typeface="Consolas"/>
                <a:cs typeface="Consolas"/>
              </a:rPr>
              <a:t>o</a:t>
            </a: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d</a:t>
            </a:r>
            <a:r>
              <a:rPr sz="800" spc="-10" dirty="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18688" y="5708903"/>
            <a:ext cx="1237615" cy="2622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94376" y="5954267"/>
            <a:ext cx="1603375" cy="904240"/>
          </a:xfrm>
          <a:custGeom>
            <a:avLst/>
            <a:gdLst/>
            <a:ahLst/>
            <a:cxnLst/>
            <a:rect l="l" t="t" r="r" b="b"/>
            <a:pathLst>
              <a:path w="1603375" h="904240">
                <a:moveTo>
                  <a:pt x="1603248" y="0"/>
                </a:moveTo>
                <a:lnTo>
                  <a:pt x="0" y="0"/>
                </a:lnTo>
                <a:lnTo>
                  <a:pt x="0" y="903730"/>
                </a:lnTo>
                <a:lnTo>
                  <a:pt x="1603248" y="903730"/>
                </a:lnTo>
                <a:lnTo>
                  <a:pt x="160324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373370" y="5982411"/>
            <a:ext cx="860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800" spc="-65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73370" y="6470091"/>
            <a:ext cx="11385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a</a:t>
            </a:r>
            <a:r>
              <a:rPr sz="8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Web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73370" y="6714235"/>
            <a:ext cx="4152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10" dirty="0">
                <a:solidFill>
                  <a:srgbClr val="E9F8F3"/>
                </a:solidFill>
                <a:latin typeface="Consolas"/>
                <a:cs typeface="Consolas"/>
              </a:rPr>
              <a:t>/</a:t>
            </a: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b</a:t>
            </a:r>
            <a:r>
              <a:rPr sz="800" spc="-10" dirty="0">
                <a:solidFill>
                  <a:srgbClr val="F82571"/>
                </a:solidFill>
                <a:latin typeface="Consolas"/>
                <a:cs typeface="Consolas"/>
              </a:rPr>
              <a:t>o</a:t>
            </a: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d</a:t>
            </a:r>
            <a:r>
              <a:rPr sz="800" spc="-10" dirty="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94376" y="5708903"/>
            <a:ext cx="1237615" cy="2622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348728" y="5954267"/>
            <a:ext cx="1605280" cy="904240"/>
          </a:xfrm>
          <a:custGeom>
            <a:avLst/>
            <a:gdLst/>
            <a:ahLst/>
            <a:cxnLst/>
            <a:rect l="l" t="t" r="r" b="b"/>
            <a:pathLst>
              <a:path w="1605279" h="904240">
                <a:moveTo>
                  <a:pt x="1604772" y="0"/>
                </a:moveTo>
                <a:lnTo>
                  <a:pt x="0" y="0"/>
                </a:lnTo>
                <a:lnTo>
                  <a:pt x="0" y="903730"/>
                </a:lnTo>
                <a:lnTo>
                  <a:pt x="1604772" y="903730"/>
                </a:lnTo>
                <a:lnTo>
                  <a:pt x="1604772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428356" y="5982411"/>
            <a:ext cx="860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800" spc="-65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428356" y="6470091"/>
            <a:ext cx="11385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dirty="0">
                <a:solidFill>
                  <a:srgbClr val="F7FBFF"/>
                </a:solidFill>
                <a:latin typeface="Consolas"/>
                <a:cs typeface="Consolas"/>
              </a:rPr>
              <a:t>a</a:t>
            </a:r>
            <a:r>
              <a:rPr sz="8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Web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28356" y="6714235"/>
            <a:ext cx="4152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10" dirty="0">
                <a:solidFill>
                  <a:srgbClr val="E9F8F3"/>
                </a:solidFill>
                <a:latin typeface="Consolas"/>
                <a:cs typeface="Consolas"/>
              </a:rPr>
              <a:t>/</a:t>
            </a: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b</a:t>
            </a:r>
            <a:r>
              <a:rPr sz="800" spc="-10" dirty="0">
                <a:solidFill>
                  <a:srgbClr val="F82571"/>
                </a:solidFill>
                <a:latin typeface="Consolas"/>
                <a:cs typeface="Consolas"/>
              </a:rPr>
              <a:t>o</a:t>
            </a: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d</a:t>
            </a:r>
            <a:r>
              <a:rPr sz="800" spc="-10" dirty="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sz="8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48728" y="5708903"/>
            <a:ext cx="1237615" cy="2622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400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5"/>
              </a:spcBef>
            </a:pPr>
            <a:r>
              <a:rPr sz="1050" spc="-5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050">
              <a:latin typeface="Consolas"/>
              <a:cs typeface="Consola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99516" y="1690116"/>
            <a:ext cx="11176000" cy="3345179"/>
            <a:chOff x="699516" y="1690116"/>
            <a:chExt cx="11176000" cy="3345179"/>
          </a:xfrm>
        </p:grpSpPr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6980" y="1690116"/>
              <a:ext cx="7178040" cy="334517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516" y="2243328"/>
              <a:ext cx="3218688" cy="184708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7427" y="2276856"/>
              <a:ext cx="3400044" cy="181356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69808" y="2276856"/>
              <a:ext cx="3505200" cy="1813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857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Templates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8200" y="3060192"/>
            <a:ext cx="6096000" cy="1754505"/>
          </a:xfrm>
          <a:custGeom>
            <a:avLst/>
            <a:gdLst/>
            <a:ahLst/>
            <a:cxnLst/>
            <a:rect l="l" t="t" r="r" b="b"/>
            <a:pathLst>
              <a:path w="6096000" h="1754504">
                <a:moveTo>
                  <a:pt x="6096000" y="0"/>
                </a:moveTo>
                <a:lnTo>
                  <a:pt x="0" y="0"/>
                </a:lnTo>
                <a:lnTo>
                  <a:pt x="0" y="1754123"/>
                </a:lnTo>
                <a:lnTo>
                  <a:pt x="6096000" y="1754123"/>
                </a:lnTo>
                <a:lnTo>
                  <a:pt x="6096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6939" y="3083763"/>
            <a:ext cx="1098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4580" y="3267202"/>
            <a:ext cx="38119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764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2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web_servers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200">
              <a:latin typeface="Consolas"/>
              <a:cs typeface="Consolas"/>
            </a:endParaRPr>
          </a:p>
          <a:p>
            <a:pPr marL="347980" marR="173355" indent="-16764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Copy index.html to remote servers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copy:</a:t>
            </a:r>
            <a:endParaRPr sz="1200">
              <a:latin typeface="Consolas"/>
              <a:cs typeface="Consolas"/>
            </a:endParaRPr>
          </a:p>
          <a:p>
            <a:pPr marL="51689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src:</a:t>
            </a:r>
            <a:r>
              <a:rPr sz="12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index.html</a:t>
            </a:r>
            <a:endParaRPr sz="1200">
              <a:latin typeface="Consolas"/>
              <a:cs typeface="Consolas"/>
            </a:endParaRPr>
          </a:p>
          <a:p>
            <a:pPr marL="51689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dest:</a:t>
            </a:r>
            <a:r>
              <a:rPr sz="12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/var/www/nginx-default/index.html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8200" y="1237488"/>
            <a:ext cx="23368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/etc/ansible/hosts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8200" y="1606296"/>
            <a:ext cx="6096000" cy="101536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[web_servers]</a:t>
            </a:r>
            <a:endParaRPr sz="1200">
              <a:latin typeface="Consolas"/>
              <a:cs typeface="Consolas"/>
            </a:endParaRPr>
          </a:p>
          <a:p>
            <a:pPr marL="91440" marR="3474085" algn="just">
              <a:lnSpc>
                <a:spcPct val="100000"/>
              </a:lnSpc>
            </a:pPr>
            <a:r>
              <a:rPr sz="1200" spc="-5" dirty="0">
                <a:solidFill>
                  <a:srgbClr val="A6E12D"/>
                </a:solidFill>
                <a:latin typeface="Consolas"/>
                <a:cs typeface="Consolas"/>
              </a:rPr>
              <a:t>web1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172.20.1.100 </a:t>
            </a:r>
            <a:r>
              <a:rPr sz="1200" spc="-6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web2</a:t>
            </a:r>
            <a:r>
              <a:rPr sz="12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172.20.1.101 </a:t>
            </a:r>
            <a:r>
              <a:rPr sz="1200" spc="-6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web3</a:t>
            </a:r>
            <a:r>
              <a:rPr sz="12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172.20.1.102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34883" y="3060192"/>
            <a:ext cx="3820795" cy="1754505"/>
          </a:xfrm>
          <a:custGeom>
            <a:avLst/>
            <a:gdLst/>
            <a:ahLst/>
            <a:cxnLst/>
            <a:rect l="l" t="t" r="r" b="b"/>
            <a:pathLst>
              <a:path w="3820795" h="1754504">
                <a:moveTo>
                  <a:pt x="3820668" y="0"/>
                </a:moveTo>
                <a:lnTo>
                  <a:pt x="0" y="0"/>
                </a:lnTo>
                <a:lnTo>
                  <a:pt x="0" y="1754123"/>
                </a:lnTo>
                <a:lnTo>
                  <a:pt x="3820668" y="1754123"/>
                </a:lnTo>
                <a:lnTo>
                  <a:pt x="382066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15147" y="3083763"/>
            <a:ext cx="12865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1200" spc="-75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15147" y="3815842"/>
            <a:ext cx="17075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2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200" b="1" spc="-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a</a:t>
            </a:r>
            <a:r>
              <a:rPr sz="12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Web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15147" y="4181602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4883" y="2752344"/>
            <a:ext cx="141160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8200" y="2752344"/>
            <a:ext cx="141160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18360" y="4404361"/>
            <a:ext cx="2656840" cy="2458720"/>
            <a:chOff x="2118360" y="4404361"/>
            <a:chExt cx="2656840" cy="245872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8360" y="4404361"/>
              <a:ext cx="2656332" cy="24536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5604" y="4428744"/>
              <a:ext cx="2566416" cy="24292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165604" y="4428744"/>
              <a:ext cx="2566670" cy="2429510"/>
            </a:xfrm>
            <a:custGeom>
              <a:avLst/>
              <a:gdLst/>
              <a:ahLst/>
              <a:cxnLst/>
              <a:rect l="l" t="t" r="r" b="b"/>
              <a:pathLst>
                <a:path w="2566670" h="2429509">
                  <a:moveTo>
                    <a:pt x="0" y="427735"/>
                  </a:moveTo>
                  <a:lnTo>
                    <a:pt x="2510" y="381131"/>
                  </a:lnTo>
                  <a:lnTo>
                    <a:pt x="9866" y="335980"/>
                  </a:lnTo>
                  <a:lnTo>
                    <a:pt x="21807" y="292542"/>
                  </a:lnTo>
                  <a:lnTo>
                    <a:pt x="38072" y="251080"/>
                  </a:lnTo>
                  <a:lnTo>
                    <a:pt x="58401" y="211854"/>
                  </a:lnTo>
                  <a:lnTo>
                    <a:pt x="82531" y="175125"/>
                  </a:lnTo>
                  <a:lnTo>
                    <a:pt x="110203" y="141155"/>
                  </a:lnTo>
                  <a:lnTo>
                    <a:pt x="141155" y="110203"/>
                  </a:lnTo>
                  <a:lnTo>
                    <a:pt x="175125" y="82531"/>
                  </a:lnTo>
                  <a:lnTo>
                    <a:pt x="211854" y="58401"/>
                  </a:lnTo>
                  <a:lnTo>
                    <a:pt x="251080" y="38072"/>
                  </a:lnTo>
                  <a:lnTo>
                    <a:pt x="292542" y="21807"/>
                  </a:lnTo>
                  <a:lnTo>
                    <a:pt x="335980" y="9866"/>
                  </a:lnTo>
                  <a:lnTo>
                    <a:pt x="381131" y="2510"/>
                  </a:lnTo>
                  <a:lnTo>
                    <a:pt x="427735" y="0"/>
                  </a:lnTo>
                  <a:lnTo>
                    <a:pt x="2138680" y="0"/>
                  </a:lnTo>
                  <a:lnTo>
                    <a:pt x="2185284" y="2510"/>
                  </a:lnTo>
                  <a:lnTo>
                    <a:pt x="2230435" y="9866"/>
                  </a:lnTo>
                  <a:lnTo>
                    <a:pt x="2273873" y="21807"/>
                  </a:lnTo>
                  <a:lnTo>
                    <a:pt x="2315335" y="38072"/>
                  </a:lnTo>
                  <a:lnTo>
                    <a:pt x="2354561" y="58401"/>
                  </a:lnTo>
                  <a:lnTo>
                    <a:pt x="2391290" y="82531"/>
                  </a:lnTo>
                  <a:lnTo>
                    <a:pt x="2425260" y="110203"/>
                  </a:lnTo>
                  <a:lnTo>
                    <a:pt x="2456212" y="141155"/>
                  </a:lnTo>
                  <a:lnTo>
                    <a:pt x="2483884" y="175125"/>
                  </a:lnTo>
                  <a:lnTo>
                    <a:pt x="2508014" y="211854"/>
                  </a:lnTo>
                  <a:lnTo>
                    <a:pt x="2528343" y="251080"/>
                  </a:lnTo>
                  <a:lnTo>
                    <a:pt x="2544608" y="292542"/>
                  </a:lnTo>
                  <a:lnTo>
                    <a:pt x="2556549" y="335980"/>
                  </a:lnTo>
                  <a:lnTo>
                    <a:pt x="2563905" y="381131"/>
                  </a:lnTo>
                  <a:lnTo>
                    <a:pt x="2566416" y="427735"/>
                  </a:lnTo>
                  <a:lnTo>
                    <a:pt x="2566416" y="2227059"/>
                  </a:lnTo>
                  <a:lnTo>
                    <a:pt x="2563905" y="2273667"/>
                  </a:lnTo>
                  <a:lnTo>
                    <a:pt x="2556549" y="2318821"/>
                  </a:lnTo>
                  <a:lnTo>
                    <a:pt x="2544608" y="2362261"/>
                  </a:lnTo>
                  <a:lnTo>
                    <a:pt x="2528343" y="2403725"/>
                  </a:lnTo>
                  <a:lnTo>
                    <a:pt x="2515114" y="2429252"/>
                  </a:lnTo>
                </a:path>
                <a:path w="2566670" h="2429509">
                  <a:moveTo>
                    <a:pt x="51301" y="2429252"/>
                  </a:moveTo>
                  <a:lnTo>
                    <a:pt x="21807" y="2362261"/>
                  </a:lnTo>
                  <a:lnTo>
                    <a:pt x="9866" y="2318821"/>
                  </a:lnTo>
                  <a:lnTo>
                    <a:pt x="2510" y="2273667"/>
                  </a:lnTo>
                  <a:lnTo>
                    <a:pt x="0" y="2227059"/>
                  </a:lnTo>
                  <a:lnTo>
                    <a:pt x="0" y="427735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224529" y="4536185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015484" y="4419596"/>
            <a:ext cx="2656840" cy="2443480"/>
            <a:chOff x="5015484" y="4419596"/>
            <a:chExt cx="2656840" cy="244348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5484" y="4419596"/>
              <a:ext cx="2656332" cy="24384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2728" y="4443983"/>
              <a:ext cx="2566416" cy="241401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62728" y="4443983"/>
              <a:ext cx="2566670" cy="2414270"/>
            </a:xfrm>
            <a:custGeom>
              <a:avLst/>
              <a:gdLst/>
              <a:ahLst/>
              <a:cxnLst/>
              <a:rect l="l" t="t" r="r" b="b"/>
              <a:pathLst>
                <a:path w="2566670" h="2414270">
                  <a:moveTo>
                    <a:pt x="0" y="427736"/>
                  </a:moveTo>
                  <a:lnTo>
                    <a:pt x="2510" y="381131"/>
                  </a:lnTo>
                  <a:lnTo>
                    <a:pt x="9866" y="335980"/>
                  </a:lnTo>
                  <a:lnTo>
                    <a:pt x="21807" y="292542"/>
                  </a:lnTo>
                  <a:lnTo>
                    <a:pt x="38072" y="251080"/>
                  </a:lnTo>
                  <a:lnTo>
                    <a:pt x="58401" y="211854"/>
                  </a:lnTo>
                  <a:lnTo>
                    <a:pt x="82531" y="175125"/>
                  </a:lnTo>
                  <a:lnTo>
                    <a:pt x="110203" y="141155"/>
                  </a:lnTo>
                  <a:lnTo>
                    <a:pt x="141155" y="110203"/>
                  </a:lnTo>
                  <a:lnTo>
                    <a:pt x="175125" y="82531"/>
                  </a:lnTo>
                  <a:lnTo>
                    <a:pt x="211854" y="58401"/>
                  </a:lnTo>
                  <a:lnTo>
                    <a:pt x="251080" y="38072"/>
                  </a:lnTo>
                  <a:lnTo>
                    <a:pt x="292542" y="21807"/>
                  </a:lnTo>
                  <a:lnTo>
                    <a:pt x="335980" y="9866"/>
                  </a:lnTo>
                  <a:lnTo>
                    <a:pt x="381131" y="2510"/>
                  </a:lnTo>
                  <a:lnTo>
                    <a:pt x="427736" y="0"/>
                  </a:lnTo>
                  <a:lnTo>
                    <a:pt x="2138679" y="0"/>
                  </a:lnTo>
                  <a:lnTo>
                    <a:pt x="2185284" y="2510"/>
                  </a:lnTo>
                  <a:lnTo>
                    <a:pt x="2230435" y="9866"/>
                  </a:lnTo>
                  <a:lnTo>
                    <a:pt x="2273873" y="21807"/>
                  </a:lnTo>
                  <a:lnTo>
                    <a:pt x="2315335" y="38072"/>
                  </a:lnTo>
                  <a:lnTo>
                    <a:pt x="2354561" y="58401"/>
                  </a:lnTo>
                  <a:lnTo>
                    <a:pt x="2391290" y="82531"/>
                  </a:lnTo>
                  <a:lnTo>
                    <a:pt x="2425260" y="110203"/>
                  </a:lnTo>
                  <a:lnTo>
                    <a:pt x="2456212" y="141155"/>
                  </a:lnTo>
                  <a:lnTo>
                    <a:pt x="2483884" y="175125"/>
                  </a:lnTo>
                  <a:lnTo>
                    <a:pt x="2508014" y="211854"/>
                  </a:lnTo>
                  <a:lnTo>
                    <a:pt x="2528343" y="251080"/>
                  </a:lnTo>
                  <a:lnTo>
                    <a:pt x="2544608" y="292542"/>
                  </a:lnTo>
                  <a:lnTo>
                    <a:pt x="2556549" y="335980"/>
                  </a:lnTo>
                  <a:lnTo>
                    <a:pt x="2563905" y="381131"/>
                  </a:lnTo>
                  <a:lnTo>
                    <a:pt x="2566416" y="427736"/>
                  </a:lnTo>
                  <a:lnTo>
                    <a:pt x="2566416" y="2227059"/>
                  </a:lnTo>
                  <a:lnTo>
                    <a:pt x="2563905" y="2273667"/>
                  </a:lnTo>
                  <a:lnTo>
                    <a:pt x="2556549" y="2318821"/>
                  </a:lnTo>
                  <a:lnTo>
                    <a:pt x="2544608" y="2362261"/>
                  </a:lnTo>
                  <a:lnTo>
                    <a:pt x="2528343" y="2403725"/>
                  </a:lnTo>
                  <a:lnTo>
                    <a:pt x="2523011" y="2414014"/>
                  </a:lnTo>
                </a:path>
                <a:path w="2566670" h="2414270">
                  <a:moveTo>
                    <a:pt x="43404" y="2414014"/>
                  </a:moveTo>
                  <a:lnTo>
                    <a:pt x="21807" y="2362261"/>
                  </a:lnTo>
                  <a:lnTo>
                    <a:pt x="9866" y="2318821"/>
                  </a:lnTo>
                  <a:lnTo>
                    <a:pt x="2510" y="2273667"/>
                  </a:lnTo>
                  <a:lnTo>
                    <a:pt x="0" y="2227059"/>
                  </a:lnTo>
                  <a:lnTo>
                    <a:pt x="0" y="427736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122034" y="4550790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912607" y="4404361"/>
            <a:ext cx="2656840" cy="2458720"/>
            <a:chOff x="7912607" y="4404361"/>
            <a:chExt cx="2656840" cy="2458720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607" y="4404361"/>
              <a:ext cx="2656331" cy="24536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9851" y="4428744"/>
              <a:ext cx="2566416" cy="242925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59851" y="4428744"/>
              <a:ext cx="2566670" cy="2429510"/>
            </a:xfrm>
            <a:custGeom>
              <a:avLst/>
              <a:gdLst/>
              <a:ahLst/>
              <a:cxnLst/>
              <a:rect l="l" t="t" r="r" b="b"/>
              <a:pathLst>
                <a:path w="2566670" h="2429509">
                  <a:moveTo>
                    <a:pt x="0" y="427735"/>
                  </a:moveTo>
                  <a:lnTo>
                    <a:pt x="2510" y="381131"/>
                  </a:lnTo>
                  <a:lnTo>
                    <a:pt x="9866" y="335980"/>
                  </a:lnTo>
                  <a:lnTo>
                    <a:pt x="21807" y="292542"/>
                  </a:lnTo>
                  <a:lnTo>
                    <a:pt x="38072" y="251080"/>
                  </a:lnTo>
                  <a:lnTo>
                    <a:pt x="58401" y="211854"/>
                  </a:lnTo>
                  <a:lnTo>
                    <a:pt x="82531" y="175125"/>
                  </a:lnTo>
                  <a:lnTo>
                    <a:pt x="110203" y="141155"/>
                  </a:lnTo>
                  <a:lnTo>
                    <a:pt x="141155" y="110203"/>
                  </a:lnTo>
                  <a:lnTo>
                    <a:pt x="175125" y="82531"/>
                  </a:lnTo>
                  <a:lnTo>
                    <a:pt x="211854" y="58401"/>
                  </a:lnTo>
                  <a:lnTo>
                    <a:pt x="251080" y="38072"/>
                  </a:lnTo>
                  <a:lnTo>
                    <a:pt x="292542" y="21807"/>
                  </a:lnTo>
                  <a:lnTo>
                    <a:pt x="335980" y="9866"/>
                  </a:lnTo>
                  <a:lnTo>
                    <a:pt x="381131" y="2510"/>
                  </a:lnTo>
                  <a:lnTo>
                    <a:pt x="427736" y="0"/>
                  </a:lnTo>
                  <a:lnTo>
                    <a:pt x="2138679" y="0"/>
                  </a:lnTo>
                  <a:lnTo>
                    <a:pt x="2185284" y="2510"/>
                  </a:lnTo>
                  <a:lnTo>
                    <a:pt x="2230435" y="9866"/>
                  </a:lnTo>
                  <a:lnTo>
                    <a:pt x="2273873" y="21807"/>
                  </a:lnTo>
                  <a:lnTo>
                    <a:pt x="2315335" y="38072"/>
                  </a:lnTo>
                  <a:lnTo>
                    <a:pt x="2354561" y="58401"/>
                  </a:lnTo>
                  <a:lnTo>
                    <a:pt x="2391290" y="82531"/>
                  </a:lnTo>
                  <a:lnTo>
                    <a:pt x="2425260" y="110203"/>
                  </a:lnTo>
                  <a:lnTo>
                    <a:pt x="2456212" y="141155"/>
                  </a:lnTo>
                  <a:lnTo>
                    <a:pt x="2483884" y="175125"/>
                  </a:lnTo>
                  <a:lnTo>
                    <a:pt x="2508014" y="211854"/>
                  </a:lnTo>
                  <a:lnTo>
                    <a:pt x="2528343" y="251080"/>
                  </a:lnTo>
                  <a:lnTo>
                    <a:pt x="2544608" y="292542"/>
                  </a:lnTo>
                  <a:lnTo>
                    <a:pt x="2556549" y="335980"/>
                  </a:lnTo>
                  <a:lnTo>
                    <a:pt x="2563905" y="381131"/>
                  </a:lnTo>
                  <a:lnTo>
                    <a:pt x="2566416" y="427735"/>
                  </a:lnTo>
                  <a:lnTo>
                    <a:pt x="2566416" y="2227059"/>
                  </a:lnTo>
                  <a:lnTo>
                    <a:pt x="2563905" y="2273667"/>
                  </a:lnTo>
                  <a:lnTo>
                    <a:pt x="2556549" y="2318821"/>
                  </a:lnTo>
                  <a:lnTo>
                    <a:pt x="2544608" y="2362261"/>
                  </a:lnTo>
                  <a:lnTo>
                    <a:pt x="2528343" y="2403725"/>
                  </a:lnTo>
                  <a:lnTo>
                    <a:pt x="2515114" y="2429252"/>
                  </a:lnTo>
                </a:path>
                <a:path w="2566670" h="2429509">
                  <a:moveTo>
                    <a:pt x="51301" y="2429252"/>
                  </a:moveTo>
                  <a:lnTo>
                    <a:pt x="21807" y="2362261"/>
                  </a:lnTo>
                  <a:lnTo>
                    <a:pt x="9866" y="2318821"/>
                  </a:lnTo>
                  <a:lnTo>
                    <a:pt x="2510" y="2273667"/>
                  </a:lnTo>
                  <a:lnTo>
                    <a:pt x="0" y="2227059"/>
                  </a:lnTo>
                  <a:lnTo>
                    <a:pt x="0" y="427735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019413" y="4536185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28672" y="5178551"/>
            <a:ext cx="2239010" cy="1569720"/>
          </a:xfrm>
          <a:custGeom>
            <a:avLst/>
            <a:gdLst/>
            <a:ahLst/>
            <a:cxnLst/>
            <a:rect l="l" t="t" r="r" b="b"/>
            <a:pathLst>
              <a:path w="2239010" h="1569720">
                <a:moveTo>
                  <a:pt x="2238756" y="0"/>
                </a:moveTo>
                <a:lnTo>
                  <a:pt x="0" y="0"/>
                </a:lnTo>
                <a:lnTo>
                  <a:pt x="0" y="16776"/>
                </a:lnTo>
                <a:lnTo>
                  <a:pt x="0" y="1569720"/>
                </a:lnTo>
                <a:lnTo>
                  <a:pt x="2238756" y="1569720"/>
                </a:lnTo>
                <a:lnTo>
                  <a:pt x="2238756" y="16776"/>
                </a:lnTo>
                <a:lnTo>
                  <a:pt x="223875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408301" y="5203063"/>
            <a:ext cx="1285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1200" spc="-7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08301" y="5934557"/>
            <a:ext cx="162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2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2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web1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08301" y="6300317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328672" y="4856988"/>
            <a:ext cx="1728470" cy="338455"/>
          </a:xfrm>
          <a:custGeom>
            <a:avLst/>
            <a:gdLst/>
            <a:ahLst/>
            <a:cxnLst/>
            <a:rect l="l" t="t" r="r" b="b"/>
            <a:pathLst>
              <a:path w="1728470" h="338454">
                <a:moveTo>
                  <a:pt x="1728216" y="0"/>
                </a:moveTo>
                <a:lnTo>
                  <a:pt x="0" y="0"/>
                </a:lnTo>
                <a:lnTo>
                  <a:pt x="0" y="338328"/>
                </a:lnTo>
                <a:lnTo>
                  <a:pt x="1728216" y="338328"/>
                </a:lnTo>
                <a:lnTo>
                  <a:pt x="172821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328672" y="4879594"/>
            <a:ext cx="1728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225796" y="5178551"/>
            <a:ext cx="2239010" cy="1569720"/>
          </a:xfrm>
          <a:custGeom>
            <a:avLst/>
            <a:gdLst/>
            <a:ahLst/>
            <a:cxnLst/>
            <a:rect l="l" t="t" r="r" b="b"/>
            <a:pathLst>
              <a:path w="2239009" h="1569720">
                <a:moveTo>
                  <a:pt x="2238756" y="0"/>
                </a:moveTo>
                <a:lnTo>
                  <a:pt x="0" y="0"/>
                </a:lnTo>
                <a:lnTo>
                  <a:pt x="0" y="16776"/>
                </a:lnTo>
                <a:lnTo>
                  <a:pt x="0" y="1569720"/>
                </a:lnTo>
                <a:lnTo>
                  <a:pt x="2238756" y="1569720"/>
                </a:lnTo>
                <a:lnTo>
                  <a:pt x="2238756" y="16776"/>
                </a:lnTo>
                <a:lnTo>
                  <a:pt x="223875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305805" y="5203063"/>
            <a:ext cx="1285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1200" spc="-7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05805" y="5934557"/>
            <a:ext cx="162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2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2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web2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05805" y="6300317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25796" y="4856988"/>
            <a:ext cx="1728470" cy="338455"/>
          </a:xfrm>
          <a:custGeom>
            <a:avLst/>
            <a:gdLst/>
            <a:ahLst/>
            <a:cxnLst/>
            <a:rect l="l" t="t" r="r" b="b"/>
            <a:pathLst>
              <a:path w="1728470" h="338454">
                <a:moveTo>
                  <a:pt x="1728216" y="0"/>
                </a:moveTo>
                <a:lnTo>
                  <a:pt x="0" y="0"/>
                </a:lnTo>
                <a:lnTo>
                  <a:pt x="0" y="338328"/>
                </a:lnTo>
                <a:lnTo>
                  <a:pt x="1728216" y="338328"/>
                </a:lnTo>
                <a:lnTo>
                  <a:pt x="172821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225796" y="4879594"/>
            <a:ext cx="1728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93964" y="5178551"/>
            <a:ext cx="2239010" cy="1569720"/>
          </a:xfrm>
          <a:custGeom>
            <a:avLst/>
            <a:gdLst/>
            <a:ahLst/>
            <a:cxnLst/>
            <a:rect l="l" t="t" r="r" b="b"/>
            <a:pathLst>
              <a:path w="2239009" h="1569720">
                <a:moveTo>
                  <a:pt x="2238756" y="0"/>
                </a:moveTo>
                <a:lnTo>
                  <a:pt x="0" y="0"/>
                </a:lnTo>
                <a:lnTo>
                  <a:pt x="0" y="16776"/>
                </a:lnTo>
                <a:lnTo>
                  <a:pt x="0" y="1569720"/>
                </a:lnTo>
                <a:lnTo>
                  <a:pt x="2238756" y="1569720"/>
                </a:lnTo>
                <a:lnTo>
                  <a:pt x="2238756" y="16776"/>
                </a:lnTo>
                <a:lnTo>
                  <a:pt x="2238756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173593" y="5203063"/>
            <a:ext cx="1286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1200" spc="-7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173593" y="5934557"/>
            <a:ext cx="162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2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2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web3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173593" y="6300317"/>
            <a:ext cx="612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093964" y="4856988"/>
            <a:ext cx="1727200" cy="338455"/>
          </a:xfrm>
          <a:custGeom>
            <a:avLst/>
            <a:gdLst/>
            <a:ahLst/>
            <a:cxnLst/>
            <a:rect l="l" t="t" r="r" b="b"/>
            <a:pathLst>
              <a:path w="1727200" h="338454">
                <a:moveTo>
                  <a:pt x="1726692" y="0"/>
                </a:moveTo>
                <a:lnTo>
                  <a:pt x="0" y="0"/>
                </a:lnTo>
                <a:lnTo>
                  <a:pt x="0" y="338328"/>
                </a:lnTo>
                <a:lnTo>
                  <a:pt x="1726692" y="338328"/>
                </a:lnTo>
                <a:lnTo>
                  <a:pt x="172669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093964" y="4879594"/>
            <a:ext cx="17272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6578" y="2916427"/>
            <a:ext cx="517271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95" dirty="0">
                <a:solidFill>
                  <a:srgbClr val="FFFFFF"/>
                </a:solidFill>
                <a:latin typeface="Arial"/>
                <a:cs typeface="Arial"/>
              </a:rPr>
              <a:t>Inventory</a:t>
            </a:r>
            <a:endParaRPr sz="8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0790" y="1580464"/>
            <a:ext cx="330517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04" dirty="0">
                <a:solidFill>
                  <a:srgbClr val="FFFFFF"/>
                </a:solidFill>
                <a:latin typeface="Verdana"/>
                <a:cs typeface="Verdana"/>
              </a:rPr>
              <a:t>Ansible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857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Templates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8200" y="3060192"/>
            <a:ext cx="6096000" cy="1754505"/>
          </a:xfrm>
          <a:custGeom>
            <a:avLst/>
            <a:gdLst/>
            <a:ahLst/>
            <a:cxnLst/>
            <a:rect l="l" t="t" r="r" b="b"/>
            <a:pathLst>
              <a:path w="6096000" h="1754504">
                <a:moveTo>
                  <a:pt x="6096000" y="0"/>
                </a:moveTo>
                <a:lnTo>
                  <a:pt x="0" y="0"/>
                </a:lnTo>
                <a:lnTo>
                  <a:pt x="0" y="1754123"/>
                </a:lnTo>
                <a:lnTo>
                  <a:pt x="6096000" y="1754123"/>
                </a:lnTo>
                <a:lnTo>
                  <a:pt x="6096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29639" y="3083763"/>
            <a:ext cx="971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7280" y="3267202"/>
            <a:ext cx="379920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2764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2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web_servers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200">
              <a:latin typeface="Consolas"/>
              <a:cs typeface="Consolas"/>
            </a:endParaRPr>
          </a:p>
          <a:p>
            <a:pPr marL="335280" marR="173355" indent="-16764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Copy index.html to remote servers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copy:</a:t>
            </a:r>
            <a:endParaRPr sz="1200">
              <a:latin typeface="Consolas"/>
              <a:cs typeface="Consolas"/>
            </a:endParaRPr>
          </a:p>
          <a:p>
            <a:pPr marL="50419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src:</a:t>
            </a:r>
            <a:r>
              <a:rPr sz="12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index.html</a:t>
            </a:r>
            <a:endParaRPr sz="1200">
              <a:latin typeface="Consolas"/>
              <a:cs typeface="Consolas"/>
            </a:endParaRPr>
          </a:p>
          <a:p>
            <a:pPr marL="50419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dest:</a:t>
            </a:r>
            <a:r>
              <a:rPr sz="12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/var/www/nginx-default/index.html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8200" y="1237488"/>
            <a:ext cx="23368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/etc/ansible/hosts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8200" y="1606296"/>
            <a:ext cx="6096000" cy="101536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[web_servers]</a:t>
            </a:r>
            <a:endParaRPr sz="1200">
              <a:latin typeface="Consolas"/>
              <a:cs typeface="Consolas"/>
            </a:endParaRPr>
          </a:p>
          <a:p>
            <a:pPr marL="91440" marR="3474085" algn="just">
              <a:lnSpc>
                <a:spcPct val="100000"/>
              </a:lnSpc>
            </a:pPr>
            <a:r>
              <a:rPr sz="1200" spc="-5" dirty="0">
                <a:solidFill>
                  <a:srgbClr val="A6E12D"/>
                </a:solidFill>
                <a:latin typeface="Consolas"/>
                <a:cs typeface="Consolas"/>
              </a:rPr>
              <a:t>web1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172.20.1.100 </a:t>
            </a:r>
            <a:r>
              <a:rPr sz="1200" spc="-6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web2</a:t>
            </a:r>
            <a:r>
              <a:rPr sz="12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172.20.1.101 </a:t>
            </a:r>
            <a:r>
              <a:rPr sz="1200" spc="-6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web3</a:t>
            </a:r>
            <a:r>
              <a:rPr sz="12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172.20.1.102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34883" y="3060192"/>
            <a:ext cx="3820795" cy="175450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1200" spc="-6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2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200" b="1" spc="-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a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Web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4883" y="2752344"/>
            <a:ext cx="141160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8200" y="2752344"/>
            <a:ext cx="141160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15484" y="4404361"/>
            <a:ext cx="2680970" cy="2458720"/>
            <a:chOff x="5015484" y="4404361"/>
            <a:chExt cx="2680970" cy="245872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9868" y="4404361"/>
              <a:ext cx="2656332" cy="24536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7112" y="4428744"/>
              <a:ext cx="2566416" cy="24292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087112" y="4428744"/>
              <a:ext cx="2566670" cy="2429510"/>
            </a:xfrm>
            <a:custGeom>
              <a:avLst/>
              <a:gdLst/>
              <a:ahLst/>
              <a:cxnLst/>
              <a:rect l="l" t="t" r="r" b="b"/>
              <a:pathLst>
                <a:path w="2566670" h="2429509">
                  <a:moveTo>
                    <a:pt x="0" y="427735"/>
                  </a:moveTo>
                  <a:lnTo>
                    <a:pt x="2510" y="381131"/>
                  </a:lnTo>
                  <a:lnTo>
                    <a:pt x="9866" y="335980"/>
                  </a:lnTo>
                  <a:lnTo>
                    <a:pt x="21807" y="292542"/>
                  </a:lnTo>
                  <a:lnTo>
                    <a:pt x="38072" y="251080"/>
                  </a:lnTo>
                  <a:lnTo>
                    <a:pt x="58401" y="211854"/>
                  </a:lnTo>
                  <a:lnTo>
                    <a:pt x="82531" y="175125"/>
                  </a:lnTo>
                  <a:lnTo>
                    <a:pt x="110203" y="141155"/>
                  </a:lnTo>
                  <a:lnTo>
                    <a:pt x="141155" y="110203"/>
                  </a:lnTo>
                  <a:lnTo>
                    <a:pt x="175125" y="82531"/>
                  </a:lnTo>
                  <a:lnTo>
                    <a:pt x="211854" y="58401"/>
                  </a:lnTo>
                  <a:lnTo>
                    <a:pt x="251080" y="38072"/>
                  </a:lnTo>
                  <a:lnTo>
                    <a:pt x="292542" y="21807"/>
                  </a:lnTo>
                  <a:lnTo>
                    <a:pt x="335980" y="9866"/>
                  </a:lnTo>
                  <a:lnTo>
                    <a:pt x="381131" y="2510"/>
                  </a:lnTo>
                  <a:lnTo>
                    <a:pt x="427736" y="0"/>
                  </a:lnTo>
                  <a:lnTo>
                    <a:pt x="2138680" y="0"/>
                  </a:lnTo>
                  <a:lnTo>
                    <a:pt x="2185284" y="2510"/>
                  </a:lnTo>
                  <a:lnTo>
                    <a:pt x="2230435" y="9866"/>
                  </a:lnTo>
                  <a:lnTo>
                    <a:pt x="2273873" y="21807"/>
                  </a:lnTo>
                  <a:lnTo>
                    <a:pt x="2315335" y="38072"/>
                  </a:lnTo>
                  <a:lnTo>
                    <a:pt x="2354561" y="58401"/>
                  </a:lnTo>
                  <a:lnTo>
                    <a:pt x="2391290" y="82531"/>
                  </a:lnTo>
                  <a:lnTo>
                    <a:pt x="2425260" y="110203"/>
                  </a:lnTo>
                  <a:lnTo>
                    <a:pt x="2456212" y="141155"/>
                  </a:lnTo>
                  <a:lnTo>
                    <a:pt x="2483884" y="175125"/>
                  </a:lnTo>
                  <a:lnTo>
                    <a:pt x="2508014" y="211854"/>
                  </a:lnTo>
                  <a:lnTo>
                    <a:pt x="2528343" y="251080"/>
                  </a:lnTo>
                  <a:lnTo>
                    <a:pt x="2544608" y="292542"/>
                  </a:lnTo>
                  <a:lnTo>
                    <a:pt x="2556549" y="335980"/>
                  </a:lnTo>
                  <a:lnTo>
                    <a:pt x="2563905" y="381131"/>
                  </a:lnTo>
                  <a:lnTo>
                    <a:pt x="2566416" y="427735"/>
                  </a:lnTo>
                  <a:lnTo>
                    <a:pt x="2566416" y="2227059"/>
                  </a:lnTo>
                  <a:lnTo>
                    <a:pt x="2563905" y="2273667"/>
                  </a:lnTo>
                  <a:lnTo>
                    <a:pt x="2556549" y="2318821"/>
                  </a:lnTo>
                  <a:lnTo>
                    <a:pt x="2544608" y="2362261"/>
                  </a:lnTo>
                  <a:lnTo>
                    <a:pt x="2528343" y="2403725"/>
                  </a:lnTo>
                  <a:lnTo>
                    <a:pt x="2515114" y="2429252"/>
                  </a:lnTo>
                </a:path>
                <a:path w="2566670" h="2429509">
                  <a:moveTo>
                    <a:pt x="51301" y="2429252"/>
                  </a:moveTo>
                  <a:lnTo>
                    <a:pt x="21807" y="2362261"/>
                  </a:lnTo>
                  <a:lnTo>
                    <a:pt x="9866" y="2318821"/>
                  </a:lnTo>
                  <a:lnTo>
                    <a:pt x="2510" y="2273667"/>
                  </a:lnTo>
                  <a:lnTo>
                    <a:pt x="0" y="2227059"/>
                  </a:lnTo>
                  <a:lnTo>
                    <a:pt x="0" y="427735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5484" y="4419596"/>
              <a:ext cx="2656332" cy="243840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2728" y="4443984"/>
              <a:ext cx="2566416" cy="241401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62728" y="4443984"/>
              <a:ext cx="2566670" cy="2414270"/>
            </a:xfrm>
            <a:custGeom>
              <a:avLst/>
              <a:gdLst/>
              <a:ahLst/>
              <a:cxnLst/>
              <a:rect l="l" t="t" r="r" b="b"/>
              <a:pathLst>
                <a:path w="2566670" h="2414270">
                  <a:moveTo>
                    <a:pt x="0" y="427736"/>
                  </a:moveTo>
                  <a:lnTo>
                    <a:pt x="2510" y="381131"/>
                  </a:lnTo>
                  <a:lnTo>
                    <a:pt x="9866" y="335980"/>
                  </a:lnTo>
                  <a:lnTo>
                    <a:pt x="21807" y="292542"/>
                  </a:lnTo>
                  <a:lnTo>
                    <a:pt x="38072" y="251080"/>
                  </a:lnTo>
                  <a:lnTo>
                    <a:pt x="58401" y="211854"/>
                  </a:lnTo>
                  <a:lnTo>
                    <a:pt x="82531" y="175125"/>
                  </a:lnTo>
                  <a:lnTo>
                    <a:pt x="110203" y="141155"/>
                  </a:lnTo>
                  <a:lnTo>
                    <a:pt x="141155" y="110203"/>
                  </a:lnTo>
                  <a:lnTo>
                    <a:pt x="175125" y="82531"/>
                  </a:lnTo>
                  <a:lnTo>
                    <a:pt x="211854" y="58401"/>
                  </a:lnTo>
                  <a:lnTo>
                    <a:pt x="251080" y="38072"/>
                  </a:lnTo>
                  <a:lnTo>
                    <a:pt x="292542" y="21807"/>
                  </a:lnTo>
                  <a:lnTo>
                    <a:pt x="335980" y="9866"/>
                  </a:lnTo>
                  <a:lnTo>
                    <a:pt x="381131" y="2510"/>
                  </a:lnTo>
                  <a:lnTo>
                    <a:pt x="427736" y="0"/>
                  </a:lnTo>
                  <a:lnTo>
                    <a:pt x="2138679" y="0"/>
                  </a:lnTo>
                  <a:lnTo>
                    <a:pt x="2185284" y="2510"/>
                  </a:lnTo>
                  <a:lnTo>
                    <a:pt x="2230435" y="9866"/>
                  </a:lnTo>
                  <a:lnTo>
                    <a:pt x="2273873" y="21807"/>
                  </a:lnTo>
                  <a:lnTo>
                    <a:pt x="2315335" y="38072"/>
                  </a:lnTo>
                  <a:lnTo>
                    <a:pt x="2354561" y="58401"/>
                  </a:lnTo>
                  <a:lnTo>
                    <a:pt x="2391290" y="82531"/>
                  </a:lnTo>
                  <a:lnTo>
                    <a:pt x="2425260" y="110203"/>
                  </a:lnTo>
                  <a:lnTo>
                    <a:pt x="2456212" y="141155"/>
                  </a:lnTo>
                  <a:lnTo>
                    <a:pt x="2483884" y="175125"/>
                  </a:lnTo>
                  <a:lnTo>
                    <a:pt x="2508014" y="211854"/>
                  </a:lnTo>
                  <a:lnTo>
                    <a:pt x="2528343" y="251080"/>
                  </a:lnTo>
                  <a:lnTo>
                    <a:pt x="2544608" y="292542"/>
                  </a:lnTo>
                  <a:lnTo>
                    <a:pt x="2556549" y="335980"/>
                  </a:lnTo>
                  <a:lnTo>
                    <a:pt x="2563905" y="381131"/>
                  </a:lnTo>
                  <a:lnTo>
                    <a:pt x="2566416" y="427736"/>
                  </a:lnTo>
                  <a:lnTo>
                    <a:pt x="2566416" y="2227059"/>
                  </a:lnTo>
                  <a:lnTo>
                    <a:pt x="2563905" y="2273667"/>
                  </a:lnTo>
                  <a:lnTo>
                    <a:pt x="2556549" y="2318821"/>
                  </a:lnTo>
                  <a:lnTo>
                    <a:pt x="2544608" y="2362261"/>
                  </a:lnTo>
                  <a:lnTo>
                    <a:pt x="2528343" y="2403725"/>
                  </a:lnTo>
                  <a:lnTo>
                    <a:pt x="2523011" y="2414014"/>
                  </a:lnTo>
                </a:path>
                <a:path w="2566670" h="2414270">
                  <a:moveTo>
                    <a:pt x="43404" y="2414014"/>
                  </a:moveTo>
                  <a:lnTo>
                    <a:pt x="21807" y="2362261"/>
                  </a:lnTo>
                  <a:lnTo>
                    <a:pt x="9866" y="2318821"/>
                  </a:lnTo>
                  <a:lnTo>
                    <a:pt x="2510" y="2273667"/>
                  </a:lnTo>
                  <a:lnTo>
                    <a:pt x="0" y="2227059"/>
                  </a:lnTo>
                  <a:lnTo>
                    <a:pt x="0" y="427736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2248" y="4404361"/>
              <a:ext cx="2656331" cy="24536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79492" y="4428744"/>
              <a:ext cx="2566416" cy="242925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079492" y="4428744"/>
              <a:ext cx="2566670" cy="2429510"/>
            </a:xfrm>
            <a:custGeom>
              <a:avLst/>
              <a:gdLst/>
              <a:ahLst/>
              <a:cxnLst/>
              <a:rect l="l" t="t" r="r" b="b"/>
              <a:pathLst>
                <a:path w="2566670" h="2429509">
                  <a:moveTo>
                    <a:pt x="0" y="427735"/>
                  </a:moveTo>
                  <a:lnTo>
                    <a:pt x="2510" y="381131"/>
                  </a:lnTo>
                  <a:lnTo>
                    <a:pt x="9866" y="335980"/>
                  </a:lnTo>
                  <a:lnTo>
                    <a:pt x="21807" y="292542"/>
                  </a:lnTo>
                  <a:lnTo>
                    <a:pt x="38072" y="251080"/>
                  </a:lnTo>
                  <a:lnTo>
                    <a:pt x="58401" y="211854"/>
                  </a:lnTo>
                  <a:lnTo>
                    <a:pt x="82531" y="175125"/>
                  </a:lnTo>
                  <a:lnTo>
                    <a:pt x="110203" y="141155"/>
                  </a:lnTo>
                  <a:lnTo>
                    <a:pt x="141155" y="110203"/>
                  </a:lnTo>
                  <a:lnTo>
                    <a:pt x="175125" y="82531"/>
                  </a:lnTo>
                  <a:lnTo>
                    <a:pt x="211854" y="58401"/>
                  </a:lnTo>
                  <a:lnTo>
                    <a:pt x="251080" y="38072"/>
                  </a:lnTo>
                  <a:lnTo>
                    <a:pt x="292542" y="21807"/>
                  </a:lnTo>
                  <a:lnTo>
                    <a:pt x="335980" y="9866"/>
                  </a:lnTo>
                  <a:lnTo>
                    <a:pt x="381131" y="2510"/>
                  </a:lnTo>
                  <a:lnTo>
                    <a:pt x="427736" y="0"/>
                  </a:lnTo>
                  <a:lnTo>
                    <a:pt x="2138680" y="0"/>
                  </a:lnTo>
                  <a:lnTo>
                    <a:pt x="2185284" y="2510"/>
                  </a:lnTo>
                  <a:lnTo>
                    <a:pt x="2230435" y="9866"/>
                  </a:lnTo>
                  <a:lnTo>
                    <a:pt x="2273873" y="21807"/>
                  </a:lnTo>
                  <a:lnTo>
                    <a:pt x="2315335" y="38072"/>
                  </a:lnTo>
                  <a:lnTo>
                    <a:pt x="2354561" y="58401"/>
                  </a:lnTo>
                  <a:lnTo>
                    <a:pt x="2391290" y="82531"/>
                  </a:lnTo>
                  <a:lnTo>
                    <a:pt x="2425260" y="110203"/>
                  </a:lnTo>
                  <a:lnTo>
                    <a:pt x="2456212" y="141155"/>
                  </a:lnTo>
                  <a:lnTo>
                    <a:pt x="2483884" y="175125"/>
                  </a:lnTo>
                  <a:lnTo>
                    <a:pt x="2508014" y="211854"/>
                  </a:lnTo>
                  <a:lnTo>
                    <a:pt x="2528343" y="251080"/>
                  </a:lnTo>
                  <a:lnTo>
                    <a:pt x="2544608" y="292542"/>
                  </a:lnTo>
                  <a:lnTo>
                    <a:pt x="2556549" y="335980"/>
                  </a:lnTo>
                  <a:lnTo>
                    <a:pt x="2563905" y="381131"/>
                  </a:lnTo>
                  <a:lnTo>
                    <a:pt x="2566416" y="427735"/>
                  </a:lnTo>
                  <a:lnTo>
                    <a:pt x="2566416" y="2227059"/>
                  </a:lnTo>
                  <a:lnTo>
                    <a:pt x="2563905" y="2273667"/>
                  </a:lnTo>
                  <a:lnTo>
                    <a:pt x="2556549" y="2318821"/>
                  </a:lnTo>
                  <a:lnTo>
                    <a:pt x="2544608" y="2362261"/>
                  </a:lnTo>
                  <a:lnTo>
                    <a:pt x="2528343" y="2403725"/>
                  </a:lnTo>
                  <a:lnTo>
                    <a:pt x="2515114" y="2429252"/>
                  </a:lnTo>
                </a:path>
                <a:path w="2566670" h="2429509">
                  <a:moveTo>
                    <a:pt x="51301" y="2429252"/>
                  </a:moveTo>
                  <a:lnTo>
                    <a:pt x="21807" y="2362261"/>
                  </a:lnTo>
                  <a:lnTo>
                    <a:pt x="9866" y="2318821"/>
                  </a:lnTo>
                  <a:lnTo>
                    <a:pt x="2510" y="2273667"/>
                  </a:lnTo>
                  <a:lnTo>
                    <a:pt x="0" y="2227059"/>
                  </a:lnTo>
                  <a:lnTo>
                    <a:pt x="0" y="427735"/>
                  </a:lnTo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159753" y="4536185"/>
            <a:ext cx="436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400" spc="-13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100" spc="-975" baseline="-3968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1400" spc="-72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18505" y="5254979"/>
            <a:ext cx="1623060" cy="143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200" spc="-85" dirty="0">
                <a:solidFill>
                  <a:srgbClr val="E9F8F3"/>
                </a:solidFill>
                <a:latin typeface="Consolas"/>
                <a:cs typeface="Consolas"/>
              </a:rPr>
              <a:t>&lt;!DOCTY&lt;!DOCTYPEPE </a:t>
            </a:r>
            <a:r>
              <a:rPr sz="1200" spc="-8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200" spc="-415" dirty="0">
                <a:solidFill>
                  <a:srgbClr val="A6E12D"/>
                </a:solidFill>
                <a:latin typeface="Consolas"/>
                <a:cs typeface="Consolas"/>
              </a:rPr>
              <a:t>hthtmlml</a:t>
            </a:r>
            <a:r>
              <a:rPr sz="1200" spc="-415" dirty="0">
                <a:solidFill>
                  <a:srgbClr val="E9F8F3"/>
                </a:solidFill>
                <a:latin typeface="Consolas"/>
                <a:cs typeface="Consolas"/>
              </a:rPr>
              <a:t>&gt;&gt;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spc="-170" dirty="0">
                <a:solidFill>
                  <a:srgbClr val="E9F8F3"/>
                </a:solidFill>
                <a:latin typeface="Consolas"/>
                <a:cs typeface="Consolas"/>
              </a:rPr>
              <a:t>&lt;&lt;</a:t>
            </a:r>
            <a:r>
              <a:rPr sz="1200" spc="-170" dirty="0">
                <a:solidFill>
                  <a:srgbClr val="F82571"/>
                </a:solidFill>
                <a:latin typeface="Consolas"/>
                <a:cs typeface="Consolas"/>
              </a:rPr>
              <a:t>htmlhtml</a:t>
            </a:r>
            <a:r>
              <a:rPr sz="1200" spc="-170" dirty="0">
                <a:solidFill>
                  <a:srgbClr val="E9F8F3"/>
                </a:solidFill>
                <a:latin typeface="Consolas"/>
                <a:cs typeface="Consolas"/>
              </a:rPr>
              <a:t>&gt;&gt;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spc="-170" dirty="0">
                <a:solidFill>
                  <a:srgbClr val="E9F8F3"/>
                </a:solidFill>
                <a:latin typeface="Consolas"/>
                <a:cs typeface="Consolas"/>
              </a:rPr>
              <a:t>&lt;&lt;</a:t>
            </a:r>
            <a:r>
              <a:rPr sz="1200" spc="-170" dirty="0">
                <a:solidFill>
                  <a:srgbClr val="F82571"/>
                </a:solidFill>
                <a:latin typeface="Consolas"/>
                <a:cs typeface="Consolas"/>
              </a:rPr>
              <a:t>bodybody</a:t>
            </a:r>
            <a:r>
              <a:rPr sz="1200" spc="-170" dirty="0">
                <a:solidFill>
                  <a:srgbClr val="E9F8F3"/>
                </a:solidFill>
                <a:latin typeface="Consolas"/>
                <a:cs typeface="Consolas"/>
              </a:rPr>
              <a:t>&gt;&gt;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</a:t>
            </a:r>
            <a:r>
              <a:rPr sz="1200" b="1" spc="-2450" dirty="0">
                <a:solidFill>
                  <a:srgbClr val="F7FBFF"/>
                </a:solidFill>
                <a:latin typeface="Consolas"/>
                <a:cs typeface="Consolas"/>
              </a:rPr>
              <a:t>s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200" b="1" spc="-19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</a:t>
            </a:r>
            <a:r>
              <a:rPr sz="1200" b="1" spc="-1130" dirty="0">
                <a:solidFill>
                  <a:srgbClr val="F7FBFF"/>
                </a:solidFill>
                <a:latin typeface="Consolas"/>
                <a:cs typeface="Consolas"/>
              </a:rPr>
              <a:t>s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200" b="1" spc="-18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web</a:t>
            </a:r>
            <a:r>
              <a:rPr sz="1200" b="1" spc="-2450" dirty="0">
                <a:solidFill>
                  <a:srgbClr val="F7FBFF"/>
                </a:solidFill>
                <a:latin typeface="Consolas"/>
                <a:cs typeface="Consolas"/>
              </a:rPr>
              <a:t>2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web1 </a:t>
            </a:r>
            <a:r>
              <a:rPr sz="1200" b="1" spc="-18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spc="-555" dirty="0">
                <a:solidFill>
                  <a:srgbClr val="F7FBFF"/>
                </a:solidFill>
                <a:latin typeface="Consolas"/>
                <a:cs typeface="Consolas"/>
              </a:rPr>
              <a:t>SerServeverr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spc="-160" dirty="0">
                <a:solidFill>
                  <a:srgbClr val="E9F8F3"/>
                </a:solidFill>
                <a:latin typeface="Consolas"/>
                <a:cs typeface="Consolas"/>
              </a:rPr>
              <a:t>&lt;/&lt;/</a:t>
            </a:r>
            <a:r>
              <a:rPr sz="1200" spc="-160" dirty="0">
                <a:solidFill>
                  <a:srgbClr val="F82571"/>
                </a:solidFill>
                <a:latin typeface="Consolas"/>
                <a:cs typeface="Consolas"/>
              </a:rPr>
              <a:t>bodybody</a:t>
            </a:r>
            <a:r>
              <a:rPr sz="1200" spc="-160" dirty="0">
                <a:solidFill>
                  <a:srgbClr val="E9F8F3"/>
                </a:solidFill>
                <a:latin typeface="Consolas"/>
                <a:cs typeface="Consolas"/>
              </a:rPr>
              <a:t>&gt;&gt;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spc="-160" dirty="0">
                <a:solidFill>
                  <a:srgbClr val="E9F8F3"/>
                </a:solidFill>
                <a:latin typeface="Consolas"/>
                <a:cs typeface="Consolas"/>
              </a:rPr>
              <a:t>&lt;/&lt;/</a:t>
            </a:r>
            <a:r>
              <a:rPr sz="1200" spc="-160" dirty="0">
                <a:solidFill>
                  <a:srgbClr val="F82571"/>
                </a:solidFill>
                <a:latin typeface="Consolas"/>
                <a:cs typeface="Consolas"/>
              </a:rPr>
              <a:t>htmlhtml</a:t>
            </a:r>
            <a:r>
              <a:rPr sz="1200" spc="-160" dirty="0">
                <a:solidFill>
                  <a:srgbClr val="E9F8F3"/>
                </a:solidFill>
                <a:latin typeface="Consolas"/>
                <a:cs typeface="Consolas"/>
              </a:rPr>
              <a:t>&gt;&gt;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18505" y="4944451"/>
            <a:ext cx="113728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600" spc="-10" dirty="0">
                <a:solidFill>
                  <a:srgbClr val="CC9900"/>
                </a:solidFill>
                <a:latin typeface="Consolas"/>
                <a:cs typeface="Consolas"/>
              </a:rPr>
              <a:t>index.htm</a:t>
            </a:r>
            <a:r>
              <a:rPr sz="1600" spc="-8575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r>
              <a:rPr sz="1600" spc="-1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13603" y="4856988"/>
            <a:ext cx="1765300" cy="32194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2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27269" y="5254979"/>
            <a:ext cx="1598295" cy="1432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1200" spc="-5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2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web3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13603" y="5178552"/>
            <a:ext cx="2415540" cy="156972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1200" spc="-5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2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200" b="1" spc="-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{{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name</a:t>
            </a:r>
            <a:r>
              <a:rPr sz="1200" b="1" spc="-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}}</a:t>
            </a:r>
            <a:r>
              <a:rPr sz="1200" b="1" spc="-1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27847" y="3135757"/>
            <a:ext cx="1682114" cy="143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5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1200" spc="-9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200" b="1" spc="-1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a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Web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39" y="392049"/>
            <a:ext cx="857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Templates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8200" y="3060192"/>
            <a:ext cx="6096000" cy="2307590"/>
          </a:xfrm>
          <a:custGeom>
            <a:avLst/>
            <a:gdLst/>
            <a:ahLst/>
            <a:cxnLst/>
            <a:rect l="l" t="t" r="r" b="b"/>
            <a:pathLst>
              <a:path w="6096000" h="2307590">
                <a:moveTo>
                  <a:pt x="6096000" y="0"/>
                </a:moveTo>
                <a:lnTo>
                  <a:pt x="0" y="0"/>
                </a:lnTo>
                <a:lnTo>
                  <a:pt x="0" y="2307336"/>
                </a:lnTo>
                <a:lnTo>
                  <a:pt x="6096000" y="2307336"/>
                </a:lnTo>
                <a:lnTo>
                  <a:pt x="6096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97405" y="4123015"/>
            <a:ext cx="5562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copy: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8200" y="1237488"/>
            <a:ext cx="23368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/etc/ansible/hosts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8200" y="1606296"/>
            <a:ext cx="6096000" cy="101536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[web_servers]</a:t>
            </a:r>
            <a:endParaRPr sz="1200">
              <a:latin typeface="Consolas"/>
              <a:cs typeface="Consolas"/>
            </a:endParaRPr>
          </a:p>
          <a:p>
            <a:pPr marL="91440" marR="3474085" algn="just">
              <a:lnSpc>
                <a:spcPct val="100000"/>
              </a:lnSpc>
            </a:pPr>
            <a:r>
              <a:rPr sz="1200" spc="-5" dirty="0">
                <a:solidFill>
                  <a:srgbClr val="A6E12D"/>
                </a:solidFill>
                <a:latin typeface="Consolas"/>
                <a:cs typeface="Consolas"/>
              </a:rPr>
              <a:t>web1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172.20.1.100 </a:t>
            </a:r>
            <a:r>
              <a:rPr sz="1200" spc="-6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web2</a:t>
            </a:r>
            <a:r>
              <a:rPr sz="12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172.20.1.101 </a:t>
            </a:r>
            <a:r>
              <a:rPr sz="1200" spc="-6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web3</a:t>
            </a:r>
            <a:r>
              <a:rPr sz="12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172.20.1.102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27847" y="2833052"/>
            <a:ext cx="983615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10" dirty="0">
                <a:solidFill>
                  <a:srgbClr val="CC9900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CC9900"/>
                </a:solidFill>
                <a:latin typeface="Consolas"/>
                <a:cs typeface="Consolas"/>
              </a:rPr>
              <a:t>n</a:t>
            </a:r>
            <a:r>
              <a:rPr sz="1400" spc="-10" dirty="0">
                <a:solidFill>
                  <a:srgbClr val="CC9900"/>
                </a:solidFill>
                <a:latin typeface="Consolas"/>
                <a:cs typeface="Consolas"/>
              </a:rPr>
              <a:t>d</a:t>
            </a:r>
            <a:r>
              <a:rPr sz="1400" spc="5" dirty="0">
                <a:solidFill>
                  <a:srgbClr val="CC9900"/>
                </a:solidFill>
                <a:latin typeface="Consolas"/>
                <a:cs typeface="Consolas"/>
              </a:rPr>
              <a:t>e</a:t>
            </a:r>
            <a:r>
              <a:rPr sz="1400" spc="-10" dirty="0">
                <a:solidFill>
                  <a:srgbClr val="CC9900"/>
                </a:solidFill>
                <a:latin typeface="Consolas"/>
                <a:cs typeface="Consolas"/>
              </a:rPr>
              <a:t>x</a:t>
            </a:r>
            <a:r>
              <a:rPr sz="1400" spc="5" dirty="0">
                <a:solidFill>
                  <a:srgbClr val="CC9900"/>
                </a:solidFill>
                <a:latin typeface="Consolas"/>
                <a:cs typeface="Consolas"/>
              </a:rPr>
              <a:t>.h</a:t>
            </a:r>
            <a:r>
              <a:rPr sz="1400" spc="-10" dirty="0">
                <a:solidFill>
                  <a:srgbClr val="CC9900"/>
                </a:solidFill>
                <a:latin typeface="Consolas"/>
                <a:cs typeface="Consolas"/>
              </a:rPr>
              <a:t>t</a:t>
            </a:r>
            <a:r>
              <a:rPr sz="1400" spc="5" dirty="0">
                <a:solidFill>
                  <a:srgbClr val="CC9900"/>
                </a:solidFill>
                <a:latin typeface="Consolas"/>
                <a:cs typeface="Consolas"/>
              </a:rPr>
              <a:t>m</a:t>
            </a: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8200" y="2752344"/>
            <a:ext cx="141160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42504" y="2752344"/>
            <a:ext cx="2531745" cy="32194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00"/>
              </a:spcBef>
            </a:pPr>
            <a:r>
              <a:rPr sz="2400" spc="-15" baseline="1736" dirty="0">
                <a:solidFill>
                  <a:srgbClr val="CC9900"/>
                </a:solidFill>
                <a:latin typeface="Consolas"/>
                <a:cs typeface="Consolas"/>
              </a:rPr>
              <a:t>index.htm</a:t>
            </a:r>
            <a:r>
              <a:rPr sz="2400" spc="-7" baseline="1736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r>
              <a:rPr sz="2400" spc="-1050" baseline="1736" dirty="0">
                <a:solidFill>
                  <a:srgbClr val="CC9900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C9900"/>
                </a:solidFill>
                <a:latin typeface="Consolas"/>
                <a:cs typeface="Consolas"/>
              </a:rPr>
              <a:t>.j2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49324" y="4075176"/>
            <a:ext cx="1411605" cy="277495"/>
          </a:xfrm>
          <a:custGeom>
            <a:avLst/>
            <a:gdLst/>
            <a:ahLst/>
            <a:cxnLst/>
            <a:rect l="l" t="t" r="r" b="b"/>
            <a:pathLst>
              <a:path w="1411605" h="277495">
                <a:moveTo>
                  <a:pt x="1411224" y="0"/>
                </a:moveTo>
                <a:lnTo>
                  <a:pt x="0" y="0"/>
                </a:lnTo>
                <a:lnTo>
                  <a:pt x="0" y="277368"/>
                </a:lnTo>
                <a:lnTo>
                  <a:pt x="1411224" y="277368"/>
                </a:lnTo>
                <a:lnTo>
                  <a:pt x="141122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49324" y="4075176"/>
            <a:ext cx="1411605" cy="277495"/>
          </a:xfrm>
          <a:prstGeom prst="rect">
            <a:avLst/>
          </a:prstGeom>
          <a:ln w="9525">
            <a:solidFill>
              <a:srgbClr val="ABAB9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7155">
              <a:lnSpc>
                <a:spcPts val="162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template: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80815" y="4276344"/>
            <a:ext cx="337185" cy="318770"/>
          </a:xfrm>
          <a:custGeom>
            <a:avLst/>
            <a:gdLst/>
            <a:ahLst/>
            <a:cxnLst/>
            <a:rect l="l" t="t" r="r" b="b"/>
            <a:pathLst>
              <a:path w="337185" h="318770">
                <a:moveTo>
                  <a:pt x="0" y="318515"/>
                </a:moveTo>
                <a:lnTo>
                  <a:pt x="336803" y="318515"/>
                </a:lnTo>
                <a:lnTo>
                  <a:pt x="336803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9525">
            <a:solidFill>
              <a:srgbClr val="ABAB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38200" y="3060192"/>
            <a:ext cx="6096000" cy="230759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600">
              <a:latin typeface="Consolas"/>
              <a:cs typeface="Consolas"/>
            </a:endParaRPr>
          </a:p>
          <a:p>
            <a:pPr marL="313690" marR="3771900"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600" spc="-1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web_servers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600">
              <a:latin typeface="Consolas"/>
              <a:cs typeface="Consolas"/>
            </a:endParaRPr>
          </a:p>
          <a:p>
            <a:pPr marL="53657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6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Copy index.html</a:t>
            </a:r>
            <a:r>
              <a:rPr sz="16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to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remote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servers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Consolas"/>
              <a:cs typeface="Consolas"/>
            </a:endParaRPr>
          </a:p>
          <a:p>
            <a:pPr marL="981710">
              <a:lnSpc>
                <a:spcPct val="100000"/>
              </a:lnSpc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src:</a:t>
            </a:r>
            <a:r>
              <a:rPr sz="16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index.html</a:t>
            </a:r>
            <a:r>
              <a:rPr sz="2400" spc="-15" baseline="3472" dirty="0">
                <a:solidFill>
                  <a:srgbClr val="E6DB74"/>
                </a:solidFill>
                <a:latin typeface="Consolas"/>
                <a:cs typeface="Consolas"/>
              </a:rPr>
              <a:t>.j2</a:t>
            </a:r>
            <a:endParaRPr sz="2400" baseline="3472">
              <a:latin typeface="Consolas"/>
              <a:cs typeface="Consolas"/>
            </a:endParaRPr>
          </a:p>
          <a:p>
            <a:pPr marL="981710">
              <a:lnSpc>
                <a:spcPct val="100000"/>
              </a:lnSpc>
            </a:pP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dest: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/var/www/nginx-default/index.html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07518" y="3881474"/>
            <a:ext cx="14293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30"/>
              </a:lnSpc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{{</a:t>
            </a:r>
            <a:r>
              <a:rPr sz="1200" b="1" spc="-3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name</a:t>
            </a:r>
            <a:r>
              <a:rPr sz="1200" b="1" spc="-1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}}</a:t>
            </a:r>
            <a:r>
              <a:rPr sz="1200" b="1" spc="-2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34883" y="3060192"/>
            <a:ext cx="3820795" cy="175450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5016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95"/>
              </a:spcBef>
            </a:pP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1200" spc="-5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1200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00330">
              <a:lnSpc>
                <a:spcPct val="100000"/>
              </a:lnSpc>
            </a:pPr>
            <a:r>
              <a:rPr sz="12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00330">
              <a:lnSpc>
                <a:spcPct val="100000"/>
              </a:lnSpc>
            </a:pPr>
            <a:r>
              <a:rPr sz="12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12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Consolas"/>
              <a:cs typeface="Consolas"/>
            </a:endParaRPr>
          </a:p>
          <a:p>
            <a:pPr marL="100330">
              <a:lnSpc>
                <a:spcPct val="100000"/>
              </a:lnSpc>
            </a:pP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1200" b="1" spc="-1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1200" b="1" spc="16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{{</a:t>
            </a:r>
            <a:r>
              <a:rPr sz="1200" b="1" spc="-10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inventory_hostname</a:t>
            </a:r>
            <a:r>
              <a:rPr sz="1200" b="1" spc="-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}}</a:t>
            </a:r>
            <a:r>
              <a:rPr sz="1200" b="1" spc="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1200" b="1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100330">
              <a:lnSpc>
                <a:spcPct val="100000"/>
              </a:lnSpc>
            </a:pPr>
            <a:r>
              <a:rPr sz="1200" spc="-5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12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  <a:p>
            <a:pPr marL="10033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12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12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404872" y="4829562"/>
            <a:ext cx="2214880" cy="1958339"/>
            <a:chOff x="2404872" y="4829562"/>
            <a:chExt cx="2214880" cy="195833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872" y="4829562"/>
              <a:ext cx="2214372" cy="19583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4472" y="4849342"/>
              <a:ext cx="995159" cy="614197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447353" y="4849177"/>
            <a:ext cx="2134235" cy="1878330"/>
            <a:chOff x="2447353" y="4849177"/>
            <a:chExt cx="2134235" cy="18783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2116" y="4853940"/>
              <a:ext cx="2124456" cy="18684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52116" y="4853940"/>
              <a:ext cx="2124710" cy="1868805"/>
            </a:xfrm>
            <a:custGeom>
              <a:avLst/>
              <a:gdLst/>
              <a:ahLst/>
              <a:cxnLst/>
              <a:rect l="l" t="t" r="r" b="b"/>
              <a:pathLst>
                <a:path w="2124710" h="1868804">
                  <a:moveTo>
                    <a:pt x="0" y="311404"/>
                  </a:moveTo>
                  <a:lnTo>
                    <a:pt x="3376" y="265392"/>
                  </a:lnTo>
                  <a:lnTo>
                    <a:pt x="13186" y="221475"/>
                  </a:lnTo>
                  <a:lnTo>
                    <a:pt x="28946" y="180135"/>
                  </a:lnTo>
                  <a:lnTo>
                    <a:pt x="50175" y="141852"/>
                  </a:lnTo>
                  <a:lnTo>
                    <a:pt x="76390" y="107110"/>
                  </a:lnTo>
                  <a:lnTo>
                    <a:pt x="107110" y="76390"/>
                  </a:lnTo>
                  <a:lnTo>
                    <a:pt x="141852" y="50175"/>
                  </a:lnTo>
                  <a:lnTo>
                    <a:pt x="180135" y="28946"/>
                  </a:lnTo>
                  <a:lnTo>
                    <a:pt x="221475" y="13186"/>
                  </a:lnTo>
                  <a:lnTo>
                    <a:pt x="265392" y="3376"/>
                  </a:lnTo>
                  <a:lnTo>
                    <a:pt x="311403" y="0"/>
                  </a:lnTo>
                  <a:lnTo>
                    <a:pt x="1813051" y="0"/>
                  </a:lnTo>
                  <a:lnTo>
                    <a:pt x="1859063" y="3376"/>
                  </a:lnTo>
                  <a:lnTo>
                    <a:pt x="1902980" y="13186"/>
                  </a:lnTo>
                  <a:lnTo>
                    <a:pt x="1944320" y="28946"/>
                  </a:lnTo>
                  <a:lnTo>
                    <a:pt x="1982603" y="50175"/>
                  </a:lnTo>
                  <a:lnTo>
                    <a:pt x="2017345" y="76390"/>
                  </a:lnTo>
                  <a:lnTo>
                    <a:pt x="2048065" y="107110"/>
                  </a:lnTo>
                  <a:lnTo>
                    <a:pt x="2074280" y="141852"/>
                  </a:lnTo>
                  <a:lnTo>
                    <a:pt x="2095509" y="180135"/>
                  </a:lnTo>
                  <a:lnTo>
                    <a:pt x="2111269" y="221475"/>
                  </a:lnTo>
                  <a:lnTo>
                    <a:pt x="2121079" y="265392"/>
                  </a:lnTo>
                  <a:lnTo>
                    <a:pt x="2124456" y="311404"/>
                  </a:lnTo>
                  <a:lnTo>
                    <a:pt x="2124456" y="1557007"/>
                  </a:lnTo>
                  <a:lnTo>
                    <a:pt x="2121079" y="1603027"/>
                  </a:lnTo>
                  <a:lnTo>
                    <a:pt x="2111269" y="1646950"/>
                  </a:lnTo>
                  <a:lnTo>
                    <a:pt x="2095509" y="1688295"/>
                  </a:lnTo>
                  <a:lnTo>
                    <a:pt x="2074280" y="1726579"/>
                  </a:lnTo>
                  <a:lnTo>
                    <a:pt x="2048065" y="1761321"/>
                  </a:lnTo>
                  <a:lnTo>
                    <a:pt x="2017345" y="1792040"/>
                  </a:lnTo>
                  <a:lnTo>
                    <a:pt x="1982603" y="1818254"/>
                  </a:lnTo>
                  <a:lnTo>
                    <a:pt x="1944320" y="1839481"/>
                  </a:lnTo>
                  <a:lnTo>
                    <a:pt x="1902980" y="1855239"/>
                  </a:lnTo>
                  <a:lnTo>
                    <a:pt x="1859063" y="1865047"/>
                  </a:lnTo>
                  <a:lnTo>
                    <a:pt x="1813051" y="1868424"/>
                  </a:lnTo>
                  <a:lnTo>
                    <a:pt x="311403" y="1868424"/>
                  </a:lnTo>
                  <a:lnTo>
                    <a:pt x="265392" y="1865047"/>
                  </a:lnTo>
                  <a:lnTo>
                    <a:pt x="221475" y="1855239"/>
                  </a:lnTo>
                  <a:lnTo>
                    <a:pt x="180135" y="1839481"/>
                  </a:lnTo>
                  <a:lnTo>
                    <a:pt x="141852" y="1818254"/>
                  </a:lnTo>
                  <a:lnTo>
                    <a:pt x="107110" y="1792040"/>
                  </a:lnTo>
                  <a:lnTo>
                    <a:pt x="76390" y="1761321"/>
                  </a:lnTo>
                  <a:lnTo>
                    <a:pt x="50175" y="1726579"/>
                  </a:lnTo>
                  <a:lnTo>
                    <a:pt x="28946" y="1688295"/>
                  </a:lnTo>
                  <a:lnTo>
                    <a:pt x="13186" y="1646950"/>
                  </a:lnTo>
                  <a:lnTo>
                    <a:pt x="3376" y="1603027"/>
                  </a:lnTo>
                  <a:lnTo>
                    <a:pt x="0" y="1557007"/>
                  </a:lnTo>
                  <a:lnTo>
                    <a:pt x="0" y="311404"/>
                  </a:lnTo>
                  <a:close/>
                </a:path>
              </a:pathLst>
            </a:custGeom>
            <a:ln w="9525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96589" y="4925009"/>
            <a:ext cx="6350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web1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23559" y="4843278"/>
            <a:ext cx="2212975" cy="1958339"/>
            <a:chOff x="5623559" y="4843278"/>
            <a:chExt cx="2212975" cy="1958339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3559" y="4843278"/>
              <a:ext cx="2212847" cy="19583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1635" y="4863058"/>
              <a:ext cx="995159" cy="61419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0803" y="4867656"/>
              <a:ext cx="2122931" cy="18684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70803" y="4867656"/>
              <a:ext cx="2123440" cy="1868805"/>
            </a:xfrm>
            <a:custGeom>
              <a:avLst/>
              <a:gdLst/>
              <a:ahLst/>
              <a:cxnLst/>
              <a:rect l="l" t="t" r="r" b="b"/>
              <a:pathLst>
                <a:path w="2123440" h="1868804">
                  <a:moveTo>
                    <a:pt x="0" y="311404"/>
                  </a:moveTo>
                  <a:lnTo>
                    <a:pt x="3376" y="265392"/>
                  </a:lnTo>
                  <a:lnTo>
                    <a:pt x="13186" y="221475"/>
                  </a:lnTo>
                  <a:lnTo>
                    <a:pt x="28946" y="180135"/>
                  </a:lnTo>
                  <a:lnTo>
                    <a:pt x="50175" y="141852"/>
                  </a:lnTo>
                  <a:lnTo>
                    <a:pt x="76390" y="107110"/>
                  </a:lnTo>
                  <a:lnTo>
                    <a:pt x="107110" y="76390"/>
                  </a:lnTo>
                  <a:lnTo>
                    <a:pt x="141852" y="50175"/>
                  </a:lnTo>
                  <a:lnTo>
                    <a:pt x="180135" y="28946"/>
                  </a:lnTo>
                  <a:lnTo>
                    <a:pt x="221475" y="13186"/>
                  </a:lnTo>
                  <a:lnTo>
                    <a:pt x="265392" y="3376"/>
                  </a:lnTo>
                  <a:lnTo>
                    <a:pt x="311404" y="0"/>
                  </a:lnTo>
                  <a:lnTo>
                    <a:pt x="1811527" y="0"/>
                  </a:lnTo>
                  <a:lnTo>
                    <a:pt x="1857539" y="3376"/>
                  </a:lnTo>
                  <a:lnTo>
                    <a:pt x="1901456" y="13186"/>
                  </a:lnTo>
                  <a:lnTo>
                    <a:pt x="1942796" y="28946"/>
                  </a:lnTo>
                  <a:lnTo>
                    <a:pt x="1981079" y="50175"/>
                  </a:lnTo>
                  <a:lnTo>
                    <a:pt x="2015821" y="76390"/>
                  </a:lnTo>
                  <a:lnTo>
                    <a:pt x="2046541" y="107110"/>
                  </a:lnTo>
                  <a:lnTo>
                    <a:pt x="2072756" y="141852"/>
                  </a:lnTo>
                  <a:lnTo>
                    <a:pt x="2093985" y="180135"/>
                  </a:lnTo>
                  <a:lnTo>
                    <a:pt x="2109745" y="221475"/>
                  </a:lnTo>
                  <a:lnTo>
                    <a:pt x="2119555" y="265392"/>
                  </a:lnTo>
                  <a:lnTo>
                    <a:pt x="2122931" y="311404"/>
                  </a:lnTo>
                  <a:lnTo>
                    <a:pt x="2122931" y="1557007"/>
                  </a:lnTo>
                  <a:lnTo>
                    <a:pt x="2119555" y="1603027"/>
                  </a:lnTo>
                  <a:lnTo>
                    <a:pt x="2109745" y="1646950"/>
                  </a:lnTo>
                  <a:lnTo>
                    <a:pt x="2093985" y="1688295"/>
                  </a:lnTo>
                  <a:lnTo>
                    <a:pt x="2072756" y="1726579"/>
                  </a:lnTo>
                  <a:lnTo>
                    <a:pt x="2046541" y="1761321"/>
                  </a:lnTo>
                  <a:lnTo>
                    <a:pt x="2015821" y="1792040"/>
                  </a:lnTo>
                  <a:lnTo>
                    <a:pt x="1981079" y="1818254"/>
                  </a:lnTo>
                  <a:lnTo>
                    <a:pt x="1942796" y="1839481"/>
                  </a:lnTo>
                  <a:lnTo>
                    <a:pt x="1901456" y="1855239"/>
                  </a:lnTo>
                  <a:lnTo>
                    <a:pt x="1857539" y="1865047"/>
                  </a:lnTo>
                  <a:lnTo>
                    <a:pt x="1811527" y="1868424"/>
                  </a:lnTo>
                  <a:lnTo>
                    <a:pt x="311404" y="1868424"/>
                  </a:lnTo>
                  <a:lnTo>
                    <a:pt x="265392" y="1865047"/>
                  </a:lnTo>
                  <a:lnTo>
                    <a:pt x="221475" y="1855239"/>
                  </a:lnTo>
                  <a:lnTo>
                    <a:pt x="180135" y="1839481"/>
                  </a:lnTo>
                  <a:lnTo>
                    <a:pt x="141852" y="1818254"/>
                  </a:lnTo>
                  <a:lnTo>
                    <a:pt x="107110" y="1792040"/>
                  </a:lnTo>
                  <a:lnTo>
                    <a:pt x="76390" y="1761321"/>
                  </a:lnTo>
                  <a:lnTo>
                    <a:pt x="50175" y="1726579"/>
                  </a:lnTo>
                  <a:lnTo>
                    <a:pt x="28946" y="1688295"/>
                  </a:lnTo>
                  <a:lnTo>
                    <a:pt x="13186" y="1646950"/>
                  </a:lnTo>
                  <a:lnTo>
                    <a:pt x="3376" y="1603027"/>
                  </a:lnTo>
                  <a:lnTo>
                    <a:pt x="0" y="1557007"/>
                  </a:lnTo>
                  <a:lnTo>
                    <a:pt x="0" y="311404"/>
                  </a:lnTo>
                  <a:close/>
                </a:path>
              </a:pathLst>
            </a:custGeom>
            <a:ln w="9524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415278" y="4940300"/>
            <a:ext cx="6343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web2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842247" y="4829562"/>
            <a:ext cx="2212975" cy="1958339"/>
            <a:chOff x="8842247" y="4829562"/>
            <a:chExt cx="2212975" cy="1958339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2247" y="4829562"/>
              <a:ext cx="2212848" cy="19583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0323" y="4849342"/>
              <a:ext cx="995159" cy="6141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9491" y="4853939"/>
              <a:ext cx="2122931" cy="18684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889491" y="4853939"/>
              <a:ext cx="2123440" cy="1868805"/>
            </a:xfrm>
            <a:custGeom>
              <a:avLst/>
              <a:gdLst/>
              <a:ahLst/>
              <a:cxnLst/>
              <a:rect l="l" t="t" r="r" b="b"/>
              <a:pathLst>
                <a:path w="2123440" h="1868804">
                  <a:moveTo>
                    <a:pt x="0" y="311404"/>
                  </a:moveTo>
                  <a:lnTo>
                    <a:pt x="3376" y="265392"/>
                  </a:lnTo>
                  <a:lnTo>
                    <a:pt x="13186" y="221475"/>
                  </a:lnTo>
                  <a:lnTo>
                    <a:pt x="28946" y="180135"/>
                  </a:lnTo>
                  <a:lnTo>
                    <a:pt x="50175" y="141852"/>
                  </a:lnTo>
                  <a:lnTo>
                    <a:pt x="76390" y="107110"/>
                  </a:lnTo>
                  <a:lnTo>
                    <a:pt x="107110" y="76390"/>
                  </a:lnTo>
                  <a:lnTo>
                    <a:pt x="141852" y="50175"/>
                  </a:lnTo>
                  <a:lnTo>
                    <a:pt x="180135" y="28946"/>
                  </a:lnTo>
                  <a:lnTo>
                    <a:pt x="221475" y="13186"/>
                  </a:lnTo>
                  <a:lnTo>
                    <a:pt x="265392" y="3376"/>
                  </a:lnTo>
                  <a:lnTo>
                    <a:pt x="311403" y="0"/>
                  </a:lnTo>
                  <a:lnTo>
                    <a:pt x="1811527" y="0"/>
                  </a:lnTo>
                  <a:lnTo>
                    <a:pt x="1857539" y="3376"/>
                  </a:lnTo>
                  <a:lnTo>
                    <a:pt x="1901456" y="13186"/>
                  </a:lnTo>
                  <a:lnTo>
                    <a:pt x="1942796" y="28946"/>
                  </a:lnTo>
                  <a:lnTo>
                    <a:pt x="1981079" y="50175"/>
                  </a:lnTo>
                  <a:lnTo>
                    <a:pt x="2015821" y="76390"/>
                  </a:lnTo>
                  <a:lnTo>
                    <a:pt x="2046541" y="107110"/>
                  </a:lnTo>
                  <a:lnTo>
                    <a:pt x="2072756" y="141852"/>
                  </a:lnTo>
                  <a:lnTo>
                    <a:pt x="2093985" y="180135"/>
                  </a:lnTo>
                  <a:lnTo>
                    <a:pt x="2109745" y="221475"/>
                  </a:lnTo>
                  <a:lnTo>
                    <a:pt x="2119555" y="265392"/>
                  </a:lnTo>
                  <a:lnTo>
                    <a:pt x="2122931" y="311404"/>
                  </a:lnTo>
                  <a:lnTo>
                    <a:pt x="2122931" y="1557007"/>
                  </a:lnTo>
                  <a:lnTo>
                    <a:pt x="2119555" y="1603027"/>
                  </a:lnTo>
                  <a:lnTo>
                    <a:pt x="2109745" y="1646950"/>
                  </a:lnTo>
                  <a:lnTo>
                    <a:pt x="2093985" y="1688295"/>
                  </a:lnTo>
                  <a:lnTo>
                    <a:pt x="2072756" y="1726579"/>
                  </a:lnTo>
                  <a:lnTo>
                    <a:pt x="2046541" y="1761321"/>
                  </a:lnTo>
                  <a:lnTo>
                    <a:pt x="2015821" y="1792040"/>
                  </a:lnTo>
                  <a:lnTo>
                    <a:pt x="1981079" y="1818254"/>
                  </a:lnTo>
                  <a:lnTo>
                    <a:pt x="1942796" y="1839481"/>
                  </a:lnTo>
                  <a:lnTo>
                    <a:pt x="1901456" y="1855239"/>
                  </a:lnTo>
                  <a:lnTo>
                    <a:pt x="1857539" y="1865047"/>
                  </a:lnTo>
                  <a:lnTo>
                    <a:pt x="1811527" y="1868424"/>
                  </a:lnTo>
                  <a:lnTo>
                    <a:pt x="311403" y="1868424"/>
                  </a:lnTo>
                  <a:lnTo>
                    <a:pt x="265392" y="1865047"/>
                  </a:lnTo>
                  <a:lnTo>
                    <a:pt x="221475" y="1855239"/>
                  </a:lnTo>
                  <a:lnTo>
                    <a:pt x="180135" y="1839481"/>
                  </a:lnTo>
                  <a:lnTo>
                    <a:pt x="141852" y="1818254"/>
                  </a:lnTo>
                  <a:lnTo>
                    <a:pt x="107110" y="1792040"/>
                  </a:lnTo>
                  <a:lnTo>
                    <a:pt x="76390" y="1761321"/>
                  </a:lnTo>
                  <a:lnTo>
                    <a:pt x="50175" y="1726579"/>
                  </a:lnTo>
                  <a:lnTo>
                    <a:pt x="28946" y="1688295"/>
                  </a:lnTo>
                  <a:lnTo>
                    <a:pt x="13186" y="1646950"/>
                  </a:lnTo>
                  <a:lnTo>
                    <a:pt x="3376" y="1603027"/>
                  </a:lnTo>
                  <a:lnTo>
                    <a:pt x="0" y="1557007"/>
                  </a:lnTo>
                  <a:lnTo>
                    <a:pt x="0" y="311404"/>
                  </a:lnTo>
                  <a:close/>
                </a:path>
              </a:pathLst>
            </a:custGeom>
            <a:ln w="9524">
              <a:solidFill>
                <a:srgbClr val="CC9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633966" y="4925009"/>
            <a:ext cx="6350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web3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4178" y="6209029"/>
            <a:ext cx="1708150" cy="320040"/>
            <a:chOff x="154178" y="6209029"/>
            <a:chExt cx="1708150" cy="320040"/>
          </a:xfrm>
        </p:grpSpPr>
        <p:sp>
          <p:nvSpPr>
            <p:cNvPr id="28" name="object 28"/>
            <p:cNvSpPr/>
            <p:nvPr/>
          </p:nvSpPr>
          <p:spPr>
            <a:xfrm>
              <a:off x="166878" y="6221729"/>
              <a:ext cx="1682750" cy="294640"/>
            </a:xfrm>
            <a:custGeom>
              <a:avLst/>
              <a:gdLst/>
              <a:ahLst/>
              <a:cxnLst/>
              <a:rect l="l" t="t" r="r" b="b"/>
              <a:pathLst>
                <a:path w="1682750" h="294640">
                  <a:moveTo>
                    <a:pt x="1682496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1633474" y="294132"/>
                  </a:lnTo>
                  <a:lnTo>
                    <a:pt x="1682496" y="245110"/>
                  </a:lnTo>
                  <a:lnTo>
                    <a:pt x="168249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00351" y="6466839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30" h="49529">
                  <a:moveTo>
                    <a:pt x="49022" y="0"/>
                  </a:moveTo>
                  <a:lnTo>
                    <a:pt x="9779" y="9804"/>
                  </a:lnTo>
                  <a:lnTo>
                    <a:pt x="0" y="49022"/>
                  </a:lnTo>
                  <a:lnTo>
                    <a:pt x="49022" y="0"/>
                  </a:lnTo>
                  <a:close/>
                </a:path>
              </a:pathLst>
            </a:custGeom>
            <a:solidFill>
              <a:srgbClr val="BA3C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6878" y="6221729"/>
              <a:ext cx="1682750" cy="294640"/>
            </a:xfrm>
            <a:custGeom>
              <a:avLst/>
              <a:gdLst/>
              <a:ahLst/>
              <a:cxnLst/>
              <a:rect l="l" t="t" r="r" b="b"/>
              <a:pathLst>
                <a:path w="1682750" h="294640">
                  <a:moveTo>
                    <a:pt x="1633474" y="294132"/>
                  </a:moveTo>
                  <a:lnTo>
                    <a:pt x="1643252" y="254914"/>
                  </a:lnTo>
                  <a:lnTo>
                    <a:pt x="1682496" y="245110"/>
                  </a:lnTo>
                  <a:lnTo>
                    <a:pt x="1633474" y="294132"/>
                  </a:lnTo>
                  <a:lnTo>
                    <a:pt x="0" y="294132"/>
                  </a:lnTo>
                  <a:lnTo>
                    <a:pt x="0" y="0"/>
                  </a:lnTo>
                  <a:lnTo>
                    <a:pt x="1682496" y="0"/>
                  </a:lnTo>
                  <a:lnTo>
                    <a:pt x="1682496" y="245110"/>
                  </a:lnTo>
                </a:path>
              </a:pathLst>
            </a:custGeom>
            <a:ln w="25399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42087" y="6236309"/>
            <a:ext cx="1329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Subprocess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4178" y="2301494"/>
            <a:ext cx="1708150" cy="320040"/>
            <a:chOff x="154178" y="2301494"/>
            <a:chExt cx="1708150" cy="320040"/>
          </a:xfrm>
        </p:grpSpPr>
        <p:sp>
          <p:nvSpPr>
            <p:cNvPr id="33" name="object 33"/>
            <p:cNvSpPr/>
            <p:nvPr/>
          </p:nvSpPr>
          <p:spPr>
            <a:xfrm>
              <a:off x="166878" y="2314194"/>
              <a:ext cx="1682750" cy="294640"/>
            </a:xfrm>
            <a:custGeom>
              <a:avLst/>
              <a:gdLst/>
              <a:ahLst/>
              <a:cxnLst/>
              <a:rect l="l" t="t" r="r" b="b"/>
              <a:pathLst>
                <a:path w="1682750" h="294639">
                  <a:moveTo>
                    <a:pt x="1682496" y="0"/>
                  </a:moveTo>
                  <a:lnTo>
                    <a:pt x="0" y="0"/>
                  </a:lnTo>
                  <a:lnTo>
                    <a:pt x="0" y="294131"/>
                  </a:lnTo>
                  <a:lnTo>
                    <a:pt x="1633474" y="294131"/>
                  </a:lnTo>
                  <a:lnTo>
                    <a:pt x="1682496" y="245109"/>
                  </a:lnTo>
                  <a:lnTo>
                    <a:pt x="168249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00351" y="2559304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30" h="49530">
                  <a:moveTo>
                    <a:pt x="49022" y="0"/>
                  </a:moveTo>
                  <a:lnTo>
                    <a:pt x="9779" y="9779"/>
                  </a:lnTo>
                  <a:lnTo>
                    <a:pt x="0" y="49022"/>
                  </a:lnTo>
                  <a:lnTo>
                    <a:pt x="49022" y="0"/>
                  </a:lnTo>
                  <a:close/>
                </a:path>
              </a:pathLst>
            </a:custGeom>
            <a:solidFill>
              <a:srgbClr val="BA3C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6878" y="2314194"/>
              <a:ext cx="1682750" cy="294640"/>
            </a:xfrm>
            <a:custGeom>
              <a:avLst/>
              <a:gdLst/>
              <a:ahLst/>
              <a:cxnLst/>
              <a:rect l="l" t="t" r="r" b="b"/>
              <a:pathLst>
                <a:path w="1682750" h="294639">
                  <a:moveTo>
                    <a:pt x="1633474" y="294131"/>
                  </a:moveTo>
                  <a:lnTo>
                    <a:pt x="1643252" y="254888"/>
                  </a:lnTo>
                  <a:lnTo>
                    <a:pt x="1682496" y="245109"/>
                  </a:lnTo>
                  <a:lnTo>
                    <a:pt x="1633474" y="294131"/>
                  </a:lnTo>
                  <a:lnTo>
                    <a:pt x="0" y="294131"/>
                  </a:lnTo>
                  <a:lnTo>
                    <a:pt x="0" y="0"/>
                  </a:lnTo>
                  <a:lnTo>
                    <a:pt x="1682496" y="0"/>
                  </a:lnTo>
                  <a:lnTo>
                    <a:pt x="1682496" y="245109"/>
                  </a:lnTo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53923" y="2327909"/>
            <a:ext cx="905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200" spc="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Facts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28088" y="1877567"/>
            <a:ext cx="2806065" cy="1015365"/>
          </a:xfrm>
          <a:custGeom>
            <a:avLst/>
            <a:gdLst/>
            <a:ahLst/>
            <a:cxnLst/>
            <a:rect l="l" t="t" r="r" b="b"/>
            <a:pathLst>
              <a:path w="2806065" h="1015364">
                <a:moveTo>
                  <a:pt x="2805684" y="0"/>
                </a:moveTo>
                <a:lnTo>
                  <a:pt x="0" y="0"/>
                </a:lnTo>
                <a:lnTo>
                  <a:pt x="0" y="848868"/>
                </a:lnTo>
                <a:lnTo>
                  <a:pt x="0" y="1014984"/>
                </a:lnTo>
                <a:lnTo>
                  <a:pt x="2805684" y="1014984"/>
                </a:lnTo>
                <a:lnTo>
                  <a:pt x="2805684" y="848868"/>
                </a:lnTo>
                <a:lnTo>
                  <a:pt x="28056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319782" y="2266645"/>
            <a:ext cx="22002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ansible_facts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&lt;Host</a:t>
            </a:r>
            <a:r>
              <a:rPr sz="1200" spc="-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Facts&gt;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62956" y="1860803"/>
            <a:ext cx="2806065" cy="1015365"/>
          </a:xfrm>
          <a:custGeom>
            <a:avLst/>
            <a:gdLst/>
            <a:ahLst/>
            <a:cxnLst/>
            <a:rect l="l" t="t" r="r" b="b"/>
            <a:pathLst>
              <a:path w="2806065" h="1015364">
                <a:moveTo>
                  <a:pt x="2805671" y="0"/>
                </a:moveTo>
                <a:lnTo>
                  <a:pt x="0" y="0"/>
                </a:lnTo>
                <a:lnTo>
                  <a:pt x="0" y="868680"/>
                </a:lnTo>
                <a:lnTo>
                  <a:pt x="0" y="1014984"/>
                </a:lnTo>
                <a:lnTo>
                  <a:pt x="2805671" y="1014984"/>
                </a:lnTo>
                <a:lnTo>
                  <a:pt x="2805671" y="868680"/>
                </a:lnTo>
                <a:lnTo>
                  <a:pt x="280567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454396" y="2250694"/>
            <a:ext cx="2199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ansible_facts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&lt;Host</a:t>
            </a:r>
            <a:r>
              <a:rPr sz="12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Facts&gt;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548116" y="1860803"/>
            <a:ext cx="2806065" cy="1015365"/>
          </a:xfrm>
          <a:custGeom>
            <a:avLst/>
            <a:gdLst/>
            <a:ahLst/>
            <a:cxnLst/>
            <a:rect l="l" t="t" r="r" b="b"/>
            <a:pathLst>
              <a:path w="2806065" h="1015364">
                <a:moveTo>
                  <a:pt x="2805684" y="0"/>
                </a:moveTo>
                <a:lnTo>
                  <a:pt x="0" y="0"/>
                </a:lnTo>
                <a:lnTo>
                  <a:pt x="0" y="868680"/>
                </a:lnTo>
                <a:lnTo>
                  <a:pt x="0" y="1014984"/>
                </a:lnTo>
                <a:lnTo>
                  <a:pt x="2805684" y="1014984"/>
                </a:lnTo>
                <a:lnTo>
                  <a:pt x="2805684" y="868680"/>
                </a:lnTo>
                <a:lnTo>
                  <a:pt x="28056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640191" y="2250694"/>
            <a:ext cx="2199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ansible_facts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&lt;Host</a:t>
            </a:r>
            <a:r>
              <a:rPr sz="12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Facts&gt;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0"/>
            <a:ext cx="2959735" cy="1015365"/>
          </a:xfrm>
          <a:custGeom>
            <a:avLst/>
            <a:gdLst/>
            <a:ahLst/>
            <a:cxnLst/>
            <a:rect l="l" t="t" r="r" b="b"/>
            <a:pathLst>
              <a:path w="2959735" h="1015365">
                <a:moveTo>
                  <a:pt x="2959608" y="0"/>
                </a:moveTo>
                <a:lnTo>
                  <a:pt x="0" y="0"/>
                </a:lnTo>
                <a:lnTo>
                  <a:pt x="0" y="1014984"/>
                </a:lnTo>
                <a:lnTo>
                  <a:pt x="2959608" y="1014984"/>
                </a:lnTo>
                <a:lnTo>
                  <a:pt x="295960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8739" y="23876"/>
            <a:ext cx="25482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[web_servers]</a:t>
            </a:r>
            <a:endParaRPr sz="1200">
              <a:latin typeface="Consolas"/>
              <a:cs typeface="Consolas"/>
            </a:endParaRPr>
          </a:p>
          <a:p>
            <a:pPr marL="12700" marR="5080" algn="just">
              <a:lnSpc>
                <a:spcPct val="100000"/>
              </a:lnSpc>
            </a:pP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web1</a:t>
            </a:r>
            <a:r>
              <a:rPr sz="12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172.20.1.100 </a:t>
            </a:r>
            <a:r>
              <a:rPr sz="1200" spc="-6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spc="-5" dirty="0">
                <a:solidFill>
                  <a:srgbClr val="A6E12D"/>
                </a:solidFill>
                <a:latin typeface="Consolas"/>
                <a:cs typeface="Consolas"/>
              </a:rPr>
              <a:t>web2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172.20.1.101 </a:t>
            </a:r>
            <a:r>
              <a:rPr sz="1200" spc="-6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web3</a:t>
            </a:r>
            <a:r>
              <a:rPr sz="12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172.20.1.102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228088" y="1610867"/>
            <a:ext cx="2806065" cy="646430"/>
          </a:xfrm>
          <a:custGeom>
            <a:avLst/>
            <a:gdLst/>
            <a:ahLst/>
            <a:cxnLst/>
            <a:rect l="l" t="t" r="r" b="b"/>
            <a:pathLst>
              <a:path w="2806065" h="646430">
                <a:moveTo>
                  <a:pt x="2805684" y="0"/>
                </a:moveTo>
                <a:lnTo>
                  <a:pt x="0" y="0"/>
                </a:lnTo>
                <a:lnTo>
                  <a:pt x="0" y="646176"/>
                </a:lnTo>
                <a:lnTo>
                  <a:pt x="2805684" y="646176"/>
                </a:lnTo>
                <a:lnTo>
                  <a:pt x="28056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319782" y="1635633"/>
            <a:ext cx="2114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inventory_hostname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web1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</a:t>
            </a:r>
            <a:r>
              <a:rPr sz="1200" spc="1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_hos</a:t>
            </a:r>
            <a:r>
              <a:rPr sz="1200" spc="10" dirty="0">
                <a:solidFill>
                  <a:srgbClr val="A6E12D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</a:t>
            </a:r>
            <a:r>
              <a:rPr sz="1200" spc="10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.</a:t>
            </a:r>
            <a:r>
              <a:rPr sz="1200" spc="10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0.1.100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62955" y="1610867"/>
            <a:ext cx="2806065" cy="646430"/>
          </a:xfrm>
          <a:custGeom>
            <a:avLst/>
            <a:gdLst/>
            <a:ahLst/>
            <a:cxnLst/>
            <a:rect l="l" t="t" r="r" b="b"/>
            <a:pathLst>
              <a:path w="2806065" h="646430">
                <a:moveTo>
                  <a:pt x="2805683" y="0"/>
                </a:moveTo>
                <a:lnTo>
                  <a:pt x="0" y="0"/>
                </a:lnTo>
                <a:lnTo>
                  <a:pt x="0" y="646176"/>
                </a:lnTo>
                <a:lnTo>
                  <a:pt x="2805683" y="646176"/>
                </a:lnTo>
                <a:lnTo>
                  <a:pt x="28056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454396" y="1635633"/>
            <a:ext cx="2114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inventory_hostname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web2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</a:t>
            </a:r>
            <a:r>
              <a:rPr sz="1200" spc="1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_hos</a:t>
            </a:r>
            <a:r>
              <a:rPr sz="1200" spc="10" dirty="0">
                <a:solidFill>
                  <a:srgbClr val="A6E12D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</a:t>
            </a:r>
            <a:r>
              <a:rPr sz="1200" spc="10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.</a:t>
            </a:r>
            <a:r>
              <a:rPr sz="1200" spc="10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0.1.101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548116" y="1610867"/>
            <a:ext cx="2806065" cy="646430"/>
          </a:xfrm>
          <a:custGeom>
            <a:avLst/>
            <a:gdLst/>
            <a:ahLst/>
            <a:cxnLst/>
            <a:rect l="l" t="t" r="r" b="b"/>
            <a:pathLst>
              <a:path w="2806065" h="646430">
                <a:moveTo>
                  <a:pt x="2805683" y="0"/>
                </a:moveTo>
                <a:lnTo>
                  <a:pt x="0" y="0"/>
                </a:lnTo>
                <a:lnTo>
                  <a:pt x="0" y="646176"/>
                </a:lnTo>
                <a:lnTo>
                  <a:pt x="2805683" y="646176"/>
                </a:lnTo>
                <a:lnTo>
                  <a:pt x="2805683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640191" y="1635633"/>
            <a:ext cx="2117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inventory_hostname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web3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ansibl</a:t>
            </a:r>
            <a:r>
              <a:rPr sz="1200" spc="1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200" dirty="0">
                <a:solidFill>
                  <a:srgbClr val="A6E12D"/>
                </a:solidFill>
                <a:latin typeface="Consolas"/>
                <a:cs typeface="Consolas"/>
              </a:rPr>
              <a:t>_hos</a:t>
            </a:r>
            <a:r>
              <a:rPr sz="1200" spc="10" dirty="0">
                <a:solidFill>
                  <a:srgbClr val="A6E12D"/>
                </a:solidFill>
                <a:latin typeface="Consolas"/>
                <a:cs typeface="Consolas"/>
              </a:rPr>
              <a:t>t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17</a:t>
            </a:r>
            <a:r>
              <a:rPr sz="1200" spc="10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.</a:t>
            </a:r>
            <a:r>
              <a:rPr sz="1200" spc="15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0.1.102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54178" y="1775714"/>
            <a:ext cx="1708150" cy="320040"/>
            <a:chOff x="154178" y="1775714"/>
            <a:chExt cx="1708150" cy="320040"/>
          </a:xfrm>
        </p:grpSpPr>
        <p:sp>
          <p:nvSpPr>
            <p:cNvPr id="52" name="object 52"/>
            <p:cNvSpPr/>
            <p:nvPr/>
          </p:nvSpPr>
          <p:spPr>
            <a:xfrm>
              <a:off x="166878" y="1788414"/>
              <a:ext cx="1682750" cy="294640"/>
            </a:xfrm>
            <a:custGeom>
              <a:avLst/>
              <a:gdLst/>
              <a:ahLst/>
              <a:cxnLst/>
              <a:rect l="l" t="t" r="r" b="b"/>
              <a:pathLst>
                <a:path w="1682750" h="294639">
                  <a:moveTo>
                    <a:pt x="1682496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1633474" y="294132"/>
                  </a:lnTo>
                  <a:lnTo>
                    <a:pt x="1682496" y="245110"/>
                  </a:lnTo>
                  <a:lnTo>
                    <a:pt x="168249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00351" y="2033524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30" h="49530">
                  <a:moveTo>
                    <a:pt x="49022" y="0"/>
                  </a:moveTo>
                  <a:lnTo>
                    <a:pt x="9779" y="9778"/>
                  </a:lnTo>
                  <a:lnTo>
                    <a:pt x="0" y="49022"/>
                  </a:lnTo>
                  <a:lnTo>
                    <a:pt x="49022" y="0"/>
                  </a:lnTo>
                  <a:close/>
                </a:path>
              </a:pathLst>
            </a:custGeom>
            <a:solidFill>
              <a:srgbClr val="BA3C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66878" y="1788414"/>
              <a:ext cx="1682750" cy="294640"/>
            </a:xfrm>
            <a:custGeom>
              <a:avLst/>
              <a:gdLst/>
              <a:ahLst/>
              <a:cxnLst/>
              <a:rect l="l" t="t" r="r" b="b"/>
              <a:pathLst>
                <a:path w="1682750" h="294639">
                  <a:moveTo>
                    <a:pt x="1633474" y="294132"/>
                  </a:moveTo>
                  <a:lnTo>
                    <a:pt x="1643252" y="254888"/>
                  </a:lnTo>
                  <a:lnTo>
                    <a:pt x="1682496" y="245110"/>
                  </a:lnTo>
                  <a:lnTo>
                    <a:pt x="1633474" y="294132"/>
                  </a:lnTo>
                  <a:lnTo>
                    <a:pt x="0" y="294132"/>
                  </a:lnTo>
                  <a:lnTo>
                    <a:pt x="0" y="0"/>
                  </a:lnTo>
                  <a:lnTo>
                    <a:pt x="1682496" y="0"/>
                  </a:lnTo>
                  <a:lnTo>
                    <a:pt x="1682496" y="245110"/>
                  </a:lnTo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75031" y="1801748"/>
            <a:ext cx="1462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Interpolation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228088" y="3022104"/>
            <a:ext cx="2806065" cy="1199515"/>
          </a:xfrm>
          <a:custGeom>
            <a:avLst/>
            <a:gdLst/>
            <a:ahLst/>
            <a:cxnLst/>
            <a:rect l="l" t="t" r="r" b="b"/>
            <a:pathLst>
              <a:path w="2806065" h="1199514">
                <a:moveTo>
                  <a:pt x="2805684" y="0"/>
                </a:moveTo>
                <a:lnTo>
                  <a:pt x="0" y="0"/>
                </a:lnTo>
                <a:lnTo>
                  <a:pt x="0" y="12179"/>
                </a:lnTo>
                <a:lnTo>
                  <a:pt x="0" y="1199375"/>
                </a:lnTo>
                <a:lnTo>
                  <a:pt x="2805684" y="1199375"/>
                </a:lnTo>
                <a:lnTo>
                  <a:pt x="2805684" y="12179"/>
                </a:lnTo>
                <a:lnTo>
                  <a:pt x="2805684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319782" y="3049016"/>
            <a:ext cx="6921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431033" y="3170631"/>
            <a:ext cx="251523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8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web_servers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800">
              <a:latin typeface="Consolas"/>
              <a:cs typeface="Consolas"/>
            </a:endParaRPr>
          </a:p>
          <a:p>
            <a:pPr marL="222250" marR="115570" indent="-111760">
              <a:lnSpc>
                <a:spcPct val="100000"/>
              </a:lnSpc>
            </a:pP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- 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Copy index.html </a:t>
            </a:r>
            <a:r>
              <a:rPr sz="800" dirty="0">
                <a:solidFill>
                  <a:srgbClr val="E6DB74"/>
                </a:solidFill>
                <a:latin typeface="Consolas"/>
                <a:cs typeface="Consolas"/>
              </a:rPr>
              <a:t>to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remote servers </a:t>
            </a:r>
            <a:r>
              <a:rPr sz="800" spc="-4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copy:</a:t>
            </a:r>
            <a:endParaRPr sz="800">
              <a:latin typeface="Consolas"/>
              <a:cs typeface="Consolas"/>
            </a:endParaRPr>
          </a:p>
          <a:p>
            <a:pPr marL="333375">
              <a:lnSpc>
                <a:spcPct val="100000"/>
              </a:lnSpc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src:</a:t>
            </a:r>
            <a:r>
              <a:rPr sz="8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index.html</a:t>
            </a:r>
            <a:endParaRPr sz="800">
              <a:latin typeface="Consolas"/>
              <a:cs typeface="Consolas"/>
            </a:endParaRPr>
          </a:p>
          <a:p>
            <a:pPr marL="333375">
              <a:lnSpc>
                <a:spcPct val="100000"/>
              </a:lnSpc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dest:</a:t>
            </a:r>
            <a:r>
              <a:rPr sz="8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/var/www/nginx-default/index.html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228088" y="2726435"/>
            <a:ext cx="1411605" cy="307975"/>
          </a:xfrm>
          <a:custGeom>
            <a:avLst/>
            <a:gdLst/>
            <a:ahLst/>
            <a:cxnLst/>
            <a:rect l="l" t="t" r="r" b="b"/>
            <a:pathLst>
              <a:path w="1411604" h="307975">
                <a:moveTo>
                  <a:pt x="1411224" y="0"/>
                </a:moveTo>
                <a:lnTo>
                  <a:pt x="0" y="0"/>
                </a:lnTo>
                <a:lnTo>
                  <a:pt x="0" y="307848"/>
                </a:lnTo>
                <a:lnTo>
                  <a:pt x="1411224" y="307848"/>
                </a:lnTo>
                <a:lnTo>
                  <a:pt x="14112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307082" y="2748788"/>
            <a:ext cx="12052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362956" y="3025139"/>
            <a:ext cx="2806065" cy="1201420"/>
          </a:xfrm>
          <a:custGeom>
            <a:avLst/>
            <a:gdLst/>
            <a:ahLst/>
            <a:cxnLst/>
            <a:rect l="l" t="t" r="r" b="b"/>
            <a:pathLst>
              <a:path w="2806065" h="1201420">
                <a:moveTo>
                  <a:pt x="2805671" y="0"/>
                </a:moveTo>
                <a:lnTo>
                  <a:pt x="0" y="0"/>
                </a:lnTo>
                <a:lnTo>
                  <a:pt x="0" y="12192"/>
                </a:lnTo>
                <a:lnTo>
                  <a:pt x="0" y="1200912"/>
                </a:lnTo>
                <a:lnTo>
                  <a:pt x="2805671" y="1200912"/>
                </a:lnTo>
                <a:lnTo>
                  <a:pt x="2805671" y="12192"/>
                </a:lnTo>
                <a:lnTo>
                  <a:pt x="2805671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454396" y="3053333"/>
            <a:ext cx="6921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565647" y="3175254"/>
            <a:ext cx="251523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506855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8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web_servers </a:t>
            </a:r>
            <a:r>
              <a:rPr sz="800" spc="-4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800">
              <a:latin typeface="Consolas"/>
              <a:cs typeface="Consolas"/>
            </a:endParaRPr>
          </a:p>
          <a:p>
            <a:pPr marL="111125">
              <a:lnSpc>
                <a:spcPct val="100000"/>
              </a:lnSpc>
            </a:pP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8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8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Copy</a:t>
            </a:r>
            <a:r>
              <a:rPr sz="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index.html</a:t>
            </a:r>
            <a:r>
              <a:rPr sz="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sz="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remote</a:t>
            </a:r>
            <a:r>
              <a:rPr sz="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servers</a:t>
            </a:r>
            <a:endParaRPr sz="80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copy:</a:t>
            </a:r>
            <a:endParaRPr sz="800">
              <a:latin typeface="Consolas"/>
              <a:cs typeface="Consolas"/>
            </a:endParaRPr>
          </a:p>
          <a:p>
            <a:pPr marL="333375">
              <a:lnSpc>
                <a:spcPct val="100000"/>
              </a:lnSpc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src:</a:t>
            </a:r>
            <a:r>
              <a:rPr sz="8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index.html</a:t>
            </a:r>
            <a:endParaRPr sz="800">
              <a:latin typeface="Consolas"/>
              <a:cs typeface="Consolas"/>
            </a:endParaRPr>
          </a:p>
          <a:p>
            <a:pPr marL="333375">
              <a:lnSpc>
                <a:spcPct val="100000"/>
              </a:lnSpc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dest:</a:t>
            </a:r>
            <a:r>
              <a:rPr sz="8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/var/www/nginx-default/index.html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362955" y="2729483"/>
            <a:ext cx="1409700" cy="307975"/>
          </a:xfrm>
          <a:custGeom>
            <a:avLst/>
            <a:gdLst/>
            <a:ahLst/>
            <a:cxnLst/>
            <a:rect l="l" t="t" r="r" b="b"/>
            <a:pathLst>
              <a:path w="1409700" h="307975">
                <a:moveTo>
                  <a:pt x="1409700" y="0"/>
                </a:moveTo>
                <a:lnTo>
                  <a:pt x="0" y="0"/>
                </a:lnTo>
                <a:lnTo>
                  <a:pt x="0" y="307848"/>
                </a:lnTo>
                <a:lnTo>
                  <a:pt x="1409700" y="307848"/>
                </a:lnTo>
                <a:lnTo>
                  <a:pt x="14097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362955" y="2875788"/>
            <a:ext cx="1409700" cy="1619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819"/>
              </a:lnSpc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552688" y="3025139"/>
            <a:ext cx="2807335" cy="1201420"/>
          </a:xfrm>
          <a:custGeom>
            <a:avLst/>
            <a:gdLst/>
            <a:ahLst/>
            <a:cxnLst/>
            <a:rect l="l" t="t" r="r" b="b"/>
            <a:pathLst>
              <a:path w="2807334" h="1201420">
                <a:moveTo>
                  <a:pt x="2807208" y="0"/>
                </a:moveTo>
                <a:lnTo>
                  <a:pt x="0" y="0"/>
                </a:lnTo>
                <a:lnTo>
                  <a:pt x="0" y="12192"/>
                </a:lnTo>
                <a:lnTo>
                  <a:pt x="0" y="1200912"/>
                </a:lnTo>
                <a:lnTo>
                  <a:pt x="2807208" y="1200912"/>
                </a:lnTo>
                <a:lnTo>
                  <a:pt x="2807208" y="12192"/>
                </a:lnTo>
                <a:lnTo>
                  <a:pt x="2807208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645397" y="3053333"/>
            <a:ext cx="6921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756650" y="3175254"/>
            <a:ext cx="251523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506855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8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web_servers </a:t>
            </a:r>
            <a:r>
              <a:rPr sz="800" spc="-4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800">
              <a:latin typeface="Consolas"/>
              <a:cs typeface="Consolas"/>
            </a:endParaRPr>
          </a:p>
          <a:p>
            <a:pPr marL="111125">
              <a:lnSpc>
                <a:spcPct val="100000"/>
              </a:lnSpc>
            </a:pPr>
            <a:r>
              <a:rPr sz="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8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8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Copy</a:t>
            </a:r>
            <a:r>
              <a:rPr sz="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index.html</a:t>
            </a:r>
            <a:r>
              <a:rPr sz="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sz="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remote</a:t>
            </a:r>
            <a:r>
              <a:rPr sz="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servers</a:t>
            </a:r>
            <a:endParaRPr sz="80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copy:</a:t>
            </a:r>
            <a:endParaRPr sz="800">
              <a:latin typeface="Consolas"/>
              <a:cs typeface="Consolas"/>
            </a:endParaRPr>
          </a:p>
          <a:p>
            <a:pPr marL="333375">
              <a:lnSpc>
                <a:spcPct val="100000"/>
              </a:lnSpc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src:</a:t>
            </a:r>
            <a:r>
              <a:rPr sz="8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index.html</a:t>
            </a:r>
            <a:endParaRPr sz="800">
              <a:latin typeface="Consolas"/>
              <a:cs typeface="Consolas"/>
            </a:endParaRPr>
          </a:p>
          <a:p>
            <a:pPr marL="333375">
              <a:lnSpc>
                <a:spcPct val="100000"/>
              </a:lnSpc>
            </a:pP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dest:</a:t>
            </a:r>
            <a:r>
              <a:rPr sz="8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E6DB74"/>
                </a:solidFill>
                <a:latin typeface="Consolas"/>
                <a:cs typeface="Consolas"/>
              </a:rPr>
              <a:t>/var/www/nginx-default/index.html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552688" y="2729483"/>
            <a:ext cx="1411605" cy="307975"/>
          </a:xfrm>
          <a:custGeom>
            <a:avLst/>
            <a:gdLst/>
            <a:ahLst/>
            <a:cxnLst/>
            <a:rect l="l" t="t" r="r" b="b"/>
            <a:pathLst>
              <a:path w="1411604" h="307975">
                <a:moveTo>
                  <a:pt x="1411224" y="0"/>
                </a:moveTo>
                <a:lnTo>
                  <a:pt x="0" y="0"/>
                </a:lnTo>
                <a:lnTo>
                  <a:pt x="0" y="307848"/>
                </a:lnTo>
                <a:lnTo>
                  <a:pt x="1411224" y="307848"/>
                </a:lnTo>
                <a:lnTo>
                  <a:pt x="141122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552688" y="2875788"/>
            <a:ext cx="1411605" cy="1619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819"/>
              </a:lnSpc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091428" y="242316"/>
            <a:ext cx="1172845" cy="1174750"/>
            <a:chOff x="6091428" y="242316"/>
            <a:chExt cx="1172845" cy="1174750"/>
          </a:xfrm>
        </p:grpSpPr>
        <p:pic>
          <p:nvPicPr>
            <p:cNvPr id="72" name="object 7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1428" y="242316"/>
              <a:ext cx="1172730" cy="117424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496381" y="460752"/>
              <a:ext cx="541020" cy="697230"/>
            </a:xfrm>
            <a:custGeom>
              <a:avLst/>
              <a:gdLst/>
              <a:ahLst/>
              <a:cxnLst/>
              <a:rect l="l" t="t" r="r" b="b"/>
              <a:pathLst>
                <a:path w="541020" h="697230">
                  <a:moveTo>
                    <a:pt x="0" y="0"/>
                  </a:moveTo>
                  <a:lnTo>
                    <a:pt x="0" y="696911"/>
                  </a:lnTo>
                  <a:lnTo>
                    <a:pt x="540856" y="348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154178" y="3314953"/>
            <a:ext cx="1708150" cy="320040"/>
            <a:chOff x="154178" y="3314953"/>
            <a:chExt cx="1708150" cy="320040"/>
          </a:xfrm>
        </p:grpSpPr>
        <p:sp>
          <p:nvSpPr>
            <p:cNvPr id="75" name="object 75"/>
            <p:cNvSpPr/>
            <p:nvPr/>
          </p:nvSpPr>
          <p:spPr>
            <a:xfrm>
              <a:off x="166878" y="3327653"/>
              <a:ext cx="1682750" cy="294640"/>
            </a:xfrm>
            <a:custGeom>
              <a:avLst/>
              <a:gdLst/>
              <a:ahLst/>
              <a:cxnLst/>
              <a:rect l="l" t="t" r="r" b="b"/>
              <a:pathLst>
                <a:path w="1682750" h="294639">
                  <a:moveTo>
                    <a:pt x="1682496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1633474" y="294132"/>
                  </a:lnTo>
                  <a:lnTo>
                    <a:pt x="1682496" y="245110"/>
                  </a:lnTo>
                  <a:lnTo>
                    <a:pt x="168249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800351" y="3572763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30" h="49529">
                  <a:moveTo>
                    <a:pt x="49022" y="0"/>
                  </a:moveTo>
                  <a:lnTo>
                    <a:pt x="9779" y="9778"/>
                  </a:lnTo>
                  <a:lnTo>
                    <a:pt x="0" y="49022"/>
                  </a:lnTo>
                  <a:lnTo>
                    <a:pt x="49022" y="0"/>
                  </a:lnTo>
                  <a:close/>
                </a:path>
              </a:pathLst>
            </a:custGeom>
            <a:solidFill>
              <a:srgbClr val="BA3C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66878" y="3327653"/>
              <a:ext cx="1682750" cy="294640"/>
            </a:xfrm>
            <a:custGeom>
              <a:avLst/>
              <a:gdLst/>
              <a:ahLst/>
              <a:cxnLst/>
              <a:rect l="l" t="t" r="r" b="b"/>
              <a:pathLst>
                <a:path w="1682750" h="294639">
                  <a:moveTo>
                    <a:pt x="1633474" y="294132"/>
                  </a:moveTo>
                  <a:lnTo>
                    <a:pt x="1643252" y="254888"/>
                  </a:lnTo>
                  <a:lnTo>
                    <a:pt x="1682496" y="245110"/>
                  </a:lnTo>
                  <a:lnTo>
                    <a:pt x="1633474" y="294132"/>
                  </a:lnTo>
                  <a:lnTo>
                    <a:pt x="0" y="294132"/>
                  </a:lnTo>
                  <a:lnTo>
                    <a:pt x="0" y="0"/>
                  </a:lnTo>
                  <a:lnTo>
                    <a:pt x="1682496" y="0"/>
                  </a:lnTo>
                  <a:lnTo>
                    <a:pt x="1682496" y="245110"/>
                  </a:lnTo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384759" y="3341623"/>
            <a:ext cx="1245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Execute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Playbook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469645" y="4328414"/>
            <a:ext cx="1567815" cy="539115"/>
            <a:chOff x="469645" y="4328414"/>
            <a:chExt cx="1567815" cy="539115"/>
          </a:xfrm>
        </p:grpSpPr>
        <p:sp>
          <p:nvSpPr>
            <p:cNvPr id="80" name="object 80"/>
            <p:cNvSpPr/>
            <p:nvPr/>
          </p:nvSpPr>
          <p:spPr>
            <a:xfrm>
              <a:off x="482345" y="4341114"/>
              <a:ext cx="1542415" cy="513715"/>
            </a:xfrm>
            <a:custGeom>
              <a:avLst/>
              <a:gdLst/>
              <a:ahLst/>
              <a:cxnLst/>
              <a:rect l="l" t="t" r="r" b="b"/>
              <a:pathLst>
                <a:path w="1542414" h="513714">
                  <a:moveTo>
                    <a:pt x="1542288" y="0"/>
                  </a:moveTo>
                  <a:lnTo>
                    <a:pt x="0" y="0"/>
                  </a:lnTo>
                  <a:lnTo>
                    <a:pt x="0" y="513588"/>
                  </a:lnTo>
                  <a:lnTo>
                    <a:pt x="1456690" y="513588"/>
                  </a:lnTo>
                  <a:lnTo>
                    <a:pt x="1542288" y="427990"/>
                  </a:lnTo>
                  <a:lnTo>
                    <a:pt x="154228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939035" y="476910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597" y="0"/>
                  </a:moveTo>
                  <a:lnTo>
                    <a:pt x="17144" y="17145"/>
                  </a:lnTo>
                  <a:lnTo>
                    <a:pt x="0" y="85598"/>
                  </a:lnTo>
                  <a:lnTo>
                    <a:pt x="85597" y="0"/>
                  </a:lnTo>
                  <a:close/>
                </a:path>
              </a:pathLst>
            </a:custGeom>
            <a:solidFill>
              <a:srgbClr val="BA3C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82345" y="4341114"/>
              <a:ext cx="1542415" cy="513715"/>
            </a:xfrm>
            <a:custGeom>
              <a:avLst/>
              <a:gdLst/>
              <a:ahLst/>
              <a:cxnLst/>
              <a:rect l="l" t="t" r="r" b="b"/>
              <a:pathLst>
                <a:path w="1542414" h="513714">
                  <a:moveTo>
                    <a:pt x="1456690" y="513588"/>
                  </a:moveTo>
                  <a:lnTo>
                    <a:pt x="1473835" y="445135"/>
                  </a:lnTo>
                  <a:lnTo>
                    <a:pt x="1542288" y="427990"/>
                  </a:lnTo>
                  <a:lnTo>
                    <a:pt x="1456690" y="513588"/>
                  </a:lnTo>
                  <a:lnTo>
                    <a:pt x="0" y="513588"/>
                  </a:lnTo>
                  <a:lnTo>
                    <a:pt x="0" y="0"/>
                  </a:lnTo>
                  <a:lnTo>
                    <a:pt x="1542288" y="0"/>
                  </a:lnTo>
                  <a:lnTo>
                    <a:pt x="1542288" y="427990"/>
                  </a:lnTo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718819" y="4354829"/>
            <a:ext cx="1066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2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from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Template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596895" y="5585459"/>
            <a:ext cx="1682750" cy="106870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800" spc="-5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web1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743955" y="5585459"/>
            <a:ext cx="1682750" cy="106680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04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800" spc="-5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web2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930640" y="5585459"/>
            <a:ext cx="1681480" cy="106680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&lt;!DOCTYPE</a:t>
            </a:r>
            <a:r>
              <a:rPr sz="800" spc="-50" dirty="0">
                <a:solidFill>
                  <a:srgbClr val="E9F8F3"/>
                </a:solidFill>
                <a:latin typeface="Consolas"/>
                <a:cs typeface="Consolas"/>
              </a:rPr>
              <a:t> </a:t>
            </a:r>
            <a:r>
              <a:rPr sz="800" spc="-5" dirty="0">
                <a:solidFill>
                  <a:srgbClr val="A6E12D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This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is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web3</a:t>
            </a:r>
            <a:r>
              <a:rPr sz="800" b="1" spc="-25" dirty="0">
                <a:solidFill>
                  <a:srgbClr val="F7FBFF"/>
                </a:solidFill>
                <a:latin typeface="Consolas"/>
                <a:cs typeface="Consolas"/>
              </a:rPr>
              <a:t> </a:t>
            </a:r>
            <a:r>
              <a:rPr sz="800" b="1" spc="-5" dirty="0">
                <a:solidFill>
                  <a:srgbClr val="F7FBFF"/>
                </a:solidFill>
                <a:latin typeface="Consolas"/>
                <a:cs typeface="Consolas"/>
              </a:rPr>
              <a:t>Server</a:t>
            </a:r>
            <a:endParaRPr sz="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body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&lt;/</a:t>
            </a:r>
            <a:r>
              <a:rPr sz="800" spc="-5" dirty="0">
                <a:solidFill>
                  <a:srgbClr val="F82571"/>
                </a:solidFill>
                <a:latin typeface="Consolas"/>
                <a:cs typeface="Consolas"/>
              </a:rPr>
              <a:t>html</a:t>
            </a:r>
            <a:r>
              <a:rPr sz="800" spc="-5" dirty="0">
                <a:solidFill>
                  <a:srgbClr val="E9F8F3"/>
                </a:solidFill>
                <a:latin typeface="Consolas"/>
                <a:cs typeface="Consolas"/>
              </a:rPr>
              <a:t>&gt;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596895" y="5247132"/>
            <a:ext cx="1682750" cy="3384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275"/>
              </a:spcBef>
            </a:pPr>
            <a:r>
              <a:rPr sz="1600" spc="-1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5743955" y="5247132"/>
            <a:ext cx="1682750" cy="338455"/>
          </a:xfrm>
          <a:custGeom>
            <a:avLst/>
            <a:gdLst/>
            <a:ahLst/>
            <a:cxnLst/>
            <a:rect l="l" t="t" r="r" b="b"/>
            <a:pathLst>
              <a:path w="1682750" h="338454">
                <a:moveTo>
                  <a:pt x="1682496" y="0"/>
                </a:moveTo>
                <a:lnTo>
                  <a:pt x="0" y="0"/>
                </a:lnTo>
                <a:lnTo>
                  <a:pt x="0" y="338328"/>
                </a:lnTo>
                <a:lnTo>
                  <a:pt x="1682496" y="338328"/>
                </a:lnTo>
                <a:lnTo>
                  <a:pt x="168249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5743955" y="5247132"/>
            <a:ext cx="1682750" cy="33845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4"/>
              </a:spcBef>
            </a:pPr>
            <a:r>
              <a:rPr sz="1600" spc="-1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930640" y="5247132"/>
            <a:ext cx="1681480" cy="338455"/>
          </a:xfrm>
          <a:custGeom>
            <a:avLst/>
            <a:gdLst/>
            <a:ahLst/>
            <a:cxnLst/>
            <a:rect l="l" t="t" r="r" b="b"/>
            <a:pathLst>
              <a:path w="1681479" h="338454">
                <a:moveTo>
                  <a:pt x="1680972" y="0"/>
                </a:moveTo>
                <a:lnTo>
                  <a:pt x="0" y="0"/>
                </a:lnTo>
                <a:lnTo>
                  <a:pt x="0" y="338328"/>
                </a:lnTo>
                <a:lnTo>
                  <a:pt x="1680972" y="338328"/>
                </a:lnTo>
                <a:lnTo>
                  <a:pt x="168097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8930640" y="5247132"/>
            <a:ext cx="1681480" cy="33845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600" spc="-10" dirty="0">
                <a:solidFill>
                  <a:srgbClr val="CC9900"/>
                </a:solidFill>
                <a:latin typeface="Consolas"/>
                <a:cs typeface="Consolas"/>
              </a:rPr>
              <a:t>index.html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455930" y="5280914"/>
            <a:ext cx="1581785" cy="320040"/>
            <a:chOff x="455930" y="5280914"/>
            <a:chExt cx="1581785" cy="320040"/>
          </a:xfrm>
        </p:grpSpPr>
        <p:sp>
          <p:nvSpPr>
            <p:cNvPr id="93" name="object 93"/>
            <p:cNvSpPr/>
            <p:nvPr/>
          </p:nvSpPr>
          <p:spPr>
            <a:xfrm>
              <a:off x="468630" y="5293614"/>
              <a:ext cx="1556385" cy="294640"/>
            </a:xfrm>
            <a:custGeom>
              <a:avLst/>
              <a:gdLst/>
              <a:ahLst/>
              <a:cxnLst/>
              <a:rect l="l" t="t" r="r" b="b"/>
              <a:pathLst>
                <a:path w="1556385" h="294639">
                  <a:moveTo>
                    <a:pt x="1556003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1506982" y="294132"/>
                  </a:lnTo>
                  <a:lnTo>
                    <a:pt x="1556003" y="245110"/>
                  </a:lnTo>
                  <a:lnTo>
                    <a:pt x="1556003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975612" y="5538724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30" h="49529">
                  <a:moveTo>
                    <a:pt x="49021" y="0"/>
                  </a:moveTo>
                  <a:lnTo>
                    <a:pt x="9779" y="9778"/>
                  </a:lnTo>
                  <a:lnTo>
                    <a:pt x="0" y="49021"/>
                  </a:lnTo>
                  <a:lnTo>
                    <a:pt x="49021" y="0"/>
                  </a:lnTo>
                  <a:close/>
                </a:path>
              </a:pathLst>
            </a:custGeom>
            <a:solidFill>
              <a:srgbClr val="BA3C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68630" y="5293614"/>
              <a:ext cx="1556385" cy="294640"/>
            </a:xfrm>
            <a:custGeom>
              <a:avLst/>
              <a:gdLst/>
              <a:ahLst/>
              <a:cxnLst/>
              <a:rect l="l" t="t" r="r" b="b"/>
              <a:pathLst>
                <a:path w="1556385" h="294639">
                  <a:moveTo>
                    <a:pt x="1506982" y="294132"/>
                  </a:moveTo>
                  <a:lnTo>
                    <a:pt x="1516761" y="254889"/>
                  </a:lnTo>
                  <a:lnTo>
                    <a:pt x="1556003" y="245110"/>
                  </a:lnTo>
                  <a:lnTo>
                    <a:pt x="1506982" y="294132"/>
                  </a:lnTo>
                  <a:lnTo>
                    <a:pt x="0" y="294132"/>
                  </a:lnTo>
                  <a:lnTo>
                    <a:pt x="0" y="0"/>
                  </a:lnTo>
                  <a:lnTo>
                    <a:pt x="1556003" y="0"/>
                  </a:lnTo>
                  <a:lnTo>
                    <a:pt x="1556003" y="245110"/>
                  </a:lnTo>
                </a:path>
              </a:pathLst>
            </a:custGeom>
            <a:ln w="25399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588670" y="5307838"/>
            <a:ext cx="1311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Copy</a:t>
            </a:r>
            <a:r>
              <a:rPr sz="12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target</a:t>
            </a:r>
            <a:r>
              <a:rPr sz="1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host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1593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Template</a:t>
            </a:r>
            <a:r>
              <a:rPr sz="1400" spc="-70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Examples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1720595"/>
            <a:ext cx="5442585" cy="22466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server</a:t>
            </a:r>
            <a:r>
              <a:rPr sz="1400" spc="-3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4505">
              <a:lnSpc>
                <a:spcPct val="100000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location</a:t>
            </a:r>
            <a:r>
              <a:rPr sz="1400" spc="-2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877569">
              <a:lnSpc>
                <a:spcPct val="100000"/>
              </a:lnSpc>
              <a:tabLst>
                <a:tab pos="2256790" algn="l"/>
              </a:tabLst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fastcgi_pass	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{{host}}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{{port}};</a:t>
            </a:r>
            <a:endParaRPr sz="1400">
              <a:latin typeface="Consolas"/>
              <a:cs typeface="Consolas"/>
            </a:endParaRPr>
          </a:p>
          <a:p>
            <a:pPr marL="877569">
              <a:lnSpc>
                <a:spcPct val="100000"/>
              </a:lnSpc>
              <a:tabLst>
                <a:tab pos="3831590" algn="l"/>
              </a:tabLst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fastcgi_param</a:t>
            </a:r>
            <a:r>
              <a:rPr sz="1400" spc="6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QUERY_STRING	</a:t>
            </a:r>
            <a:r>
              <a:rPr sz="1400" b="1" dirty="0">
                <a:solidFill>
                  <a:srgbClr val="00B8BA"/>
                </a:solidFill>
                <a:latin typeface="Consolas"/>
                <a:cs typeface="Consolas"/>
              </a:rPr>
              <a:t>$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query_string;</a:t>
            </a:r>
            <a:endParaRPr sz="1400">
              <a:latin typeface="Consolas"/>
              <a:cs typeface="Consolas"/>
            </a:endParaRPr>
          </a:p>
          <a:p>
            <a:pPr marL="484505">
              <a:lnSpc>
                <a:spcPct val="100000"/>
              </a:lnSpc>
            </a:pP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877569" marR="2094230" indent="-393700">
              <a:lnSpc>
                <a:spcPct val="100000"/>
              </a:lnSpc>
              <a:tabLst>
                <a:tab pos="1862455" algn="l"/>
              </a:tabLst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location</a:t>
            </a:r>
            <a:r>
              <a:rPr sz="1400" spc="2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~</a:t>
            </a:r>
            <a:r>
              <a:rPr sz="1400" spc="3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8EF"/>
                </a:solidFill>
                <a:latin typeface="Consolas"/>
                <a:cs typeface="Consolas"/>
              </a:rPr>
              <a:t>\	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gif|jpg|png</a:t>
            </a:r>
            <a:r>
              <a:rPr sz="1400" spc="-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b="1" dirty="0">
                <a:solidFill>
                  <a:srgbClr val="00B8BA"/>
                </a:solidFill>
                <a:latin typeface="Consolas"/>
                <a:cs typeface="Consolas"/>
              </a:rPr>
              <a:t>$</a:t>
            </a:r>
            <a:r>
              <a:rPr sz="1400" b="1" spc="-15" dirty="0">
                <a:solidFill>
                  <a:srgbClr val="00B8BA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{ </a:t>
            </a:r>
            <a:r>
              <a:rPr sz="1400" spc="-755" dirty="0">
                <a:solidFill>
                  <a:srgbClr val="D5F6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root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{{ image_path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}}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;</a:t>
            </a:r>
            <a:endParaRPr sz="1400">
              <a:latin typeface="Consolas"/>
              <a:cs typeface="Consolas"/>
            </a:endParaRPr>
          </a:p>
          <a:p>
            <a:pPr marL="484505">
              <a:lnSpc>
                <a:spcPct val="100000"/>
              </a:lnSpc>
            </a:pP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200" y="1412747"/>
            <a:ext cx="17729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nginx.conf.j2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7000" y="1720595"/>
            <a:ext cx="5442585" cy="22466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server</a:t>
            </a:r>
            <a:r>
              <a:rPr sz="1400" spc="-3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5140">
              <a:lnSpc>
                <a:spcPct val="100000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location</a:t>
            </a:r>
            <a:r>
              <a:rPr sz="1400" spc="-2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/</a:t>
            </a:r>
            <a:r>
              <a:rPr sz="1400" spc="-1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878205">
              <a:lnSpc>
                <a:spcPct val="100000"/>
              </a:lnSpc>
              <a:tabLst>
                <a:tab pos="2258060" algn="l"/>
              </a:tabLst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fastcgi_pass	localhost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FF0000"/>
                </a:solidFill>
                <a:latin typeface="Consolas"/>
                <a:cs typeface="Consolas"/>
              </a:rPr>
              <a:t>9000</a:t>
            </a:r>
            <a:endParaRPr sz="1400">
              <a:latin typeface="Consolas"/>
              <a:cs typeface="Consolas"/>
            </a:endParaRPr>
          </a:p>
          <a:p>
            <a:pPr marL="878205">
              <a:lnSpc>
                <a:spcPct val="100000"/>
              </a:lnSpc>
              <a:tabLst>
                <a:tab pos="3832225" algn="l"/>
              </a:tabLst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fastcgi_param</a:t>
            </a:r>
            <a:r>
              <a:rPr sz="1400" spc="7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QUERY_STRING	</a:t>
            </a:r>
            <a:r>
              <a:rPr sz="1400" b="1" spc="5" dirty="0">
                <a:solidFill>
                  <a:srgbClr val="00B8BA"/>
                </a:solidFill>
                <a:latin typeface="Consolas"/>
                <a:cs typeface="Consolas"/>
              </a:rPr>
              <a:t>$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query_string;</a:t>
            </a:r>
            <a:endParaRPr sz="1400">
              <a:latin typeface="Consolas"/>
              <a:cs typeface="Consolas"/>
            </a:endParaRPr>
          </a:p>
          <a:p>
            <a:pPr marL="485140">
              <a:lnSpc>
                <a:spcPct val="100000"/>
              </a:lnSpc>
            </a:pP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878205" marR="2093595" indent="-393700">
              <a:lnSpc>
                <a:spcPct val="100000"/>
              </a:lnSpc>
              <a:tabLst>
                <a:tab pos="1863089" algn="l"/>
              </a:tabLst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location</a:t>
            </a:r>
            <a:r>
              <a:rPr sz="1400" spc="2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~</a:t>
            </a:r>
            <a:r>
              <a:rPr sz="1400" spc="3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8EF"/>
                </a:solidFill>
                <a:latin typeface="Consolas"/>
                <a:cs typeface="Consolas"/>
              </a:rPr>
              <a:t>\	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gif|jpg|png</a:t>
            </a:r>
            <a:r>
              <a:rPr sz="1400" spc="-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b="1" dirty="0">
                <a:solidFill>
                  <a:srgbClr val="00B8BA"/>
                </a:solidFill>
                <a:latin typeface="Consolas"/>
                <a:cs typeface="Consolas"/>
              </a:rPr>
              <a:t>$</a:t>
            </a:r>
            <a:r>
              <a:rPr sz="1400" b="1" spc="-15" dirty="0">
                <a:solidFill>
                  <a:srgbClr val="00B8BA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{ </a:t>
            </a:r>
            <a:r>
              <a:rPr sz="1400" spc="-755" dirty="0">
                <a:solidFill>
                  <a:srgbClr val="D5F6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root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/data/images;</a:t>
            </a:r>
            <a:endParaRPr sz="1400">
              <a:latin typeface="Consolas"/>
              <a:cs typeface="Consolas"/>
            </a:endParaRPr>
          </a:p>
          <a:p>
            <a:pPr marL="485140">
              <a:lnSpc>
                <a:spcPct val="100000"/>
              </a:lnSpc>
            </a:pP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7000" y="1412747"/>
            <a:ext cx="17729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nginx.conf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1593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Template</a:t>
            </a:r>
            <a:r>
              <a:rPr sz="1400" spc="-70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Examples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1720595"/>
            <a:ext cx="5442585" cy="39700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bind</a:t>
            </a:r>
            <a:r>
              <a:rPr sz="1400" spc="-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{{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ip_address 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}}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protected-mode</a:t>
            </a:r>
            <a:r>
              <a:rPr sz="1400" spc="-3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port</a:t>
            </a:r>
            <a:r>
              <a:rPr sz="1400" spc="1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{{</a:t>
            </a:r>
            <a:r>
              <a:rPr sz="1400" spc="1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redis_port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|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default(‘6379’)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}}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tcp-backlog</a:t>
            </a:r>
            <a:r>
              <a:rPr sz="1400" spc="-2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511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1440" marR="3966210">
              <a:lnSpc>
                <a:spcPct val="100000"/>
              </a:lnSpc>
            </a:pPr>
            <a:r>
              <a:rPr sz="1400" dirty="0">
                <a:solidFill>
                  <a:srgbClr val="75705E"/>
                </a:solidFill>
                <a:latin typeface="Consolas"/>
                <a:cs typeface="Consolas"/>
              </a:rPr>
              <a:t>#</a:t>
            </a:r>
            <a:r>
              <a:rPr sz="1400" spc="-30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75705E"/>
                </a:solidFill>
                <a:latin typeface="Consolas"/>
                <a:cs typeface="Consolas"/>
              </a:rPr>
              <a:t>Unix</a:t>
            </a:r>
            <a:r>
              <a:rPr sz="1400" spc="-20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75705E"/>
                </a:solidFill>
                <a:latin typeface="Consolas"/>
                <a:cs typeface="Consolas"/>
              </a:rPr>
              <a:t>socket. </a:t>
            </a:r>
            <a:r>
              <a:rPr sz="1400" spc="-755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timeout</a:t>
            </a:r>
            <a:r>
              <a:rPr sz="1400" spc="-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75705E"/>
                </a:solidFill>
                <a:latin typeface="Consolas"/>
                <a:cs typeface="Consolas"/>
              </a:rPr>
              <a:t>#</a:t>
            </a:r>
            <a:r>
              <a:rPr sz="1400" spc="-35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75705E"/>
                </a:solidFill>
                <a:latin typeface="Consolas"/>
                <a:cs typeface="Consolas"/>
              </a:rPr>
              <a:t>TCP</a:t>
            </a:r>
            <a:r>
              <a:rPr sz="1400" spc="-30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75705E"/>
                </a:solidFill>
                <a:latin typeface="Consolas"/>
                <a:cs typeface="Consolas"/>
              </a:rPr>
              <a:t>keepalive.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tcp-keepalive</a:t>
            </a:r>
            <a:r>
              <a:rPr sz="1400" spc="2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{{tcp_keepalive</a:t>
            </a:r>
            <a:r>
              <a:rPr sz="1400" spc="4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|</a:t>
            </a:r>
            <a:r>
              <a:rPr sz="1400" spc="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default(‘300’)</a:t>
            </a:r>
            <a:r>
              <a:rPr sz="1400" spc="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}}</a:t>
            </a:r>
            <a:endParaRPr sz="1400">
              <a:latin typeface="Consolas"/>
              <a:cs typeface="Consolas"/>
            </a:endParaRPr>
          </a:p>
          <a:p>
            <a:pPr marL="91440" marR="4063365">
              <a:lnSpc>
                <a:spcPct val="200000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daemonize </a:t>
            </a:r>
            <a:r>
              <a:rPr sz="1400" spc="5" dirty="0">
                <a:solidFill>
                  <a:srgbClr val="FFFF00"/>
                </a:solidFill>
                <a:latin typeface="Consolas"/>
                <a:cs typeface="Consolas"/>
              </a:rPr>
              <a:t>no </a:t>
            </a:r>
            <a:r>
              <a:rPr sz="1400" spc="-755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supervised</a:t>
            </a:r>
            <a:r>
              <a:rPr sz="14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00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200" y="1412747"/>
            <a:ext cx="17729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redis.conf.j2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7000" y="1720595"/>
            <a:ext cx="5442585" cy="39700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bind</a:t>
            </a:r>
            <a:r>
              <a:rPr sz="1400" spc="-3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192.168.1.100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protected-mode</a:t>
            </a:r>
            <a:r>
              <a:rPr sz="1400" spc="-5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port</a:t>
            </a:r>
            <a:r>
              <a:rPr sz="1400" spc="-4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6379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tcp-backlog</a:t>
            </a:r>
            <a:r>
              <a:rPr sz="1400" spc="-2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511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2075" marR="3965575">
              <a:lnSpc>
                <a:spcPct val="100000"/>
              </a:lnSpc>
            </a:pPr>
            <a:r>
              <a:rPr sz="1400" dirty="0">
                <a:solidFill>
                  <a:srgbClr val="75705E"/>
                </a:solidFill>
                <a:latin typeface="Consolas"/>
                <a:cs typeface="Consolas"/>
              </a:rPr>
              <a:t>#</a:t>
            </a:r>
            <a:r>
              <a:rPr sz="1400" spc="-30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75705E"/>
                </a:solidFill>
                <a:latin typeface="Consolas"/>
                <a:cs typeface="Consolas"/>
              </a:rPr>
              <a:t>Unix</a:t>
            </a:r>
            <a:r>
              <a:rPr sz="1400" spc="-20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75705E"/>
                </a:solidFill>
                <a:latin typeface="Consolas"/>
                <a:cs typeface="Consolas"/>
              </a:rPr>
              <a:t>socket. </a:t>
            </a:r>
            <a:r>
              <a:rPr sz="1400" spc="-755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timeout</a:t>
            </a:r>
            <a:r>
              <a:rPr sz="1400" spc="-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2075" marR="3669029">
              <a:lnSpc>
                <a:spcPct val="100000"/>
              </a:lnSpc>
            </a:pPr>
            <a:r>
              <a:rPr sz="1400" dirty="0">
                <a:solidFill>
                  <a:srgbClr val="75705E"/>
                </a:solidFill>
                <a:latin typeface="Consolas"/>
                <a:cs typeface="Consolas"/>
              </a:rPr>
              <a:t># TCP </a:t>
            </a:r>
            <a:r>
              <a:rPr sz="1400" spc="5" dirty="0">
                <a:solidFill>
                  <a:srgbClr val="75705E"/>
                </a:solidFill>
                <a:latin typeface="Consolas"/>
                <a:cs typeface="Consolas"/>
              </a:rPr>
              <a:t>keepalive. </a:t>
            </a:r>
            <a:r>
              <a:rPr sz="1400" spc="-755" dirty="0">
                <a:solidFill>
                  <a:srgbClr val="75705E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tcp-keepalive</a:t>
            </a:r>
            <a:r>
              <a:rPr sz="1400" spc="-3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300</a:t>
            </a:r>
            <a:endParaRPr sz="1400">
              <a:latin typeface="Consolas"/>
              <a:cs typeface="Consolas"/>
            </a:endParaRPr>
          </a:p>
          <a:p>
            <a:pPr marL="92075" marR="4062729">
              <a:lnSpc>
                <a:spcPct val="200000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daemonize </a:t>
            </a:r>
            <a:r>
              <a:rPr sz="1400" spc="5" dirty="0">
                <a:solidFill>
                  <a:srgbClr val="FFFF00"/>
                </a:solidFill>
                <a:latin typeface="Consolas"/>
                <a:cs typeface="Consolas"/>
              </a:rPr>
              <a:t>no </a:t>
            </a:r>
            <a:r>
              <a:rPr sz="1400" spc="-755" dirty="0">
                <a:solidFill>
                  <a:srgbClr val="FFFF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supervised</a:t>
            </a:r>
            <a:r>
              <a:rPr sz="1400" spc="-5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00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7000" y="1412747"/>
            <a:ext cx="17729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redis.conf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15932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Template</a:t>
            </a:r>
            <a:r>
              <a:rPr sz="1400" spc="-70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Examples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1720595"/>
            <a:ext cx="5442585" cy="9544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D5F6F4"/>
                </a:solidFill>
                <a:latin typeface="Consolas"/>
                <a:cs typeface="Consolas"/>
              </a:rPr>
              <a:t>{%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for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name_server</a:t>
            </a:r>
            <a:r>
              <a:rPr sz="1400" spc="1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in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name_servers</a:t>
            </a:r>
            <a:r>
              <a:rPr sz="1400" spc="1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5F6F4"/>
                </a:solidFill>
                <a:latin typeface="Consolas"/>
                <a:cs typeface="Consolas"/>
              </a:rPr>
              <a:t>%}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tabLst>
                <a:tab pos="1468755" algn="l"/>
              </a:tabLst>
            </a:pPr>
            <a:r>
              <a:rPr sz="1400" b="1" dirty="0">
                <a:solidFill>
                  <a:srgbClr val="F7FBFF"/>
                </a:solidFill>
                <a:latin typeface="Consolas"/>
                <a:cs typeface="Consolas"/>
              </a:rPr>
              <a:t>nameserver	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name_server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solidFill>
                  <a:srgbClr val="D5F6F4"/>
                </a:solidFill>
                <a:latin typeface="Consolas"/>
                <a:cs typeface="Consolas"/>
              </a:rPr>
              <a:t>{%</a:t>
            </a:r>
            <a:r>
              <a:rPr sz="1400" spc="-25" dirty="0">
                <a:solidFill>
                  <a:srgbClr val="D5F6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endfor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5F6F4"/>
                </a:solidFill>
                <a:latin typeface="Consolas"/>
                <a:cs typeface="Consolas"/>
              </a:rPr>
              <a:t>%}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200" y="1412747"/>
            <a:ext cx="215836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/etc/resolv.conf.j2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7000" y="1720595"/>
            <a:ext cx="5442585" cy="9544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nameserver</a:t>
            </a:r>
            <a:r>
              <a:rPr sz="1400" spc="-2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10.1.1.2</a:t>
            </a:r>
            <a:endParaRPr sz="14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nameserver</a:t>
            </a:r>
            <a:r>
              <a:rPr sz="1400" spc="-2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10.1.1.3</a:t>
            </a:r>
            <a:endParaRPr sz="14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nameserver</a:t>
            </a:r>
            <a:r>
              <a:rPr sz="1400" spc="-3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00"/>
                </a:solidFill>
                <a:latin typeface="Consolas"/>
                <a:cs typeface="Consolas"/>
              </a:rPr>
              <a:t>8.8.8.8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7000" y="1412747"/>
            <a:ext cx="17729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8200" y="4183379"/>
            <a:ext cx="5442585" cy="11690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name_servers: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094486" y="4478309"/>
          <a:ext cx="1046480" cy="6050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833">
                <a:tc>
                  <a:txBody>
                    <a:bodyPr/>
                    <a:lstStyle/>
                    <a:p>
                      <a:pPr marL="31750">
                        <a:lnSpc>
                          <a:spcPts val="1325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325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10.1.1.2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31750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6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10.1.1.3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834">
                <a:tc>
                  <a:txBody>
                    <a:bodyPr/>
                    <a:lstStyle/>
                    <a:p>
                      <a:pPr marL="31750">
                        <a:lnSpc>
                          <a:spcPts val="1440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40"/>
                        </a:lnSpc>
                      </a:pP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8.8.8.8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838200" y="3875532"/>
            <a:ext cx="215836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variable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6939" y="392049"/>
            <a:ext cx="15443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Templates</a:t>
            </a:r>
            <a:r>
              <a:rPr sz="1400" spc="-5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in</a:t>
            </a:r>
            <a:r>
              <a:rPr sz="1400" spc="-2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Roles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91739" y="3794759"/>
            <a:ext cx="228600" cy="22860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997964" y="1775460"/>
            <a:ext cx="736600" cy="3816350"/>
            <a:chOff x="1997964" y="1775460"/>
            <a:chExt cx="736600" cy="3816350"/>
          </a:xfrm>
        </p:grpSpPr>
        <p:sp>
          <p:nvSpPr>
            <p:cNvPr id="14" name="object 14"/>
            <p:cNvSpPr/>
            <p:nvPr/>
          </p:nvSpPr>
          <p:spPr>
            <a:xfrm>
              <a:off x="2116836" y="1911096"/>
              <a:ext cx="0" cy="3679825"/>
            </a:xfrm>
            <a:custGeom>
              <a:avLst/>
              <a:gdLst/>
              <a:ahLst/>
              <a:cxnLst/>
              <a:rect l="l" t="t" r="r" b="b"/>
              <a:pathLst>
                <a:path h="3679825">
                  <a:moveTo>
                    <a:pt x="0" y="0"/>
                  </a:moveTo>
                  <a:lnTo>
                    <a:pt x="0" y="3679405"/>
                  </a:lnTo>
                </a:path>
              </a:pathLst>
            </a:custGeom>
            <a:ln w="9525">
              <a:solidFill>
                <a:srgbClr val="E8461C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7964" y="1775460"/>
              <a:ext cx="228600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5456" y="2247900"/>
              <a:ext cx="228600" cy="228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54936" y="2362200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61C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1740" y="4198620"/>
              <a:ext cx="228600" cy="2286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24456" y="4285488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61C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5456" y="4585716"/>
              <a:ext cx="228600" cy="2286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41220" y="4683252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61C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5456" y="4963667"/>
              <a:ext cx="228600" cy="2286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154936" y="5062727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61C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1740" y="5362956"/>
              <a:ext cx="228600" cy="2286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154936" y="5477256"/>
              <a:ext cx="349885" cy="0"/>
            </a:xfrm>
            <a:custGeom>
              <a:avLst/>
              <a:gdLst/>
              <a:ahLst/>
              <a:cxnLst/>
              <a:rect l="l" t="t" r="r" b="b"/>
              <a:pathLst>
                <a:path w="349885">
                  <a:moveTo>
                    <a:pt x="0" y="0"/>
                  </a:moveTo>
                  <a:lnTo>
                    <a:pt x="349757" y="0"/>
                  </a:lnTo>
                </a:path>
              </a:pathLst>
            </a:custGeom>
            <a:ln w="9525">
              <a:solidFill>
                <a:srgbClr val="E8461C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5456" y="2622804"/>
              <a:ext cx="228600" cy="2286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95372" y="2843784"/>
              <a:ext cx="0" cy="694055"/>
            </a:xfrm>
            <a:custGeom>
              <a:avLst/>
              <a:gdLst/>
              <a:ahLst/>
              <a:cxnLst/>
              <a:rect l="l" t="t" r="r" b="b"/>
              <a:pathLst>
                <a:path h="694054">
                  <a:moveTo>
                    <a:pt x="0" y="0"/>
                  </a:moveTo>
                  <a:lnTo>
                    <a:pt x="0" y="693546"/>
                  </a:lnTo>
                </a:path>
              </a:pathLst>
            </a:custGeom>
            <a:ln w="9525">
              <a:solidFill>
                <a:srgbClr val="E8461C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55976" y="2970276"/>
            <a:ext cx="228600" cy="2286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55976" y="3392423"/>
            <a:ext cx="228600" cy="22860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111755" y="1717929"/>
            <a:ext cx="2126615" cy="3827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mysql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Arial MT"/>
              <a:cs typeface="Arial MT"/>
            </a:endParaRPr>
          </a:p>
          <a:p>
            <a:pPr marL="713105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README.md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  <a:tabLst>
                <a:tab pos="408305" algn="l"/>
                <a:tab pos="713105" algn="l"/>
              </a:tabLst>
            </a:pPr>
            <a:r>
              <a:rPr sz="1400" u="dash" dirty="0">
                <a:solidFill>
                  <a:srgbClr val="FFFFFF"/>
                </a:solidFill>
                <a:uFill>
                  <a:solidFill>
                    <a:srgbClr val="E8461C"/>
                  </a:solidFill>
                </a:uFill>
                <a:latin typeface="Arial MT"/>
                <a:cs typeface="Arial MT"/>
              </a:rPr>
              <a:t> 	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	templates</a:t>
            </a:r>
            <a:endParaRPr sz="1400">
              <a:latin typeface="Arial MT"/>
              <a:cs typeface="Arial MT"/>
            </a:endParaRPr>
          </a:p>
          <a:p>
            <a:pPr marL="509270">
              <a:lnSpc>
                <a:spcPct val="100000"/>
              </a:lnSpc>
              <a:spcBef>
                <a:spcPts val="1050"/>
              </a:spcBef>
              <a:tabLst>
                <a:tab pos="904875" algn="l"/>
                <a:tab pos="1063625" algn="l"/>
              </a:tabLst>
            </a:pPr>
            <a:r>
              <a:rPr sz="1400" u="dash" dirty="0">
                <a:solidFill>
                  <a:srgbClr val="FFFFFF"/>
                </a:solidFill>
                <a:uFill>
                  <a:solidFill>
                    <a:srgbClr val="E8461C"/>
                  </a:solidFill>
                </a:uFill>
                <a:latin typeface="Arial MT"/>
                <a:cs typeface="Arial MT"/>
              </a:rPr>
              <a:t> 	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resolv.conf.j2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 MT"/>
              <a:cs typeface="Arial MT"/>
            </a:endParaRPr>
          </a:p>
          <a:p>
            <a:pPr marL="509270">
              <a:lnSpc>
                <a:spcPct val="100000"/>
              </a:lnSpc>
              <a:tabLst>
                <a:tab pos="904875" algn="l"/>
                <a:tab pos="1063625" algn="l"/>
              </a:tabLst>
            </a:pPr>
            <a:r>
              <a:rPr sz="1400" u="dash" dirty="0">
                <a:solidFill>
                  <a:srgbClr val="FFFFFF"/>
                </a:solidFill>
                <a:uFill>
                  <a:solidFill>
                    <a:srgbClr val="E8461C"/>
                  </a:solidFill>
                </a:uFill>
                <a:latin typeface="Arial MT"/>
                <a:cs typeface="Arial MT"/>
              </a:rPr>
              <a:t> 	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redis.conf.j2</a:t>
            </a:r>
            <a:endParaRPr sz="1400">
              <a:latin typeface="Arial MT"/>
              <a:cs typeface="Arial MT"/>
            </a:endParaRPr>
          </a:p>
          <a:p>
            <a:pPr marL="699135" marR="734695" indent="-656590">
              <a:lnSpc>
                <a:spcPct val="183800"/>
              </a:lnSpc>
              <a:spcBef>
                <a:spcPts val="70"/>
              </a:spcBef>
              <a:tabLst>
                <a:tab pos="438784" algn="l"/>
                <a:tab pos="699135" algn="l"/>
              </a:tabLst>
            </a:pPr>
            <a:r>
              <a:rPr sz="1400" u="dash" dirty="0">
                <a:solidFill>
                  <a:srgbClr val="FFFFFF"/>
                </a:solidFill>
                <a:uFill>
                  <a:solidFill>
                    <a:srgbClr val="E8461C"/>
                  </a:solidFill>
                </a:uFill>
                <a:latin typeface="Arial MT"/>
                <a:cs typeface="Arial MT"/>
              </a:rPr>
              <a:t> 	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	tasks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handlers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vars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defaults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meta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88392"/>
            <a:ext cx="12192000" cy="3703320"/>
            <a:chOff x="0" y="88392"/>
            <a:chExt cx="12192000" cy="3703320"/>
          </a:xfrm>
        </p:grpSpPr>
        <p:sp>
          <p:nvSpPr>
            <p:cNvPr id="4" name="object 4"/>
            <p:cNvSpPr/>
            <p:nvPr/>
          </p:nvSpPr>
          <p:spPr>
            <a:xfrm>
              <a:off x="0" y="88392"/>
              <a:ext cx="12192000" cy="3703320"/>
            </a:xfrm>
            <a:custGeom>
              <a:avLst/>
              <a:gdLst/>
              <a:ahLst/>
              <a:cxnLst/>
              <a:rect l="l" t="t" r="r" b="b"/>
              <a:pathLst>
                <a:path w="12192000" h="3703320">
                  <a:moveTo>
                    <a:pt x="12192000" y="0"/>
                  </a:moveTo>
                  <a:lnTo>
                    <a:pt x="0" y="0"/>
                  </a:lnTo>
                  <a:lnTo>
                    <a:pt x="0" y="3269730"/>
                  </a:lnTo>
                  <a:lnTo>
                    <a:pt x="121524" y="3303922"/>
                  </a:lnTo>
                  <a:lnTo>
                    <a:pt x="423395" y="3388212"/>
                  </a:lnTo>
                  <a:lnTo>
                    <a:pt x="664791" y="3453374"/>
                  </a:lnTo>
                  <a:lnTo>
                    <a:pt x="926961" y="3519961"/>
                  </a:lnTo>
                  <a:lnTo>
                    <a:pt x="1083666" y="3556880"/>
                  </a:lnTo>
                  <a:lnTo>
                    <a:pt x="1239400" y="3590866"/>
                  </a:lnTo>
                  <a:lnTo>
                    <a:pt x="1342472" y="3611628"/>
                  </a:lnTo>
                  <a:lnTo>
                    <a:pt x="1444796" y="3630688"/>
                  </a:lnTo>
                  <a:lnTo>
                    <a:pt x="1546246" y="3647885"/>
                  </a:lnTo>
                  <a:lnTo>
                    <a:pt x="1646694" y="3663061"/>
                  </a:lnTo>
                  <a:lnTo>
                    <a:pt x="1696502" y="3669841"/>
                  </a:lnTo>
                  <a:lnTo>
                    <a:pt x="1746013" y="3676056"/>
                  </a:lnTo>
                  <a:lnTo>
                    <a:pt x="1795210" y="3681686"/>
                  </a:lnTo>
                  <a:lnTo>
                    <a:pt x="1844078" y="3686711"/>
                  </a:lnTo>
                  <a:lnTo>
                    <a:pt x="1892600" y="3691110"/>
                  </a:lnTo>
                  <a:lnTo>
                    <a:pt x="1940761" y="3694865"/>
                  </a:lnTo>
                  <a:lnTo>
                    <a:pt x="1988545" y="3697955"/>
                  </a:lnTo>
                  <a:lnTo>
                    <a:pt x="2035936" y="3700360"/>
                  </a:lnTo>
                  <a:lnTo>
                    <a:pt x="2082918" y="3702060"/>
                  </a:lnTo>
                  <a:lnTo>
                    <a:pt x="2129475" y="3703036"/>
                  </a:lnTo>
                  <a:lnTo>
                    <a:pt x="2175592" y="3703267"/>
                  </a:lnTo>
                  <a:lnTo>
                    <a:pt x="2221253" y="3702733"/>
                  </a:lnTo>
                  <a:lnTo>
                    <a:pt x="2266442" y="3701414"/>
                  </a:lnTo>
                  <a:lnTo>
                    <a:pt x="2314483" y="3699008"/>
                  </a:lnTo>
                  <a:lnTo>
                    <a:pt x="2361928" y="3695494"/>
                  </a:lnTo>
                  <a:lnTo>
                    <a:pt x="2408801" y="3690908"/>
                  </a:lnTo>
                  <a:lnTo>
                    <a:pt x="2455121" y="3685283"/>
                  </a:lnTo>
                  <a:lnTo>
                    <a:pt x="2500912" y="3678654"/>
                  </a:lnTo>
                  <a:lnTo>
                    <a:pt x="2546196" y="3671055"/>
                  </a:lnTo>
                  <a:lnTo>
                    <a:pt x="2590995" y="3662521"/>
                  </a:lnTo>
                  <a:lnTo>
                    <a:pt x="2635332" y="3653086"/>
                  </a:lnTo>
                  <a:lnTo>
                    <a:pt x="2679227" y="3642785"/>
                  </a:lnTo>
                  <a:lnTo>
                    <a:pt x="2722704" y="3631652"/>
                  </a:lnTo>
                  <a:lnTo>
                    <a:pt x="2765784" y="3619721"/>
                  </a:lnTo>
                  <a:lnTo>
                    <a:pt x="2808490" y="3607027"/>
                  </a:lnTo>
                  <a:lnTo>
                    <a:pt x="2850843" y="3593604"/>
                  </a:lnTo>
                  <a:lnTo>
                    <a:pt x="2892866" y="3579487"/>
                  </a:lnTo>
                  <a:lnTo>
                    <a:pt x="2934582" y="3564709"/>
                  </a:lnTo>
                  <a:lnTo>
                    <a:pt x="2976011" y="3549306"/>
                  </a:lnTo>
                  <a:lnTo>
                    <a:pt x="3017177" y="3533312"/>
                  </a:lnTo>
                  <a:lnTo>
                    <a:pt x="3058102" y="3516760"/>
                  </a:lnTo>
                  <a:lnTo>
                    <a:pt x="3098807" y="3499687"/>
                  </a:lnTo>
                  <a:lnTo>
                    <a:pt x="3139314" y="3482125"/>
                  </a:lnTo>
                  <a:lnTo>
                    <a:pt x="3179646" y="3464109"/>
                  </a:lnTo>
                  <a:lnTo>
                    <a:pt x="3219826" y="3445674"/>
                  </a:lnTo>
                  <a:lnTo>
                    <a:pt x="3259874" y="3426854"/>
                  </a:lnTo>
                  <a:lnTo>
                    <a:pt x="3339667" y="3388198"/>
                  </a:lnTo>
                  <a:lnTo>
                    <a:pt x="3458927" y="3328186"/>
                  </a:lnTo>
                  <a:lnTo>
                    <a:pt x="3506149" y="3303904"/>
                  </a:lnTo>
                  <a:lnTo>
                    <a:pt x="3819202" y="3142223"/>
                  </a:lnTo>
                  <a:lnTo>
                    <a:pt x="3900907" y="3101457"/>
                  </a:lnTo>
                  <a:lnTo>
                    <a:pt x="3983594" y="3061489"/>
                  </a:lnTo>
                  <a:lnTo>
                    <a:pt x="4025360" y="3041891"/>
                  </a:lnTo>
                  <a:lnTo>
                    <a:pt x="4067439" y="3022596"/>
                  </a:lnTo>
                  <a:lnTo>
                    <a:pt x="4109851" y="3003639"/>
                  </a:lnTo>
                  <a:lnTo>
                    <a:pt x="4152620" y="2985053"/>
                  </a:lnTo>
                  <a:lnTo>
                    <a:pt x="4195766" y="2966874"/>
                  </a:lnTo>
                  <a:lnTo>
                    <a:pt x="4239313" y="2949134"/>
                  </a:lnTo>
                  <a:lnTo>
                    <a:pt x="4283282" y="2931870"/>
                  </a:lnTo>
                  <a:lnTo>
                    <a:pt x="4327696" y="2915116"/>
                  </a:lnTo>
                  <a:lnTo>
                    <a:pt x="4372577" y="2898905"/>
                  </a:lnTo>
                  <a:lnTo>
                    <a:pt x="4417946" y="2883272"/>
                  </a:lnTo>
                  <a:lnTo>
                    <a:pt x="4463827" y="2868252"/>
                  </a:lnTo>
                  <a:lnTo>
                    <a:pt x="4510240" y="2853879"/>
                  </a:lnTo>
                  <a:lnTo>
                    <a:pt x="4557209" y="2840187"/>
                  </a:lnTo>
                  <a:lnTo>
                    <a:pt x="4604756" y="2827211"/>
                  </a:lnTo>
                  <a:lnTo>
                    <a:pt x="4652901" y="2814985"/>
                  </a:lnTo>
                  <a:lnTo>
                    <a:pt x="4701669" y="2803543"/>
                  </a:lnTo>
                  <a:lnTo>
                    <a:pt x="4751080" y="2792920"/>
                  </a:lnTo>
                  <a:lnTo>
                    <a:pt x="4801157" y="2783151"/>
                  </a:lnTo>
                  <a:lnTo>
                    <a:pt x="4851922" y="2774270"/>
                  </a:lnTo>
                  <a:lnTo>
                    <a:pt x="4903397" y="2766310"/>
                  </a:lnTo>
                  <a:lnTo>
                    <a:pt x="4955605" y="2759307"/>
                  </a:lnTo>
                  <a:lnTo>
                    <a:pt x="5008567" y="2753295"/>
                  </a:lnTo>
                  <a:lnTo>
                    <a:pt x="5062306" y="2748309"/>
                  </a:lnTo>
                  <a:lnTo>
                    <a:pt x="5116843" y="2744381"/>
                  </a:lnTo>
                  <a:lnTo>
                    <a:pt x="5172202" y="2741548"/>
                  </a:lnTo>
                  <a:lnTo>
                    <a:pt x="5213322" y="2740149"/>
                  </a:lnTo>
                  <a:lnTo>
                    <a:pt x="5254867" y="2739285"/>
                  </a:lnTo>
                  <a:lnTo>
                    <a:pt x="12192000" y="2738947"/>
                  </a:lnTo>
                  <a:lnTo>
                    <a:pt x="12192000" y="0"/>
                  </a:lnTo>
                  <a:close/>
                </a:path>
                <a:path w="12192000" h="3703320">
                  <a:moveTo>
                    <a:pt x="12192000" y="2738947"/>
                  </a:moveTo>
                  <a:lnTo>
                    <a:pt x="5296826" y="2738947"/>
                  </a:lnTo>
                  <a:lnTo>
                    <a:pt x="5339193" y="2739123"/>
                  </a:lnTo>
                  <a:lnTo>
                    <a:pt x="5381959" y="2739800"/>
                  </a:lnTo>
                  <a:lnTo>
                    <a:pt x="5425116" y="2740968"/>
                  </a:lnTo>
                  <a:lnTo>
                    <a:pt x="5468657" y="2742614"/>
                  </a:lnTo>
                  <a:lnTo>
                    <a:pt x="5512572" y="2744727"/>
                  </a:lnTo>
                  <a:lnTo>
                    <a:pt x="5601498" y="2750309"/>
                  </a:lnTo>
                  <a:lnTo>
                    <a:pt x="5691829" y="2757619"/>
                  </a:lnTo>
                  <a:lnTo>
                    <a:pt x="5783500" y="2766565"/>
                  </a:lnTo>
                  <a:lnTo>
                    <a:pt x="5876449" y="2777054"/>
                  </a:lnTo>
                  <a:lnTo>
                    <a:pt x="5970612" y="2788993"/>
                  </a:lnTo>
                  <a:lnTo>
                    <a:pt x="6113991" y="2809417"/>
                  </a:lnTo>
                  <a:lnTo>
                    <a:pt x="6259739" y="2832580"/>
                  </a:lnTo>
                  <a:lnTo>
                    <a:pt x="6457385" y="2867185"/>
                  </a:lnTo>
                  <a:lnTo>
                    <a:pt x="6709049" y="2915373"/>
                  </a:lnTo>
                  <a:lnTo>
                    <a:pt x="8115036" y="3210084"/>
                  </a:lnTo>
                  <a:lnTo>
                    <a:pt x="8428224" y="3268914"/>
                  </a:lnTo>
                  <a:lnTo>
                    <a:pt x="8635196" y="3303922"/>
                  </a:lnTo>
                  <a:lnTo>
                    <a:pt x="8789104" y="3327439"/>
                  </a:lnTo>
                  <a:lnTo>
                    <a:pt x="8941642" y="3348259"/>
                  </a:lnTo>
                  <a:lnTo>
                    <a:pt x="9092592" y="3366070"/>
                  </a:lnTo>
                  <a:lnTo>
                    <a:pt x="9192238" y="3376116"/>
                  </a:lnTo>
                  <a:lnTo>
                    <a:pt x="9291018" y="3384592"/>
                  </a:lnTo>
                  <a:lnTo>
                    <a:pt x="9388869" y="3391405"/>
                  </a:lnTo>
                  <a:lnTo>
                    <a:pt x="9485727" y="3396462"/>
                  </a:lnTo>
                  <a:lnTo>
                    <a:pt x="9581528" y="3399670"/>
                  </a:lnTo>
                  <a:lnTo>
                    <a:pt x="9629013" y="3400552"/>
                  </a:lnTo>
                  <a:lnTo>
                    <a:pt x="9724845" y="3401126"/>
                  </a:lnTo>
                  <a:lnTo>
                    <a:pt x="9822038" y="3400328"/>
                  </a:lnTo>
                  <a:lnTo>
                    <a:pt x="9970137" y="3396679"/>
                  </a:lnTo>
                  <a:lnTo>
                    <a:pt x="10120672" y="3390255"/>
                  </a:lnTo>
                  <a:lnTo>
                    <a:pt x="10273264" y="3381243"/>
                  </a:lnTo>
                  <a:lnTo>
                    <a:pt x="10479269" y="3365523"/>
                  </a:lnTo>
                  <a:lnTo>
                    <a:pt x="10687368" y="3345978"/>
                  </a:lnTo>
                  <a:lnTo>
                    <a:pt x="10949073" y="3316843"/>
                  </a:lnTo>
                  <a:lnTo>
                    <a:pt x="11263134" y="3276129"/>
                  </a:lnTo>
                  <a:lnTo>
                    <a:pt x="11676952" y="3214537"/>
                  </a:lnTo>
                  <a:lnTo>
                    <a:pt x="12192000" y="3128015"/>
                  </a:lnTo>
                  <a:lnTo>
                    <a:pt x="12192000" y="2738947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38388" y="171225"/>
              <a:ext cx="100925" cy="10090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976861" y="88646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7" y="0"/>
                  </a:moveTo>
                  <a:lnTo>
                    <a:pt x="0" y="88646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60732" y="265556"/>
              <a:ext cx="104013" cy="1040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705" y="399799"/>
              <a:ext cx="210960" cy="21094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8456" y="235838"/>
              <a:ext cx="213995" cy="186055"/>
            </a:xfrm>
            <a:custGeom>
              <a:avLst/>
              <a:gdLst/>
              <a:ahLst/>
              <a:cxnLst/>
              <a:rect l="l" t="t" r="r" b="b"/>
              <a:pathLst>
                <a:path w="213994" h="186054">
                  <a:moveTo>
                    <a:pt x="106476" y="0"/>
                  </a:moveTo>
                  <a:lnTo>
                    <a:pt x="0" y="185292"/>
                  </a:lnTo>
                  <a:lnTo>
                    <a:pt x="213690" y="185673"/>
                  </a:lnTo>
                  <a:lnTo>
                    <a:pt x="10647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649" y="605536"/>
              <a:ext cx="217563" cy="21755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01336" y="2916427"/>
            <a:ext cx="319849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70" dirty="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endParaRPr sz="8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50409" y="1590802"/>
            <a:ext cx="3303904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10" dirty="0">
                <a:solidFill>
                  <a:srgbClr val="FFFFFF"/>
                </a:solidFill>
                <a:latin typeface="Verdana"/>
                <a:cs typeface="Verdana"/>
              </a:rPr>
              <a:t>Ansible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077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Control</a:t>
            </a:r>
            <a:r>
              <a:rPr spc="-80" dirty="0"/>
              <a:t> </a:t>
            </a:r>
            <a:r>
              <a:rPr dirty="0"/>
              <a:t>Node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442704" y="1385316"/>
            <a:ext cx="1219200" cy="1219200"/>
            <a:chOff x="9442704" y="1385316"/>
            <a:chExt cx="1219200" cy="12192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2704" y="1385316"/>
              <a:ext cx="1219200" cy="1219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80" y="1891284"/>
              <a:ext cx="403859" cy="4038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342501" y="2622296"/>
            <a:ext cx="144970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20040" marR="5080" indent="-307975">
              <a:lnSpc>
                <a:spcPct val="101099"/>
              </a:lnSpc>
              <a:spcBef>
                <a:spcPts val="7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Control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4680" y="3323031"/>
            <a:ext cx="12490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4FD092"/>
                </a:solidFill>
                <a:latin typeface="Calibri"/>
                <a:cs typeface="Calibri"/>
              </a:rPr>
              <a:t>Playbooks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4FD092"/>
                </a:solidFill>
                <a:latin typeface="Calibri"/>
                <a:cs typeface="Calibri"/>
              </a:rPr>
              <a:t>Inventory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4FD092"/>
                </a:solidFill>
                <a:latin typeface="Calibri"/>
                <a:cs typeface="Calibri"/>
              </a:rPr>
              <a:t>Modules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62186" y="4444110"/>
            <a:ext cx="300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Linux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6800" y="4443984"/>
            <a:ext cx="393192" cy="39319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28699" y="4397502"/>
            <a:ext cx="18249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Options: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8699" y="4671517"/>
            <a:ext cx="27063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Install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RPM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yourself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539" y="3415284"/>
            <a:ext cx="498347" cy="49834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652272" y="1211580"/>
            <a:ext cx="977265" cy="1630680"/>
            <a:chOff x="652272" y="1211580"/>
            <a:chExt cx="977265" cy="163068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72" y="1781556"/>
              <a:ext cx="976884" cy="5593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208" y="2365247"/>
              <a:ext cx="477012" cy="4770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916" y="1211580"/>
              <a:ext cx="597408" cy="59893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573530" y="1867280"/>
            <a:ext cx="840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Fedora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3530" y="2394584"/>
            <a:ext cx="897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Ubuntu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73530" y="3501390"/>
            <a:ext cx="483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PIP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3530" y="1302765"/>
            <a:ext cx="1851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Redhat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CentOS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1181" y="6281420"/>
            <a:ext cx="5532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9"/>
              </a:rPr>
              <a:t>https://docs.ansible.com/ansible/latest/installation_guide/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31108" y="1290827"/>
            <a:ext cx="4098290" cy="36893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D046"/>
                </a:solidFill>
                <a:latin typeface="Consolas"/>
                <a:cs typeface="Consolas"/>
              </a:rPr>
              <a:t>yum</a:t>
            </a:r>
            <a:r>
              <a:rPr sz="1800" spc="-30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31108" y="1813560"/>
            <a:ext cx="4098290" cy="36893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dnf</a:t>
            </a:r>
            <a:r>
              <a:rPr sz="1800" spc="-25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31108" y="2343911"/>
            <a:ext cx="4098290" cy="36893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apt-get</a:t>
            </a:r>
            <a:r>
              <a:rPr sz="1800" spc="-25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31108" y="3477767"/>
            <a:ext cx="4098290" cy="36893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pip</a:t>
            </a:r>
            <a:r>
              <a:rPr sz="1800" spc="-25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94703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Install</a:t>
            </a:r>
            <a:r>
              <a:rPr spc="-5" dirty="0"/>
              <a:t> </a:t>
            </a:r>
            <a:r>
              <a:rPr dirty="0"/>
              <a:t>Control</a:t>
            </a:r>
            <a:r>
              <a:rPr spc="-5" dirty="0"/>
              <a:t> </a:t>
            </a:r>
            <a:r>
              <a:rPr dirty="0"/>
              <a:t>Node</a:t>
            </a:r>
            <a:r>
              <a:rPr spc="5" dirty="0"/>
              <a:t> </a:t>
            </a:r>
            <a:r>
              <a:rPr dirty="0"/>
              <a:t>on</a:t>
            </a:r>
            <a:r>
              <a:rPr spc="-10" dirty="0"/>
              <a:t> </a:t>
            </a:r>
            <a:r>
              <a:rPr dirty="0"/>
              <a:t>Redhat</a:t>
            </a:r>
            <a:r>
              <a:rPr spc="5" dirty="0"/>
              <a:t> </a:t>
            </a:r>
            <a:r>
              <a:rPr dirty="0"/>
              <a:t>or</a:t>
            </a:r>
            <a:r>
              <a:rPr spc="-10" dirty="0"/>
              <a:t> </a:t>
            </a:r>
            <a:r>
              <a:rPr dirty="0"/>
              <a:t>CentOS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4179" y="3413759"/>
            <a:ext cx="597407" cy="5974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85413" y="3504438"/>
            <a:ext cx="1851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Redhat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CentOS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3371" y="3493008"/>
            <a:ext cx="3590925" cy="36893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3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yum</a:t>
            </a:r>
            <a:r>
              <a:rPr sz="1800" spc="-25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install</a:t>
            </a:r>
            <a:r>
              <a:rPr sz="1800" spc="-25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4960" y="1249680"/>
            <a:ext cx="8686800" cy="4799330"/>
            <a:chOff x="1584960" y="1249680"/>
            <a:chExt cx="8686800" cy="4799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2851" y="4829556"/>
              <a:ext cx="1219200" cy="1219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5144" y="5326380"/>
              <a:ext cx="403859" cy="4038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4960" y="1249680"/>
              <a:ext cx="1219200" cy="1219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8480" y="1249680"/>
              <a:ext cx="1219199" cy="1219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1249680"/>
              <a:ext cx="1219200" cy="12192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19" y="1249680"/>
              <a:ext cx="1219200" cy="1219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56460" y="2468879"/>
              <a:ext cx="4556760" cy="2857500"/>
            </a:xfrm>
            <a:custGeom>
              <a:avLst/>
              <a:gdLst/>
              <a:ahLst/>
              <a:cxnLst/>
              <a:rect l="l" t="t" r="r" b="b"/>
              <a:pathLst>
                <a:path w="4556759" h="2857500">
                  <a:moveTo>
                    <a:pt x="44450" y="1421257"/>
                  </a:moveTo>
                  <a:lnTo>
                    <a:pt x="31750" y="1421257"/>
                  </a:lnTo>
                  <a:lnTo>
                    <a:pt x="31750" y="1434973"/>
                  </a:lnTo>
                  <a:lnTo>
                    <a:pt x="43434" y="1434973"/>
                  </a:lnTo>
                  <a:lnTo>
                    <a:pt x="43434" y="1427607"/>
                  </a:lnTo>
                  <a:lnTo>
                    <a:pt x="44450" y="1428623"/>
                  </a:lnTo>
                  <a:lnTo>
                    <a:pt x="44450" y="1422273"/>
                  </a:lnTo>
                  <a:lnTo>
                    <a:pt x="44450" y="1421257"/>
                  </a:lnTo>
                  <a:close/>
                </a:path>
                <a:path w="4556759" h="2857500">
                  <a:moveTo>
                    <a:pt x="44450" y="1281557"/>
                  </a:moveTo>
                  <a:lnTo>
                    <a:pt x="31750" y="1281557"/>
                  </a:lnTo>
                  <a:lnTo>
                    <a:pt x="31750" y="1383157"/>
                  </a:lnTo>
                  <a:lnTo>
                    <a:pt x="44450" y="1383157"/>
                  </a:lnTo>
                  <a:lnTo>
                    <a:pt x="44450" y="1281557"/>
                  </a:lnTo>
                  <a:close/>
                </a:path>
                <a:path w="4556759" h="2857500">
                  <a:moveTo>
                    <a:pt x="44450" y="1230757"/>
                  </a:moveTo>
                  <a:lnTo>
                    <a:pt x="31750" y="1230757"/>
                  </a:lnTo>
                  <a:lnTo>
                    <a:pt x="31750" y="1243457"/>
                  </a:lnTo>
                  <a:lnTo>
                    <a:pt x="44450" y="1243457"/>
                  </a:lnTo>
                  <a:lnTo>
                    <a:pt x="44450" y="1230757"/>
                  </a:lnTo>
                  <a:close/>
                </a:path>
                <a:path w="4556759" h="2857500">
                  <a:moveTo>
                    <a:pt x="44450" y="1091057"/>
                  </a:moveTo>
                  <a:lnTo>
                    <a:pt x="31750" y="1091057"/>
                  </a:lnTo>
                  <a:lnTo>
                    <a:pt x="31750" y="1192657"/>
                  </a:lnTo>
                  <a:lnTo>
                    <a:pt x="44450" y="1192657"/>
                  </a:lnTo>
                  <a:lnTo>
                    <a:pt x="44450" y="1091057"/>
                  </a:lnTo>
                  <a:close/>
                </a:path>
                <a:path w="4556759" h="2857500">
                  <a:moveTo>
                    <a:pt x="44450" y="1040257"/>
                  </a:moveTo>
                  <a:lnTo>
                    <a:pt x="31750" y="1040257"/>
                  </a:lnTo>
                  <a:lnTo>
                    <a:pt x="31750" y="1052957"/>
                  </a:lnTo>
                  <a:lnTo>
                    <a:pt x="44450" y="1052957"/>
                  </a:lnTo>
                  <a:lnTo>
                    <a:pt x="44450" y="1040257"/>
                  </a:lnTo>
                  <a:close/>
                </a:path>
                <a:path w="4556759" h="2857500">
                  <a:moveTo>
                    <a:pt x="44450" y="900557"/>
                  </a:moveTo>
                  <a:lnTo>
                    <a:pt x="31750" y="900557"/>
                  </a:lnTo>
                  <a:lnTo>
                    <a:pt x="31750" y="1002157"/>
                  </a:lnTo>
                  <a:lnTo>
                    <a:pt x="44450" y="1002157"/>
                  </a:lnTo>
                  <a:lnTo>
                    <a:pt x="44450" y="900557"/>
                  </a:lnTo>
                  <a:close/>
                </a:path>
                <a:path w="4556759" h="2857500">
                  <a:moveTo>
                    <a:pt x="44450" y="849757"/>
                  </a:moveTo>
                  <a:lnTo>
                    <a:pt x="31750" y="849757"/>
                  </a:lnTo>
                  <a:lnTo>
                    <a:pt x="31750" y="862457"/>
                  </a:lnTo>
                  <a:lnTo>
                    <a:pt x="44450" y="862457"/>
                  </a:lnTo>
                  <a:lnTo>
                    <a:pt x="44450" y="849757"/>
                  </a:lnTo>
                  <a:close/>
                </a:path>
                <a:path w="4556759" h="2857500">
                  <a:moveTo>
                    <a:pt x="44450" y="710057"/>
                  </a:moveTo>
                  <a:lnTo>
                    <a:pt x="31750" y="710057"/>
                  </a:lnTo>
                  <a:lnTo>
                    <a:pt x="31750" y="811657"/>
                  </a:lnTo>
                  <a:lnTo>
                    <a:pt x="44450" y="811657"/>
                  </a:lnTo>
                  <a:lnTo>
                    <a:pt x="44450" y="710057"/>
                  </a:lnTo>
                  <a:close/>
                </a:path>
                <a:path w="4556759" h="2857500">
                  <a:moveTo>
                    <a:pt x="44450" y="659257"/>
                  </a:moveTo>
                  <a:lnTo>
                    <a:pt x="31750" y="659257"/>
                  </a:lnTo>
                  <a:lnTo>
                    <a:pt x="31750" y="671957"/>
                  </a:lnTo>
                  <a:lnTo>
                    <a:pt x="44450" y="671957"/>
                  </a:lnTo>
                  <a:lnTo>
                    <a:pt x="44450" y="659257"/>
                  </a:lnTo>
                  <a:close/>
                </a:path>
                <a:path w="4556759" h="2857500">
                  <a:moveTo>
                    <a:pt x="44450" y="519557"/>
                  </a:moveTo>
                  <a:lnTo>
                    <a:pt x="31750" y="519557"/>
                  </a:lnTo>
                  <a:lnTo>
                    <a:pt x="31750" y="621157"/>
                  </a:lnTo>
                  <a:lnTo>
                    <a:pt x="44450" y="621157"/>
                  </a:lnTo>
                  <a:lnTo>
                    <a:pt x="44450" y="519557"/>
                  </a:lnTo>
                  <a:close/>
                </a:path>
                <a:path w="4556759" h="2857500">
                  <a:moveTo>
                    <a:pt x="44450" y="468757"/>
                  </a:moveTo>
                  <a:lnTo>
                    <a:pt x="31750" y="468757"/>
                  </a:lnTo>
                  <a:lnTo>
                    <a:pt x="31750" y="481457"/>
                  </a:lnTo>
                  <a:lnTo>
                    <a:pt x="44450" y="481457"/>
                  </a:lnTo>
                  <a:lnTo>
                    <a:pt x="44450" y="468757"/>
                  </a:lnTo>
                  <a:close/>
                </a:path>
                <a:path w="4556759" h="2857500">
                  <a:moveTo>
                    <a:pt x="44450" y="329057"/>
                  </a:moveTo>
                  <a:lnTo>
                    <a:pt x="31750" y="329057"/>
                  </a:lnTo>
                  <a:lnTo>
                    <a:pt x="31750" y="430657"/>
                  </a:lnTo>
                  <a:lnTo>
                    <a:pt x="44450" y="430657"/>
                  </a:lnTo>
                  <a:lnTo>
                    <a:pt x="44450" y="329057"/>
                  </a:lnTo>
                  <a:close/>
                </a:path>
                <a:path w="4556759" h="2857500">
                  <a:moveTo>
                    <a:pt x="44450" y="278257"/>
                  </a:moveTo>
                  <a:lnTo>
                    <a:pt x="31750" y="278257"/>
                  </a:lnTo>
                  <a:lnTo>
                    <a:pt x="31750" y="290957"/>
                  </a:lnTo>
                  <a:lnTo>
                    <a:pt x="44450" y="290957"/>
                  </a:lnTo>
                  <a:lnTo>
                    <a:pt x="44450" y="278257"/>
                  </a:lnTo>
                  <a:close/>
                </a:path>
                <a:path w="4556759" h="2857500">
                  <a:moveTo>
                    <a:pt x="44450" y="138557"/>
                  </a:moveTo>
                  <a:lnTo>
                    <a:pt x="31750" y="138557"/>
                  </a:lnTo>
                  <a:lnTo>
                    <a:pt x="31750" y="240157"/>
                  </a:lnTo>
                  <a:lnTo>
                    <a:pt x="44450" y="240157"/>
                  </a:lnTo>
                  <a:lnTo>
                    <a:pt x="44450" y="138557"/>
                  </a:lnTo>
                  <a:close/>
                </a:path>
                <a:path w="4556759" h="2857500">
                  <a:moveTo>
                    <a:pt x="44450" y="87757"/>
                  </a:moveTo>
                  <a:lnTo>
                    <a:pt x="31750" y="87757"/>
                  </a:lnTo>
                  <a:lnTo>
                    <a:pt x="31750" y="100457"/>
                  </a:lnTo>
                  <a:lnTo>
                    <a:pt x="44450" y="100457"/>
                  </a:lnTo>
                  <a:lnTo>
                    <a:pt x="44450" y="87757"/>
                  </a:lnTo>
                  <a:close/>
                </a:path>
                <a:path w="4556759" h="285750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  <a:path w="4556759" h="2857500">
                  <a:moveTo>
                    <a:pt x="183134" y="1422273"/>
                  </a:moveTo>
                  <a:lnTo>
                    <a:pt x="81534" y="1422273"/>
                  </a:lnTo>
                  <a:lnTo>
                    <a:pt x="81534" y="1434973"/>
                  </a:lnTo>
                  <a:lnTo>
                    <a:pt x="183134" y="1434973"/>
                  </a:lnTo>
                  <a:lnTo>
                    <a:pt x="183134" y="1422273"/>
                  </a:lnTo>
                  <a:close/>
                </a:path>
                <a:path w="4556759" h="2857500">
                  <a:moveTo>
                    <a:pt x="233934" y="1422273"/>
                  </a:moveTo>
                  <a:lnTo>
                    <a:pt x="221234" y="1422273"/>
                  </a:lnTo>
                  <a:lnTo>
                    <a:pt x="221234" y="1434973"/>
                  </a:lnTo>
                  <a:lnTo>
                    <a:pt x="233934" y="1434973"/>
                  </a:lnTo>
                  <a:lnTo>
                    <a:pt x="233934" y="1422273"/>
                  </a:lnTo>
                  <a:close/>
                </a:path>
                <a:path w="4556759" h="2857500">
                  <a:moveTo>
                    <a:pt x="373634" y="1422273"/>
                  </a:moveTo>
                  <a:lnTo>
                    <a:pt x="272034" y="1422273"/>
                  </a:lnTo>
                  <a:lnTo>
                    <a:pt x="272034" y="1434973"/>
                  </a:lnTo>
                  <a:lnTo>
                    <a:pt x="373634" y="1434973"/>
                  </a:lnTo>
                  <a:lnTo>
                    <a:pt x="373634" y="1422273"/>
                  </a:lnTo>
                  <a:close/>
                </a:path>
                <a:path w="4556759" h="2857500">
                  <a:moveTo>
                    <a:pt x="424434" y="1422273"/>
                  </a:moveTo>
                  <a:lnTo>
                    <a:pt x="411734" y="1422273"/>
                  </a:lnTo>
                  <a:lnTo>
                    <a:pt x="411734" y="1434973"/>
                  </a:lnTo>
                  <a:lnTo>
                    <a:pt x="424434" y="1434973"/>
                  </a:lnTo>
                  <a:lnTo>
                    <a:pt x="424434" y="1422273"/>
                  </a:lnTo>
                  <a:close/>
                </a:path>
                <a:path w="4556759" h="2857500">
                  <a:moveTo>
                    <a:pt x="564134" y="1422273"/>
                  </a:moveTo>
                  <a:lnTo>
                    <a:pt x="462534" y="1422273"/>
                  </a:lnTo>
                  <a:lnTo>
                    <a:pt x="462534" y="1434973"/>
                  </a:lnTo>
                  <a:lnTo>
                    <a:pt x="564134" y="1434973"/>
                  </a:lnTo>
                  <a:lnTo>
                    <a:pt x="564134" y="1422273"/>
                  </a:lnTo>
                  <a:close/>
                </a:path>
                <a:path w="4556759" h="2857500">
                  <a:moveTo>
                    <a:pt x="614934" y="1422273"/>
                  </a:moveTo>
                  <a:lnTo>
                    <a:pt x="602234" y="1422273"/>
                  </a:lnTo>
                  <a:lnTo>
                    <a:pt x="602234" y="1434973"/>
                  </a:lnTo>
                  <a:lnTo>
                    <a:pt x="614934" y="1434973"/>
                  </a:lnTo>
                  <a:lnTo>
                    <a:pt x="614934" y="1422273"/>
                  </a:lnTo>
                  <a:close/>
                </a:path>
                <a:path w="4556759" h="2857500">
                  <a:moveTo>
                    <a:pt x="754634" y="1422273"/>
                  </a:moveTo>
                  <a:lnTo>
                    <a:pt x="653034" y="1422273"/>
                  </a:lnTo>
                  <a:lnTo>
                    <a:pt x="653034" y="1434973"/>
                  </a:lnTo>
                  <a:lnTo>
                    <a:pt x="754634" y="1434973"/>
                  </a:lnTo>
                  <a:lnTo>
                    <a:pt x="754634" y="1422273"/>
                  </a:lnTo>
                  <a:close/>
                </a:path>
                <a:path w="4556759" h="2857500">
                  <a:moveTo>
                    <a:pt x="805434" y="1422273"/>
                  </a:moveTo>
                  <a:lnTo>
                    <a:pt x="792734" y="1422273"/>
                  </a:lnTo>
                  <a:lnTo>
                    <a:pt x="792734" y="1434973"/>
                  </a:lnTo>
                  <a:lnTo>
                    <a:pt x="805434" y="1434973"/>
                  </a:lnTo>
                  <a:lnTo>
                    <a:pt x="805434" y="1422273"/>
                  </a:lnTo>
                  <a:close/>
                </a:path>
                <a:path w="4556759" h="2857500">
                  <a:moveTo>
                    <a:pt x="945134" y="1422273"/>
                  </a:moveTo>
                  <a:lnTo>
                    <a:pt x="843534" y="1422273"/>
                  </a:lnTo>
                  <a:lnTo>
                    <a:pt x="843534" y="1434973"/>
                  </a:lnTo>
                  <a:lnTo>
                    <a:pt x="945134" y="1434973"/>
                  </a:lnTo>
                  <a:lnTo>
                    <a:pt x="945134" y="1422273"/>
                  </a:lnTo>
                  <a:close/>
                </a:path>
                <a:path w="4556759" h="2857500">
                  <a:moveTo>
                    <a:pt x="995934" y="1422273"/>
                  </a:moveTo>
                  <a:lnTo>
                    <a:pt x="983234" y="1422273"/>
                  </a:lnTo>
                  <a:lnTo>
                    <a:pt x="983234" y="1434973"/>
                  </a:lnTo>
                  <a:lnTo>
                    <a:pt x="995934" y="1434973"/>
                  </a:lnTo>
                  <a:lnTo>
                    <a:pt x="995934" y="1422273"/>
                  </a:lnTo>
                  <a:close/>
                </a:path>
                <a:path w="4556759" h="2857500">
                  <a:moveTo>
                    <a:pt x="1135634" y="1422273"/>
                  </a:moveTo>
                  <a:lnTo>
                    <a:pt x="1034034" y="1422273"/>
                  </a:lnTo>
                  <a:lnTo>
                    <a:pt x="1034034" y="1434973"/>
                  </a:lnTo>
                  <a:lnTo>
                    <a:pt x="1135634" y="1434973"/>
                  </a:lnTo>
                  <a:lnTo>
                    <a:pt x="1135634" y="1422273"/>
                  </a:lnTo>
                  <a:close/>
                </a:path>
                <a:path w="4556759" h="2857500">
                  <a:moveTo>
                    <a:pt x="1186434" y="1422273"/>
                  </a:moveTo>
                  <a:lnTo>
                    <a:pt x="1173734" y="1422273"/>
                  </a:lnTo>
                  <a:lnTo>
                    <a:pt x="1173734" y="1434973"/>
                  </a:lnTo>
                  <a:lnTo>
                    <a:pt x="1186434" y="1434973"/>
                  </a:lnTo>
                  <a:lnTo>
                    <a:pt x="1186434" y="1422273"/>
                  </a:lnTo>
                  <a:close/>
                </a:path>
                <a:path w="4556759" h="2857500">
                  <a:moveTo>
                    <a:pt x="1326134" y="1422273"/>
                  </a:moveTo>
                  <a:lnTo>
                    <a:pt x="1224534" y="1422273"/>
                  </a:lnTo>
                  <a:lnTo>
                    <a:pt x="1224534" y="1434973"/>
                  </a:lnTo>
                  <a:lnTo>
                    <a:pt x="1326134" y="1434973"/>
                  </a:lnTo>
                  <a:lnTo>
                    <a:pt x="1326134" y="1422273"/>
                  </a:lnTo>
                  <a:close/>
                </a:path>
                <a:path w="4556759" h="2857500">
                  <a:moveTo>
                    <a:pt x="1376934" y="1422273"/>
                  </a:moveTo>
                  <a:lnTo>
                    <a:pt x="1364234" y="1422273"/>
                  </a:lnTo>
                  <a:lnTo>
                    <a:pt x="1364234" y="1434973"/>
                  </a:lnTo>
                  <a:lnTo>
                    <a:pt x="1376934" y="1434973"/>
                  </a:lnTo>
                  <a:lnTo>
                    <a:pt x="1376934" y="1422273"/>
                  </a:lnTo>
                  <a:close/>
                </a:path>
                <a:path w="4556759" h="2857500">
                  <a:moveTo>
                    <a:pt x="1516634" y="1422273"/>
                  </a:moveTo>
                  <a:lnTo>
                    <a:pt x="1415034" y="1422273"/>
                  </a:lnTo>
                  <a:lnTo>
                    <a:pt x="1415034" y="1434973"/>
                  </a:lnTo>
                  <a:lnTo>
                    <a:pt x="1516634" y="1434973"/>
                  </a:lnTo>
                  <a:lnTo>
                    <a:pt x="1516634" y="1422273"/>
                  </a:lnTo>
                  <a:close/>
                </a:path>
                <a:path w="4556759" h="2857500">
                  <a:moveTo>
                    <a:pt x="1537970" y="1311783"/>
                  </a:moveTo>
                  <a:lnTo>
                    <a:pt x="1525270" y="1311783"/>
                  </a:lnTo>
                  <a:lnTo>
                    <a:pt x="1525270" y="1413383"/>
                  </a:lnTo>
                  <a:lnTo>
                    <a:pt x="1537970" y="1413383"/>
                  </a:lnTo>
                  <a:lnTo>
                    <a:pt x="1537970" y="1311783"/>
                  </a:lnTo>
                  <a:close/>
                </a:path>
                <a:path w="4556759" h="2857500">
                  <a:moveTo>
                    <a:pt x="1537970" y="1260983"/>
                  </a:moveTo>
                  <a:lnTo>
                    <a:pt x="1525270" y="1260983"/>
                  </a:lnTo>
                  <a:lnTo>
                    <a:pt x="1525270" y="1273683"/>
                  </a:lnTo>
                  <a:lnTo>
                    <a:pt x="1537970" y="1273683"/>
                  </a:lnTo>
                  <a:lnTo>
                    <a:pt x="1537970" y="1260983"/>
                  </a:lnTo>
                  <a:close/>
                </a:path>
                <a:path w="4556759" h="2857500">
                  <a:moveTo>
                    <a:pt x="1537970" y="1121283"/>
                  </a:moveTo>
                  <a:lnTo>
                    <a:pt x="1525270" y="1121283"/>
                  </a:lnTo>
                  <a:lnTo>
                    <a:pt x="1525270" y="1222883"/>
                  </a:lnTo>
                  <a:lnTo>
                    <a:pt x="1537970" y="1222883"/>
                  </a:lnTo>
                  <a:lnTo>
                    <a:pt x="1537970" y="1121283"/>
                  </a:lnTo>
                  <a:close/>
                </a:path>
                <a:path w="4556759" h="2857500">
                  <a:moveTo>
                    <a:pt x="1537970" y="1070483"/>
                  </a:moveTo>
                  <a:lnTo>
                    <a:pt x="1525270" y="1070483"/>
                  </a:lnTo>
                  <a:lnTo>
                    <a:pt x="1525270" y="1083183"/>
                  </a:lnTo>
                  <a:lnTo>
                    <a:pt x="1537970" y="1083183"/>
                  </a:lnTo>
                  <a:lnTo>
                    <a:pt x="1537970" y="1070483"/>
                  </a:lnTo>
                  <a:close/>
                </a:path>
                <a:path w="4556759" h="2857500">
                  <a:moveTo>
                    <a:pt x="1537970" y="930783"/>
                  </a:moveTo>
                  <a:lnTo>
                    <a:pt x="1525270" y="930783"/>
                  </a:lnTo>
                  <a:lnTo>
                    <a:pt x="1525270" y="1032383"/>
                  </a:lnTo>
                  <a:lnTo>
                    <a:pt x="1537970" y="1032383"/>
                  </a:lnTo>
                  <a:lnTo>
                    <a:pt x="1537970" y="930783"/>
                  </a:lnTo>
                  <a:close/>
                </a:path>
                <a:path w="4556759" h="2857500">
                  <a:moveTo>
                    <a:pt x="1537970" y="879983"/>
                  </a:moveTo>
                  <a:lnTo>
                    <a:pt x="1525270" y="879983"/>
                  </a:lnTo>
                  <a:lnTo>
                    <a:pt x="1525270" y="892683"/>
                  </a:lnTo>
                  <a:lnTo>
                    <a:pt x="1537970" y="892683"/>
                  </a:lnTo>
                  <a:lnTo>
                    <a:pt x="1537970" y="879983"/>
                  </a:lnTo>
                  <a:close/>
                </a:path>
                <a:path w="4556759" h="2857500">
                  <a:moveTo>
                    <a:pt x="1537970" y="740283"/>
                  </a:moveTo>
                  <a:lnTo>
                    <a:pt x="1525270" y="740283"/>
                  </a:lnTo>
                  <a:lnTo>
                    <a:pt x="1525270" y="841883"/>
                  </a:lnTo>
                  <a:lnTo>
                    <a:pt x="1537970" y="841883"/>
                  </a:lnTo>
                  <a:lnTo>
                    <a:pt x="1537970" y="740283"/>
                  </a:lnTo>
                  <a:close/>
                </a:path>
                <a:path w="4556759" h="2857500">
                  <a:moveTo>
                    <a:pt x="1537970" y="689483"/>
                  </a:moveTo>
                  <a:lnTo>
                    <a:pt x="1525270" y="689483"/>
                  </a:lnTo>
                  <a:lnTo>
                    <a:pt x="1525270" y="702183"/>
                  </a:lnTo>
                  <a:lnTo>
                    <a:pt x="1537970" y="702183"/>
                  </a:lnTo>
                  <a:lnTo>
                    <a:pt x="1537970" y="689483"/>
                  </a:lnTo>
                  <a:close/>
                </a:path>
                <a:path w="4556759" h="2857500">
                  <a:moveTo>
                    <a:pt x="1537970" y="549783"/>
                  </a:moveTo>
                  <a:lnTo>
                    <a:pt x="1525270" y="549783"/>
                  </a:lnTo>
                  <a:lnTo>
                    <a:pt x="1525270" y="651383"/>
                  </a:lnTo>
                  <a:lnTo>
                    <a:pt x="1537970" y="651383"/>
                  </a:lnTo>
                  <a:lnTo>
                    <a:pt x="1537970" y="549783"/>
                  </a:lnTo>
                  <a:close/>
                </a:path>
                <a:path w="4556759" h="2857500">
                  <a:moveTo>
                    <a:pt x="1537970" y="498983"/>
                  </a:moveTo>
                  <a:lnTo>
                    <a:pt x="1525270" y="498983"/>
                  </a:lnTo>
                  <a:lnTo>
                    <a:pt x="1525270" y="511683"/>
                  </a:lnTo>
                  <a:lnTo>
                    <a:pt x="1537970" y="511683"/>
                  </a:lnTo>
                  <a:lnTo>
                    <a:pt x="1537970" y="498983"/>
                  </a:lnTo>
                  <a:close/>
                </a:path>
                <a:path w="4556759" h="2857500">
                  <a:moveTo>
                    <a:pt x="1537970" y="359283"/>
                  </a:moveTo>
                  <a:lnTo>
                    <a:pt x="1525270" y="359283"/>
                  </a:lnTo>
                  <a:lnTo>
                    <a:pt x="1525270" y="460883"/>
                  </a:lnTo>
                  <a:lnTo>
                    <a:pt x="1537970" y="460883"/>
                  </a:lnTo>
                  <a:lnTo>
                    <a:pt x="1537970" y="359283"/>
                  </a:lnTo>
                  <a:close/>
                </a:path>
                <a:path w="4556759" h="2857500">
                  <a:moveTo>
                    <a:pt x="1537970" y="308483"/>
                  </a:moveTo>
                  <a:lnTo>
                    <a:pt x="1525270" y="308483"/>
                  </a:lnTo>
                  <a:lnTo>
                    <a:pt x="1525270" y="321183"/>
                  </a:lnTo>
                  <a:lnTo>
                    <a:pt x="1537970" y="321183"/>
                  </a:lnTo>
                  <a:lnTo>
                    <a:pt x="1537970" y="308483"/>
                  </a:lnTo>
                  <a:close/>
                </a:path>
                <a:path w="4556759" h="2857500">
                  <a:moveTo>
                    <a:pt x="1537970" y="168783"/>
                  </a:moveTo>
                  <a:lnTo>
                    <a:pt x="1525270" y="168783"/>
                  </a:lnTo>
                  <a:lnTo>
                    <a:pt x="1525270" y="270383"/>
                  </a:lnTo>
                  <a:lnTo>
                    <a:pt x="1537970" y="270383"/>
                  </a:lnTo>
                  <a:lnTo>
                    <a:pt x="1537970" y="168783"/>
                  </a:lnTo>
                  <a:close/>
                </a:path>
                <a:path w="4556759" h="2857500">
                  <a:moveTo>
                    <a:pt x="1537970" y="117983"/>
                  </a:moveTo>
                  <a:lnTo>
                    <a:pt x="1525270" y="117983"/>
                  </a:lnTo>
                  <a:lnTo>
                    <a:pt x="1525270" y="130683"/>
                  </a:lnTo>
                  <a:lnTo>
                    <a:pt x="1537970" y="130683"/>
                  </a:lnTo>
                  <a:lnTo>
                    <a:pt x="1537970" y="117983"/>
                  </a:lnTo>
                  <a:close/>
                </a:path>
                <a:path w="4556759" h="2857500">
                  <a:moveTo>
                    <a:pt x="1567434" y="1422273"/>
                  </a:moveTo>
                  <a:lnTo>
                    <a:pt x="1567180" y="1422273"/>
                  </a:lnTo>
                  <a:lnTo>
                    <a:pt x="1554734" y="1422273"/>
                  </a:lnTo>
                  <a:lnTo>
                    <a:pt x="1554480" y="1422273"/>
                  </a:lnTo>
                  <a:lnTo>
                    <a:pt x="1554480" y="1434973"/>
                  </a:lnTo>
                  <a:lnTo>
                    <a:pt x="1554734" y="1434973"/>
                  </a:lnTo>
                  <a:lnTo>
                    <a:pt x="1567180" y="1434973"/>
                  </a:lnTo>
                  <a:lnTo>
                    <a:pt x="1567434" y="1434973"/>
                  </a:lnTo>
                  <a:lnTo>
                    <a:pt x="1567434" y="1422273"/>
                  </a:lnTo>
                  <a:close/>
                </a:path>
                <a:path w="4556759" h="2857500">
                  <a:moveTo>
                    <a:pt x="1569720" y="76200"/>
                  </a:moveTo>
                  <a:lnTo>
                    <a:pt x="1563370" y="63500"/>
                  </a:lnTo>
                  <a:lnTo>
                    <a:pt x="1531620" y="0"/>
                  </a:lnTo>
                  <a:lnTo>
                    <a:pt x="1493520" y="76200"/>
                  </a:lnTo>
                  <a:lnTo>
                    <a:pt x="1525270" y="76200"/>
                  </a:lnTo>
                  <a:lnTo>
                    <a:pt x="1525270" y="79883"/>
                  </a:lnTo>
                  <a:lnTo>
                    <a:pt x="1537970" y="79883"/>
                  </a:lnTo>
                  <a:lnTo>
                    <a:pt x="1537970" y="76200"/>
                  </a:lnTo>
                  <a:lnTo>
                    <a:pt x="1569720" y="76200"/>
                  </a:lnTo>
                  <a:close/>
                </a:path>
                <a:path w="4556759" h="2857500">
                  <a:moveTo>
                    <a:pt x="1707134" y="1422273"/>
                  </a:moveTo>
                  <a:lnTo>
                    <a:pt x="1706880" y="1422273"/>
                  </a:lnTo>
                  <a:lnTo>
                    <a:pt x="1605534" y="1422273"/>
                  </a:lnTo>
                  <a:lnTo>
                    <a:pt x="1605280" y="1422273"/>
                  </a:lnTo>
                  <a:lnTo>
                    <a:pt x="1605280" y="1434973"/>
                  </a:lnTo>
                  <a:lnTo>
                    <a:pt x="1605534" y="1434973"/>
                  </a:lnTo>
                  <a:lnTo>
                    <a:pt x="1706880" y="1434973"/>
                  </a:lnTo>
                  <a:lnTo>
                    <a:pt x="1707134" y="1434973"/>
                  </a:lnTo>
                  <a:lnTo>
                    <a:pt x="1707134" y="1422273"/>
                  </a:lnTo>
                  <a:close/>
                </a:path>
                <a:path w="4556759" h="2857500">
                  <a:moveTo>
                    <a:pt x="1757934" y="1422273"/>
                  </a:moveTo>
                  <a:lnTo>
                    <a:pt x="1757680" y="1422273"/>
                  </a:lnTo>
                  <a:lnTo>
                    <a:pt x="1745234" y="1422273"/>
                  </a:lnTo>
                  <a:lnTo>
                    <a:pt x="1744980" y="1422273"/>
                  </a:lnTo>
                  <a:lnTo>
                    <a:pt x="1744980" y="1434973"/>
                  </a:lnTo>
                  <a:lnTo>
                    <a:pt x="1745234" y="1434973"/>
                  </a:lnTo>
                  <a:lnTo>
                    <a:pt x="1757680" y="1434973"/>
                  </a:lnTo>
                  <a:lnTo>
                    <a:pt x="1757934" y="1434973"/>
                  </a:lnTo>
                  <a:lnTo>
                    <a:pt x="1757934" y="1422273"/>
                  </a:lnTo>
                  <a:close/>
                </a:path>
                <a:path w="4556759" h="2857500">
                  <a:moveTo>
                    <a:pt x="1897634" y="1422273"/>
                  </a:moveTo>
                  <a:lnTo>
                    <a:pt x="1897380" y="1422273"/>
                  </a:lnTo>
                  <a:lnTo>
                    <a:pt x="1796034" y="1422273"/>
                  </a:lnTo>
                  <a:lnTo>
                    <a:pt x="1795780" y="1422273"/>
                  </a:lnTo>
                  <a:lnTo>
                    <a:pt x="1795780" y="1434973"/>
                  </a:lnTo>
                  <a:lnTo>
                    <a:pt x="1796034" y="1434973"/>
                  </a:lnTo>
                  <a:lnTo>
                    <a:pt x="1897380" y="1434973"/>
                  </a:lnTo>
                  <a:lnTo>
                    <a:pt x="1897634" y="1434973"/>
                  </a:lnTo>
                  <a:lnTo>
                    <a:pt x="1897634" y="1422273"/>
                  </a:lnTo>
                  <a:close/>
                </a:path>
                <a:path w="4556759" h="2857500">
                  <a:moveTo>
                    <a:pt x="1948434" y="1422273"/>
                  </a:moveTo>
                  <a:lnTo>
                    <a:pt x="1948180" y="1422273"/>
                  </a:lnTo>
                  <a:lnTo>
                    <a:pt x="1935734" y="1422273"/>
                  </a:lnTo>
                  <a:lnTo>
                    <a:pt x="1935480" y="1422273"/>
                  </a:lnTo>
                  <a:lnTo>
                    <a:pt x="1935480" y="1434973"/>
                  </a:lnTo>
                  <a:lnTo>
                    <a:pt x="1935734" y="1434973"/>
                  </a:lnTo>
                  <a:lnTo>
                    <a:pt x="1948180" y="1434973"/>
                  </a:lnTo>
                  <a:lnTo>
                    <a:pt x="1948434" y="1434973"/>
                  </a:lnTo>
                  <a:lnTo>
                    <a:pt x="1948434" y="1422273"/>
                  </a:lnTo>
                  <a:close/>
                </a:path>
                <a:path w="4556759" h="2857500">
                  <a:moveTo>
                    <a:pt x="2088134" y="1422273"/>
                  </a:moveTo>
                  <a:lnTo>
                    <a:pt x="2087880" y="1422273"/>
                  </a:lnTo>
                  <a:lnTo>
                    <a:pt x="1986534" y="1422273"/>
                  </a:lnTo>
                  <a:lnTo>
                    <a:pt x="1986280" y="1422273"/>
                  </a:lnTo>
                  <a:lnTo>
                    <a:pt x="1986280" y="1434973"/>
                  </a:lnTo>
                  <a:lnTo>
                    <a:pt x="1986534" y="1434973"/>
                  </a:lnTo>
                  <a:lnTo>
                    <a:pt x="2087880" y="1434973"/>
                  </a:lnTo>
                  <a:lnTo>
                    <a:pt x="2088134" y="1434973"/>
                  </a:lnTo>
                  <a:lnTo>
                    <a:pt x="2088134" y="1422273"/>
                  </a:lnTo>
                  <a:close/>
                </a:path>
                <a:path w="4556759" h="2857500">
                  <a:moveTo>
                    <a:pt x="2138934" y="1422273"/>
                  </a:moveTo>
                  <a:lnTo>
                    <a:pt x="2138680" y="1422273"/>
                  </a:lnTo>
                  <a:lnTo>
                    <a:pt x="2126234" y="1422273"/>
                  </a:lnTo>
                  <a:lnTo>
                    <a:pt x="2125980" y="1422273"/>
                  </a:lnTo>
                  <a:lnTo>
                    <a:pt x="2125980" y="1434973"/>
                  </a:lnTo>
                  <a:lnTo>
                    <a:pt x="2126234" y="1434973"/>
                  </a:lnTo>
                  <a:lnTo>
                    <a:pt x="2138680" y="1434973"/>
                  </a:lnTo>
                  <a:lnTo>
                    <a:pt x="2138934" y="1434973"/>
                  </a:lnTo>
                  <a:lnTo>
                    <a:pt x="2138934" y="1422273"/>
                  </a:lnTo>
                  <a:close/>
                </a:path>
                <a:path w="4556759" h="2857500">
                  <a:moveTo>
                    <a:pt x="2278634" y="1422273"/>
                  </a:moveTo>
                  <a:lnTo>
                    <a:pt x="2278380" y="1422273"/>
                  </a:lnTo>
                  <a:lnTo>
                    <a:pt x="2177034" y="1422273"/>
                  </a:lnTo>
                  <a:lnTo>
                    <a:pt x="2176780" y="1422273"/>
                  </a:lnTo>
                  <a:lnTo>
                    <a:pt x="2176780" y="1434973"/>
                  </a:lnTo>
                  <a:lnTo>
                    <a:pt x="2177034" y="1434973"/>
                  </a:lnTo>
                  <a:lnTo>
                    <a:pt x="2278380" y="1434973"/>
                  </a:lnTo>
                  <a:lnTo>
                    <a:pt x="2278634" y="1434973"/>
                  </a:lnTo>
                  <a:lnTo>
                    <a:pt x="2278634" y="1422273"/>
                  </a:lnTo>
                  <a:close/>
                </a:path>
                <a:path w="4556759" h="2857500">
                  <a:moveTo>
                    <a:pt x="2329434" y="1422273"/>
                  </a:moveTo>
                  <a:lnTo>
                    <a:pt x="2329180" y="1422273"/>
                  </a:lnTo>
                  <a:lnTo>
                    <a:pt x="2316734" y="1422273"/>
                  </a:lnTo>
                  <a:lnTo>
                    <a:pt x="2316480" y="1422273"/>
                  </a:lnTo>
                  <a:lnTo>
                    <a:pt x="2316480" y="1434973"/>
                  </a:lnTo>
                  <a:lnTo>
                    <a:pt x="2316734" y="1434973"/>
                  </a:lnTo>
                  <a:lnTo>
                    <a:pt x="2329180" y="1434973"/>
                  </a:lnTo>
                  <a:lnTo>
                    <a:pt x="2329434" y="1434973"/>
                  </a:lnTo>
                  <a:lnTo>
                    <a:pt x="2329434" y="1422273"/>
                  </a:lnTo>
                  <a:close/>
                </a:path>
                <a:path w="4556759" h="2857500">
                  <a:moveTo>
                    <a:pt x="2469134" y="1422273"/>
                  </a:moveTo>
                  <a:lnTo>
                    <a:pt x="2468880" y="1422273"/>
                  </a:lnTo>
                  <a:lnTo>
                    <a:pt x="2367534" y="1422273"/>
                  </a:lnTo>
                  <a:lnTo>
                    <a:pt x="2367280" y="1422273"/>
                  </a:lnTo>
                  <a:lnTo>
                    <a:pt x="2367280" y="1434973"/>
                  </a:lnTo>
                  <a:lnTo>
                    <a:pt x="2367534" y="1434973"/>
                  </a:lnTo>
                  <a:lnTo>
                    <a:pt x="2468880" y="1434973"/>
                  </a:lnTo>
                  <a:lnTo>
                    <a:pt x="2469134" y="1434973"/>
                  </a:lnTo>
                  <a:lnTo>
                    <a:pt x="2469134" y="1422273"/>
                  </a:lnTo>
                  <a:close/>
                </a:path>
                <a:path w="4556759" h="2857500">
                  <a:moveTo>
                    <a:pt x="2519934" y="1422273"/>
                  </a:moveTo>
                  <a:lnTo>
                    <a:pt x="2519680" y="1422273"/>
                  </a:lnTo>
                  <a:lnTo>
                    <a:pt x="2507234" y="1422273"/>
                  </a:lnTo>
                  <a:lnTo>
                    <a:pt x="2506980" y="1422273"/>
                  </a:lnTo>
                  <a:lnTo>
                    <a:pt x="2506980" y="1434973"/>
                  </a:lnTo>
                  <a:lnTo>
                    <a:pt x="2507234" y="1434973"/>
                  </a:lnTo>
                  <a:lnTo>
                    <a:pt x="2519680" y="1434973"/>
                  </a:lnTo>
                  <a:lnTo>
                    <a:pt x="2519934" y="1434973"/>
                  </a:lnTo>
                  <a:lnTo>
                    <a:pt x="2519934" y="1422273"/>
                  </a:lnTo>
                  <a:close/>
                </a:path>
                <a:path w="4556759" h="2857500">
                  <a:moveTo>
                    <a:pt x="2659634" y="1422273"/>
                  </a:moveTo>
                  <a:lnTo>
                    <a:pt x="2659380" y="1422273"/>
                  </a:lnTo>
                  <a:lnTo>
                    <a:pt x="2558034" y="1422273"/>
                  </a:lnTo>
                  <a:lnTo>
                    <a:pt x="2557780" y="1422273"/>
                  </a:lnTo>
                  <a:lnTo>
                    <a:pt x="2557780" y="1434973"/>
                  </a:lnTo>
                  <a:lnTo>
                    <a:pt x="2558034" y="1434973"/>
                  </a:lnTo>
                  <a:lnTo>
                    <a:pt x="2659380" y="1434973"/>
                  </a:lnTo>
                  <a:lnTo>
                    <a:pt x="2659634" y="1434973"/>
                  </a:lnTo>
                  <a:lnTo>
                    <a:pt x="2659634" y="1422273"/>
                  </a:lnTo>
                  <a:close/>
                </a:path>
                <a:path w="4556759" h="2857500">
                  <a:moveTo>
                    <a:pt x="2710434" y="1422273"/>
                  </a:moveTo>
                  <a:lnTo>
                    <a:pt x="2710180" y="1422273"/>
                  </a:lnTo>
                  <a:lnTo>
                    <a:pt x="2697734" y="1422273"/>
                  </a:lnTo>
                  <a:lnTo>
                    <a:pt x="2697480" y="1422273"/>
                  </a:lnTo>
                  <a:lnTo>
                    <a:pt x="2697480" y="1434973"/>
                  </a:lnTo>
                  <a:lnTo>
                    <a:pt x="2697734" y="1434973"/>
                  </a:lnTo>
                  <a:lnTo>
                    <a:pt x="2710180" y="1434973"/>
                  </a:lnTo>
                  <a:lnTo>
                    <a:pt x="2710434" y="1434973"/>
                  </a:lnTo>
                  <a:lnTo>
                    <a:pt x="2710434" y="1422273"/>
                  </a:lnTo>
                  <a:close/>
                </a:path>
                <a:path w="4556759" h="2857500">
                  <a:moveTo>
                    <a:pt x="2850134" y="1422273"/>
                  </a:moveTo>
                  <a:lnTo>
                    <a:pt x="2849880" y="1422273"/>
                  </a:lnTo>
                  <a:lnTo>
                    <a:pt x="2748534" y="1422273"/>
                  </a:lnTo>
                  <a:lnTo>
                    <a:pt x="2748280" y="1422273"/>
                  </a:lnTo>
                  <a:lnTo>
                    <a:pt x="2748280" y="1434973"/>
                  </a:lnTo>
                  <a:lnTo>
                    <a:pt x="2748534" y="1434973"/>
                  </a:lnTo>
                  <a:lnTo>
                    <a:pt x="2849880" y="1434973"/>
                  </a:lnTo>
                  <a:lnTo>
                    <a:pt x="2850134" y="1434973"/>
                  </a:lnTo>
                  <a:lnTo>
                    <a:pt x="2850134" y="1422273"/>
                  </a:lnTo>
                  <a:close/>
                </a:path>
                <a:path w="4556759" h="2857500">
                  <a:moveTo>
                    <a:pt x="2900934" y="1422273"/>
                  </a:moveTo>
                  <a:lnTo>
                    <a:pt x="2900680" y="1422273"/>
                  </a:lnTo>
                  <a:lnTo>
                    <a:pt x="2888234" y="1422273"/>
                  </a:lnTo>
                  <a:lnTo>
                    <a:pt x="2887980" y="1422273"/>
                  </a:lnTo>
                  <a:lnTo>
                    <a:pt x="2887980" y="1434973"/>
                  </a:lnTo>
                  <a:lnTo>
                    <a:pt x="2888234" y="1434973"/>
                  </a:lnTo>
                  <a:lnTo>
                    <a:pt x="2900680" y="1434973"/>
                  </a:lnTo>
                  <a:lnTo>
                    <a:pt x="2900934" y="1434973"/>
                  </a:lnTo>
                  <a:lnTo>
                    <a:pt x="2900934" y="1422273"/>
                  </a:lnTo>
                  <a:close/>
                </a:path>
                <a:path w="4556759" h="2857500">
                  <a:moveTo>
                    <a:pt x="3031490" y="1291590"/>
                  </a:moveTo>
                  <a:lnTo>
                    <a:pt x="3018790" y="1291590"/>
                  </a:lnTo>
                  <a:lnTo>
                    <a:pt x="3018790" y="1304290"/>
                  </a:lnTo>
                  <a:lnTo>
                    <a:pt x="3031490" y="1304290"/>
                  </a:lnTo>
                  <a:lnTo>
                    <a:pt x="3031490" y="1291590"/>
                  </a:lnTo>
                  <a:close/>
                </a:path>
                <a:path w="4556759" h="2857500">
                  <a:moveTo>
                    <a:pt x="3031490" y="1151890"/>
                  </a:moveTo>
                  <a:lnTo>
                    <a:pt x="3018790" y="1151890"/>
                  </a:lnTo>
                  <a:lnTo>
                    <a:pt x="3018790" y="1253490"/>
                  </a:lnTo>
                  <a:lnTo>
                    <a:pt x="3031490" y="1253490"/>
                  </a:lnTo>
                  <a:lnTo>
                    <a:pt x="3031490" y="1151890"/>
                  </a:lnTo>
                  <a:close/>
                </a:path>
                <a:path w="4556759" h="2857500">
                  <a:moveTo>
                    <a:pt x="3031490" y="1101102"/>
                  </a:moveTo>
                  <a:lnTo>
                    <a:pt x="3018790" y="1101102"/>
                  </a:lnTo>
                  <a:lnTo>
                    <a:pt x="3018790" y="1113802"/>
                  </a:lnTo>
                  <a:lnTo>
                    <a:pt x="3031490" y="1113802"/>
                  </a:lnTo>
                  <a:lnTo>
                    <a:pt x="3031490" y="1101102"/>
                  </a:lnTo>
                  <a:close/>
                </a:path>
                <a:path w="4556759" h="2857500">
                  <a:moveTo>
                    <a:pt x="3031490" y="961390"/>
                  </a:moveTo>
                  <a:lnTo>
                    <a:pt x="3018790" y="961390"/>
                  </a:lnTo>
                  <a:lnTo>
                    <a:pt x="3018790" y="1063002"/>
                  </a:lnTo>
                  <a:lnTo>
                    <a:pt x="3031490" y="1063002"/>
                  </a:lnTo>
                  <a:lnTo>
                    <a:pt x="3031490" y="961390"/>
                  </a:lnTo>
                  <a:close/>
                </a:path>
                <a:path w="4556759" h="2857500">
                  <a:moveTo>
                    <a:pt x="3031490" y="910590"/>
                  </a:moveTo>
                  <a:lnTo>
                    <a:pt x="3018790" y="910590"/>
                  </a:lnTo>
                  <a:lnTo>
                    <a:pt x="3018790" y="923290"/>
                  </a:lnTo>
                  <a:lnTo>
                    <a:pt x="3031490" y="923290"/>
                  </a:lnTo>
                  <a:lnTo>
                    <a:pt x="3031490" y="910590"/>
                  </a:lnTo>
                  <a:close/>
                </a:path>
                <a:path w="4556759" h="2857500">
                  <a:moveTo>
                    <a:pt x="3031490" y="770890"/>
                  </a:moveTo>
                  <a:lnTo>
                    <a:pt x="3018790" y="770890"/>
                  </a:lnTo>
                  <a:lnTo>
                    <a:pt x="3018790" y="872490"/>
                  </a:lnTo>
                  <a:lnTo>
                    <a:pt x="3031490" y="872490"/>
                  </a:lnTo>
                  <a:lnTo>
                    <a:pt x="3031490" y="770890"/>
                  </a:lnTo>
                  <a:close/>
                </a:path>
                <a:path w="4556759" h="2857500">
                  <a:moveTo>
                    <a:pt x="3031490" y="720090"/>
                  </a:moveTo>
                  <a:lnTo>
                    <a:pt x="3018790" y="720090"/>
                  </a:lnTo>
                  <a:lnTo>
                    <a:pt x="3018790" y="732790"/>
                  </a:lnTo>
                  <a:lnTo>
                    <a:pt x="3031490" y="732790"/>
                  </a:lnTo>
                  <a:lnTo>
                    <a:pt x="3031490" y="720090"/>
                  </a:lnTo>
                  <a:close/>
                </a:path>
                <a:path w="4556759" h="2857500">
                  <a:moveTo>
                    <a:pt x="3031490" y="580390"/>
                  </a:moveTo>
                  <a:lnTo>
                    <a:pt x="3018790" y="580390"/>
                  </a:lnTo>
                  <a:lnTo>
                    <a:pt x="3018790" y="681990"/>
                  </a:lnTo>
                  <a:lnTo>
                    <a:pt x="3031490" y="681990"/>
                  </a:lnTo>
                  <a:lnTo>
                    <a:pt x="3031490" y="580390"/>
                  </a:lnTo>
                  <a:close/>
                </a:path>
                <a:path w="4556759" h="2857500">
                  <a:moveTo>
                    <a:pt x="3031490" y="529590"/>
                  </a:moveTo>
                  <a:lnTo>
                    <a:pt x="3018790" y="529590"/>
                  </a:lnTo>
                  <a:lnTo>
                    <a:pt x="3018790" y="542290"/>
                  </a:lnTo>
                  <a:lnTo>
                    <a:pt x="3031490" y="542290"/>
                  </a:lnTo>
                  <a:lnTo>
                    <a:pt x="3031490" y="529590"/>
                  </a:lnTo>
                  <a:close/>
                </a:path>
                <a:path w="4556759" h="2857500">
                  <a:moveTo>
                    <a:pt x="3031490" y="389890"/>
                  </a:moveTo>
                  <a:lnTo>
                    <a:pt x="3018790" y="389890"/>
                  </a:lnTo>
                  <a:lnTo>
                    <a:pt x="3018790" y="491490"/>
                  </a:lnTo>
                  <a:lnTo>
                    <a:pt x="3031490" y="491490"/>
                  </a:lnTo>
                  <a:lnTo>
                    <a:pt x="3031490" y="389890"/>
                  </a:lnTo>
                  <a:close/>
                </a:path>
                <a:path w="4556759" h="2857500">
                  <a:moveTo>
                    <a:pt x="3031490" y="339090"/>
                  </a:moveTo>
                  <a:lnTo>
                    <a:pt x="3018790" y="339090"/>
                  </a:lnTo>
                  <a:lnTo>
                    <a:pt x="3018790" y="351790"/>
                  </a:lnTo>
                  <a:lnTo>
                    <a:pt x="3031490" y="351790"/>
                  </a:lnTo>
                  <a:lnTo>
                    <a:pt x="3031490" y="339090"/>
                  </a:lnTo>
                  <a:close/>
                </a:path>
                <a:path w="4556759" h="2857500">
                  <a:moveTo>
                    <a:pt x="3031490" y="199390"/>
                  </a:moveTo>
                  <a:lnTo>
                    <a:pt x="3018790" y="199390"/>
                  </a:lnTo>
                  <a:lnTo>
                    <a:pt x="3018790" y="300990"/>
                  </a:lnTo>
                  <a:lnTo>
                    <a:pt x="3031490" y="300990"/>
                  </a:lnTo>
                  <a:lnTo>
                    <a:pt x="3031490" y="199390"/>
                  </a:lnTo>
                  <a:close/>
                </a:path>
                <a:path w="4556759" h="2857500">
                  <a:moveTo>
                    <a:pt x="3031490" y="148590"/>
                  </a:moveTo>
                  <a:lnTo>
                    <a:pt x="3018790" y="148590"/>
                  </a:lnTo>
                  <a:lnTo>
                    <a:pt x="3018790" y="161290"/>
                  </a:lnTo>
                  <a:lnTo>
                    <a:pt x="3031490" y="161290"/>
                  </a:lnTo>
                  <a:lnTo>
                    <a:pt x="3031490" y="148590"/>
                  </a:lnTo>
                  <a:close/>
                </a:path>
                <a:path w="4556759" h="2857500">
                  <a:moveTo>
                    <a:pt x="3040634" y="1422273"/>
                  </a:moveTo>
                  <a:lnTo>
                    <a:pt x="3040507" y="1422273"/>
                  </a:lnTo>
                  <a:lnTo>
                    <a:pt x="3040380" y="1422273"/>
                  </a:lnTo>
                  <a:lnTo>
                    <a:pt x="3031490" y="1422273"/>
                  </a:lnTo>
                  <a:lnTo>
                    <a:pt x="3031490" y="1342390"/>
                  </a:lnTo>
                  <a:lnTo>
                    <a:pt x="3018790" y="1342390"/>
                  </a:lnTo>
                  <a:lnTo>
                    <a:pt x="3018790" y="1422273"/>
                  </a:lnTo>
                  <a:lnTo>
                    <a:pt x="2939034" y="1422273"/>
                  </a:lnTo>
                  <a:lnTo>
                    <a:pt x="2938780" y="1422273"/>
                  </a:lnTo>
                  <a:lnTo>
                    <a:pt x="2938780" y="1434973"/>
                  </a:lnTo>
                  <a:lnTo>
                    <a:pt x="2939034" y="1434973"/>
                  </a:lnTo>
                  <a:lnTo>
                    <a:pt x="3018790" y="1434973"/>
                  </a:lnTo>
                  <a:lnTo>
                    <a:pt x="3040380" y="1434973"/>
                  </a:lnTo>
                  <a:lnTo>
                    <a:pt x="3040507" y="1434973"/>
                  </a:lnTo>
                  <a:lnTo>
                    <a:pt x="3040634" y="1434973"/>
                  </a:lnTo>
                  <a:lnTo>
                    <a:pt x="3040634" y="1422273"/>
                  </a:lnTo>
                  <a:close/>
                </a:path>
                <a:path w="4556759" h="2857500">
                  <a:moveTo>
                    <a:pt x="3063240" y="76200"/>
                  </a:moveTo>
                  <a:lnTo>
                    <a:pt x="3056890" y="63500"/>
                  </a:lnTo>
                  <a:lnTo>
                    <a:pt x="3025140" y="0"/>
                  </a:lnTo>
                  <a:lnTo>
                    <a:pt x="2987040" y="76200"/>
                  </a:lnTo>
                  <a:lnTo>
                    <a:pt x="3018790" y="76200"/>
                  </a:lnTo>
                  <a:lnTo>
                    <a:pt x="3018790" y="110490"/>
                  </a:lnTo>
                  <a:lnTo>
                    <a:pt x="3031490" y="110490"/>
                  </a:lnTo>
                  <a:lnTo>
                    <a:pt x="3031490" y="76200"/>
                  </a:lnTo>
                  <a:lnTo>
                    <a:pt x="3063240" y="76200"/>
                  </a:lnTo>
                  <a:close/>
                </a:path>
                <a:path w="4556759" h="2857500">
                  <a:moveTo>
                    <a:pt x="3091434" y="1422273"/>
                  </a:moveTo>
                  <a:lnTo>
                    <a:pt x="3091434" y="1422273"/>
                  </a:lnTo>
                  <a:lnTo>
                    <a:pt x="3078480" y="1422273"/>
                  </a:lnTo>
                  <a:lnTo>
                    <a:pt x="3078480" y="1434973"/>
                  </a:lnTo>
                  <a:lnTo>
                    <a:pt x="3091434" y="1434973"/>
                  </a:lnTo>
                  <a:lnTo>
                    <a:pt x="3091434" y="1422273"/>
                  </a:lnTo>
                  <a:close/>
                </a:path>
                <a:path w="4556759" h="2857500">
                  <a:moveTo>
                    <a:pt x="3231134" y="1422273"/>
                  </a:moveTo>
                  <a:lnTo>
                    <a:pt x="3231134" y="1422273"/>
                  </a:lnTo>
                  <a:lnTo>
                    <a:pt x="3129280" y="1422273"/>
                  </a:lnTo>
                  <a:lnTo>
                    <a:pt x="3129280" y="1434973"/>
                  </a:lnTo>
                  <a:lnTo>
                    <a:pt x="3231134" y="1434973"/>
                  </a:lnTo>
                  <a:lnTo>
                    <a:pt x="3231134" y="1422273"/>
                  </a:lnTo>
                  <a:close/>
                </a:path>
                <a:path w="4556759" h="2857500">
                  <a:moveTo>
                    <a:pt x="3281934" y="1422273"/>
                  </a:moveTo>
                  <a:lnTo>
                    <a:pt x="3281934" y="1422273"/>
                  </a:lnTo>
                  <a:lnTo>
                    <a:pt x="3268980" y="1422273"/>
                  </a:lnTo>
                  <a:lnTo>
                    <a:pt x="3268980" y="1434973"/>
                  </a:lnTo>
                  <a:lnTo>
                    <a:pt x="3281934" y="1434973"/>
                  </a:lnTo>
                  <a:lnTo>
                    <a:pt x="3281934" y="1422273"/>
                  </a:lnTo>
                  <a:close/>
                </a:path>
                <a:path w="4556759" h="2857500">
                  <a:moveTo>
                    <a:pt x="3421634" y="1422273"/>
                  </a:moveTo>
                  <a:lnTo>
                    <a:pt x="3421634" y="1422273"/>
                  </a:lnTo>
                  <a:lnTo>
                    <a:pt x="3319780" y="1422273"/>
                  </a:lnTo>
                  <a:lnTo>
                    <a:pt x="3319780" y="1434973"/>
                  </a:lnTo>
                  <a:lnTo>
                    <a:pt x="3421634" y="1434973"/>
                  </a:lnTo>
                  <a:lnTo>
                    <a:pt x="3421634" y="1422273"/>
                  </a:lnTo>
                  <a:close/>
                </a:path>
                <a:path w="4556759" h="2857500">
                  <a:moveTo>
                    <a:pt x="3472434" y="1422273"/>
                  </a:moveTo>
                  <a:lnTo>
                    <a:pt x="3472434" y="1422273"/>
                  </a:lnTo>
                  <a:lnTo>
                    <a:pt x="3459480" y="1422273"/>
                  </a:lnTo>
                  <a:lnTo>
                    <a:pt x="3459480" y="1434973"/>
                  </a:lnTo>
                  <a:lnTo>
                    <a:pt x="3472434" y="1434973"/>
                  </a:lnTo>
                  <a:lnTo>
                    <a:pt x="3472434" y="1422273"/>
                  </a:lnTo>
                  <a:close/>
                </a:path>
                <a:path w="4556759" h="2857500">
                  <a:moveTo>
                    <a:pt x="3612134" y="1422273"/>
                  </a:moveTo>
                  <a:lnTo>
                    <a:pt x="3612134" y="1422273"/>
                  </a:lnTo>
                  <a:lnTo>
                    <a:pt x="3510280" y="1422273"/>
                  </a:lnTo>
                  <a:lnTo>
                    <a:pt x="3510280" y="1434973"/>
                  </a:lnTo>
                  <a:lnTo>
                    <a:pt x="3612134" y="1434973"/>
                  </a:lnTo>
                  <a:lnTo>
                    <a:pt x="3612134" y="1422273"/>
                  </a:lnTo>
                  <a:close/>
                </a:path>
                <a:path w="4556759" h="2857500">
                  <a:moveTo>
                    <a:pt x="3662934" y="1422273"/>
                  </a:moveTo>
                  <a:lnTo>
                    <a:pt x="3662934" y="1422273"/>
                  </a:lnTo>
                  <a:lnTo>
                    <a:pt x="3649980" y="1422273"/>
                  </a:lnTo>
                  <a:lnTo>
                    <a:pt x="3649980" y="1434973"/>
                  </a:lnTo>
                  <a:lnTo>
                    <a:pt x="3662934" y="1434973"/>
                  </a:lnTo>
                  <a:lnTo>
                    <a:pt x="3662934" y="1422273"/>
                  </a:lnTo>
                  <a:close/>
                </a:path>
                <a:path w="4556759" h="2857500">
                  <a:moveTo>
                    <a:pt x="3802634" y="1422273"/>
                  </a:moveTo>
                  <a:lnTo>
                    <a:pt x="3802634" y="1422273"/>
                  </a:lnTo>
                  <a:lnTo>
                    <a:pt x="3700780" y="1422273"/>
                  </a:lnTo>
                  <a:lnTo>
                    <a:pt x="3700780" y="1434973"/>
                  </a:lnTo>
                  <a:lnTo>
                    <a:pt x="3802634" y="1434973"/>
                  </a:lnTo>
                  <a:lnTo>
                    <a:pt x="3802634" y="1422273"/>
                  </a:lnTo>
                  <a:close/>
                </a:path>
                <a:path w="4556759" h="2857500">
                  <a:moveTo>
                    <a:pt x="3853434" y="1422273"/>
                  </a:moveTo>
                  <a:lnTo>
                    <a:pt x="3853434" y="1422273"/>
                  </a:lnTo>
                  <a:lnTo>
                    <a:pt x="3840480" y="1422273"/>
                  </a:lnTo>
                  <a:lnTo>
                    <a:pt x="3840480" y="1434973"/>
                  </a:lnTo>
                  <a:lnTo>
                    <a:pt x="3853434" y="1434973"/>
                  </a:lnTo>
                  <a:lnTo>
                    <a:pt x="3853434" y="1422273"/>
                  </a:lnTo>
                  <a:close/>
                </a:path>
                <a:path w="4556759" h="2857500">
                  <a:moveTo>
                    <a:pt x="3993134" y="1422273"/>
                  </a:moveTo>
                  <a:lnTo>
                    <a:pt x="3993134" y="1422273"/>
                  </a:lnTo>
                  <a:lnTo>
                    <a:pt x="3891280" y="1422273"/>
                  </a:lnTo>
                  <a:lnTo>
                    <a:pt x="3891280" y="1434973"/>
                  </a:lnTo>
                  <a:lnTo>
                    <a:pt x="3993134" y="1434973"/>
                  </a:lnTo>
                  <a:lnTo>
                    <a:pt x="3993134" y="1422273"/>
                  </a:lnTo>
                  <a:close/>
                </a:path>
                <a:path w="4556759" h="2857500">
                  <a:moveTo>
                    <a:pt x="4043934" y="1422273"/>
                  </a:moveTo>
                  <a:lnTo>
                    <a:pt x="4043934" y="1422273"/>
                  </a:lnTo>
                  <a:lnTo>
                    <a:pt x="4030980" y="1422273"/>
                  </a:lnTo>
                  <a:lnTo>
                    <a:pt x="4030980" y="1434973"/>
                  </a:lnTo>
                  <a:lnTo>
                    <a:pt x="4043934" y="1434973"/>
                  </a:lnTo>
                  <a:lnTo>
                    <a:pt x="4043934" y="1422273"/>
                  </a:lnTo>
                  <a:close/>
                </a:path>
                <a:path w="4556759" h="2857500">
                  <a:moveTo>
                    <a:pt x="4158361" y="2641346"/>
                  </a:moveTo>
                  <a:lnTo>
                    <a:pt x="4158361" y="2641346"/>
                  </a:lnTo>
                  <a:lnTo>
                    <a:pt x="4145026" y="2641346"/>
                  </a:lnTo>
                  <a:lnTo>
                    <a:pt x="4145026" y="2654046"/>
                  </a:lnTo>
                  <a:lnTo>
                    <a:pt x="4158361" y="2654046"/>
                  </a:lnTo>
                  <a:lnTo>
                    <a:pt x="4158361" y="2641346"/>
                  </a:lnTo>
                  <a:close/>
                </a:path>
                <a:path w="4556759" h="2857500">
                  <a:moveTo>
                    <a:pt x="4158361" y="2501646"/>
                  </a:moveTo>
                  <a:lnTo>
                    <a:pt x="4158361" y="2501646"/>
                  </a:lnTo>
                  <a:lnTo>
                    <a:pt x="4145026" y="2501646"/>
                  </a:lnTo>
                  <a:lnTo>
                    <a:pt x="4145026" y="2603246"/>
                  </a:lnTo>
                  <a:lnTo>
                    <a:pt x="4158361" y="2603246"/>
                  </a:lnTo>
                  <a:lnTo>
                    <a:pt x="4158361" y="2501646"/>
                  </a:lnTo>
                  <a:close/>
                </a:path>
                <a:path w="4556759" h="2857500">
                  <a:moveTo>
                    <a:pt x="4158361" y="2450846"/>
                  </a:moveTo>
                  <a:lnTo>
                    <a:pt x="4158361" y="2450846"/>
                  </a:lnTo>
                  <a:lnTo>
                    <a:pt x="4145026" y="2450846"/>
                  </a:lnTo>
                  <a:lnTo>
                    <a:pt x="4145026" y="2463546"/>
                  </a:lnTo>
                  <a:lnTo>
                    <a:pt x="4158361" y="2463546"/>
                  </a:lnTo>
                  <a:lnTo>
                    <a:pt x="4158361" y="2450846"/>
                  </a:lnTo>
                  <a:close/>
                </a:path>
                <a:path w="4556759" h="2857500">
                  <a:moveTo>
                    <a:pt x="4158361" y="2311146"/>
                  </a:moveTo>
                  <a:lnTo>
                    <a:pt x="4158361" y="2311146"/>
                  </a:lnTo>
                  <a:lnTo>
                    <a:pt x="4145026" y="2311146"/>
                  </a:lnTo>
                  <a:lnTo>
                    <a:pt x="4145026" y="2412746"/>
                  </a:lnTo>
                  <a:lnTo>
                    <a:pt x="4158361" y="2412746"/>
                  </a:lnTo>
                  <a:lnTo>
                    <a:pt x="4158361" y="2311146"/>
                  </a:lnTo>
                  <a:close/>
                </a:path>
                <a:path w="4556759" h="2857500">
                  <a:moveTo>
                    <a:pt x="4158361" y="2260346"/>
                  </a:moveTo>
                  <a:lnTo>
                    <a:pt x="4158361" y="2260346"/>
                  </a:lnTo>
                  <a:lnTo>
                    <a:pt x="4145026" y="2260346"/>
                  </a:lnTo>
                  <a:lnTo>
                    <a:pt x="4145026" y="2273046"/>
                  </a:lnTo>
                  <a:lnTo>
                    <a:pt x="4158361" y="2273046"/>
                  </a:lnTo>
                  <a:lnTo>
                    <a:pt x="4158361" y="2260346"/>
                  </a:lnTo>
                  <a:close/>
                </a:path>
                <a:path w="4556759" h="2857500">
                  <a:moveTo>
                    <a:pt x="4158361" y="2120646"/>
                  </a:moveTo>
                  <a:lnTo>
                    <a:pt x="4158361" y="2120646"/>
                  </a:lnTo>
                  <a:lnTo>
                    <a:pt x="4145026" y="2120646"/>
                  </a:lnTo>
                  <a:lnTo>
                    <a:pt x="4145026" y="2222246"/>
                  </a:lnTo>
                  <a:lnTo>
                    <a:pt x="4158361" y="2222246"/>
                  </a:lnTo>
                  <a:lnTo>
                    <a:pt x="4158361" y="2120646"/>
                  </a:lnTo>
                  <a:close/>
                </a:path>
                <a:path w="4556759" h="2857500">
                  <a:moveTo>
                    <a:pt x="4158361" y="2069846"/>
                  </a:moveTo>
                  <a:lnTo>
                    <a:pt x="4158361" y="2069846"/>
                  </a:lnTo>
                  <a:lnTo>
                    <a:pt x="4145026" y="2069846"/>
                  </a:lnTo>
                  <a:lnTo>
                    <a:pt x="4145026" y="2082546"/>
                  </a:lnTo>
                  <a:lnTo>
                    <a:pt x="4158361" y="2082546"/>
                  </a:lnTo>
                  <a:lnTo>
                    <a:pt x="4158361" y="2069846"/>
                  </a:lnTo>
                  <a:close/>
                </a:path>
                <a:path w="4556759" h="2857500">
                  <a:moveTo>
                    <a:pt x="4158361" y="1930146"/>
                  </a:moveTo>
                  <a:lnTo>
                    <a:pt x="4158361" y="1930146"/>
                  </a:lnTo>
                  <a:lnTo>
                    <a:pt x="4145026" y="1930146"/>
                  </a:lnTo>
                  <a:lnTo>
                    <a:pt x="4145026" y="2031746"/>
                  </a:lnTo>
                  <a:lnTo>
                    <a:pt x="4158361" y="2031746"/>
                  </a:lnTo>
                  <a:lnTo>
                    <a:pt x="4158361" y="1930146"/>
                  </a:lnTo>
                  <a:close/>
                </a:path>
                <a:path w="4556759" h="2857500">
                  <a:moveTo>
                    <a:pt x="4158361" y="1879346"/>
                  </a:moveTo>
                  <a:lnTo>
                    <a:pt x="4158361" y="1879346"/>
                  </a:lnTo>
                  <a:lnTo>
                    <a:pt x="4145026" y="1879346"/>
                  </a:lnTo>
                  <a:lnTo>
                    <a:pt x="4145026" y="1892046"/>
                  </a:lnTo>
                  <a:lnTo>
                    <a:pt x="4158361" y="1892046"/>
                  </a:lnTo>
                  <a:lnTo>
                    <a:pt x="4158361" y="1879346"/>
                  </a:lnTo>
                  <a:close/>
                </a:path>
                <a:path w="4556759" h="2857500">
                  <a:moveTo>
                    <a:pt x="4158361" y="1739646"/>
                  </a:moveTo>
                  <a:lnTo>
                    <a:pt x="4158361" y="1739646"/>
                  </a:lnTo>
                  <a:lnTo>
                    <a:pt x="4145026" y="1739646"/>
                  </a:lnTo>
                  <a:lnTo>
                    <a:pt x="4145026" y="1841246"/>
                  </a:lnTo>
                  <a:lnTo>
                    <a:pt x="4158361" y="1841246"/>
                  </a:lnTo>
                  <a:lnTo>
                    <a:pt x="4158361" y="1739646"/>
                  </a:lnTo>
                  <a:close/>
                </a:path>
                <a:path w="4556759" h="2857500">
                  <a:moveTo>
                    <a:pt x="4158361" y="1688846"/>
                  </a:moveTo>
                  <a:lnTo>
                    <a:pt x="4158361" y="1688846"/>
                  </a:lnTo>
                  <a:lnTo>
                    <a:pt x="4145026" y="1688846"/>
                  </a:lnTo>
                  <a:lnTo>
                    <a:pt x="4145026" y="1701546"/>
                  </a:lnTo>
                  <a:lnTo>
                    <a:pt x="4158361" y="1701546"/>
                  </a:lnTo>
                  <a:lnTo>
                    <a:pt x="4158361" y="1688846"/>
                  </a:lnTo>
                  <a:close/>
                </a:path>
                <a:path w="4556759" h="2857500">
                  <a:moveTo>
                    <a:pt x="4158361" y="1549146"/>
                  </a:moveTo>
                  <a:lnTo>
                    <a:pt x="4158361" y="1549146"/>
                  </a:lnTo>
                  <a:lnTo>
                    <a:pt x="4145026" y="1549146"/>
                  </a:lnTo>
                  <a:lnTo>
                    <a:pt x="4145026" y="1650746"/>
                  </a:lnTo>
                  <a:lnTo>
                    <a:pt x="4158361" y="1650746"/>
                  </a:lnTo>
                  <a:lnTo>
                    <a:pt x="4158361" y="1549146"/>
                  </a:lnTo>
                  <a:close/>
                </a:path>
                <a:path w="4556759" h="2857500">
                  <a:moveTo>
                    <a:pt x="4158361" y="1498346"/>
                  </a:moveTo>
                  <a:lnTo>
                    <a:pt x="4158361" y="1498346"/>
                  </a:lnTo>
                  <a:lnTo>
                    <a:pt x="4145026" y="1498346"/>
                  </a:lnTo>
                  <a:lnTo>
                    <a:pt x="4145026" y="1511046"/>
                  </a:lnTo>
                  <a:lnTo>
                    <a:pt x="4158361" y="1511046"/>
                  </a:lnTo>
                  <a:lnTo>
                    <a:pt x="4158361" y="1498346"/>
                  </a:lnTo>
                  <a:close/>
                </a:path>
                <a:path w="4556759" h="2857500">
                  <a:moveTo>
                    <a:pt x="4190111" y="2781046"/>
                  </a:moveTo>
                  <a:lnTo>
                    <a:pt x="4189984" y="2781046"/>
                  </a:lnTo>
                  <a:lnTo>
                    <a:pt x="4189857" y="2781046"/>
                  </a:lnTo>
                  <a:lnTo>
                    <a:pt x="4189476" y="2781046"/>
                  </a:lnTo>
                  <a:lnTo>
                    <a:pt x="4158361" y="2781046"/>
                  </a:lnTo>
                  <a:lnTo>
                    <a:pt x="4158361" y="2692146"/>
                  </a:lnTo>
                  <a:lnTo>
                    <a:pt x="4145026" y="2692146"/>
                  </a:lnTo>
                  <a:lnTo>
                    <a:pt x="4145026" y="2781046"/>
                  </a:lnTo>
                  <a:lnTo>
                    <a:pt x="4113911" y="2781046"/>
                  </a:lnTo>
                  <a:lnTo>
                    <a:pt x="4113784" y="2781046"/>
                  </a:lnTo>
                  <a:lnTo>
                    <a:pt x="4113657" y="2781046"/>
                  </a:lnTo>
                  <a:lnTo>
                    <a:pt x="4113276" y="2781046"/>
                  </a:lnTo>
                  <a:lnTo>
                    <a:pt x="4151376" y="2857246"/>
                  </a:lnTo>
                  <a:lnTo>
                    <a:pt x="4151566" y="2856865"/>
                  </a:lnTo>
                  <a:lnTo>
                    <a:pt x="4151757" y="2857246"/>
                  </a:lnTo>
                  <a:lnTo>
                    <a:pt x="4151820" y="2857119"/>
                  </a:lnTo>
                  <a:lnTo>
                    <a:pt x="4151884" y="2857246"/>
                  </a:lnTo>
                  <a:lnTo>
                    <a:pt x="4151947" y="2857119"/>
                  </a:lnTo>
                  <a:lnTo>
                    <a:pt x="4152011" y="2857246"/>
                  </a:lnTo>
                  <a:lnTo>
                    <a:pt x="4183761" y="2793746"/>
                  </a:lnTo>
                  <a:lnTo>
                    <a:pt x="4190111" y="2781046"/>
                  </a:lnTo>
                  <a:close/>
                </a:path>
                <a:path w="4556759" h="2857500">
                  <a:moveTo>
                    <a:pt x="4221353" y="1422273"/>
                  </a:moveTo>
                  <a:lnTo>
                    <a:pt x="4221353" y="1422273"/>
                  </a:lnTo>
                  <a:lnTo>
                    <a:pt x="4081780" y="1422273"/>
                  </a:lnTo>
                  <a:lnTo>
                    <a:pt x="4081780" y="1434973"/>
                  </a:lnTo>
                  <a:lnTo>
                    <a:pt x="4081907" y="1434973"/>
                  </a:lnTo>
                  <a:lnTo>
                    <a:pt x="4082034" y="1434973"/>
                  </a:lnTo>
                  <a:lnTo>
                    <a:pt x="4145026" y="1434973"/>
                  </a:lnTo>
                  <a:lnTo>
                    <a:pt x="4145026" y="1460246"/>
                  </a:lnTo>
                  <a:lnTo>
                    <a:pt x="4158361" y="1460246"/>
                  </a:lnTo>
                  <a:lnTo>
                    <a:pt x="4158361" y="1434973"/>
                  </a:lnTo>
                  <a:lnTo>
                    <a:pt x="4221353" y="1434973"/>
                  </a:lnTo>
                  <a:lnTo>
                    <a:pt x="4221353" y="1428623"/>
                  </a:lnTo>
                  <a:lnTo>
                    <a:pt x="4221353" y="1422273"/>
                  </a:lnTo>
                  <a:close/>
                </a:path>
                <a:path w="4556759" h="2857500">
                  <a:moveTo>
                    <a:pt x="4272153" y="1422273"/>
                  </a:moveTo>
                  <a:lnTo>
                    <a:pt x="4259453" y="1422273"/>
                  </a:lnTo>
                  <a:lnTo>
                    <a:pt x="4259453" y="1434973"/>
                  </a:lnTo>
                  <a:lnTo>
                    <a:pt x="4272153" y="1434973"/>
                  </a:lnTo>
                  <a:lnTo>
                    <a:pt x="4272153" y="1422273"/>
                  </a:lnTo>
                  <a:close/>
                </a:path>
                <a:path w="4556759" h="2857500">
                  <a:moveTo>
                    <a:pt x="4411853" y="1422273"/>
                  </a:moveTo>
                  <a:lnTo>
                    <a:pt x="4310253" y="1422273"/>
                  </a:lnTo>
                  <a:lnTo>
                    <a:pt x="4310253" y="1434973"/>
                  </a:lnTo>
                  <a:lnTo>
                    <a:pt x="4411853" y="1434973"/>
                  </a:lnTo>
                  <a:lnTo>
                    <a:pt x="4411853" y="1422273"/>
                  </a:lnTo>
                  <a:close/>
                </a:path>
                <a:path w="4556759" h="2857500">
                  <a:moveTo>
                    <a:pt x="4462653" y="1422273"/>
                  </a:moveTo>
                  <a:lnTo>
                    <a:pt x="4449953" y="1422273"/>
                  </a:lnTo>
                  <a:lnTo>
                    <a:pt x="4449953" y="1434973"/>
                  </a:lnTo>
                  <a:lnTo>
                    <a:pt x="4462653" y="1434973"/>
                  </a:lnTo>
                  <a:lnTo>
                    <a:pt x="4462653" y="1422273"/>
                  </a:lnTo>
                  <a:close/>
                </a:path>
                <a:path w="4556759" h="2857500">
                  <a:moveTo>
                    <a:pt x="4524629" y="1344549"/>
                  </a:moveTo>
                  <a:lnTo>
                    <a:pt x="4511929" y="1344549"/>
                  </a:lnTo>
                  <a:lnTo>
                    <a:pt x="4511929" y="1422273"/>
                  </a:lnTo>
                  <a:lnTo>
                    <a:pt x="4500753" y="1422273"/>
                  </a:lnTo>
                  <a:lnTo>
                    <a:pt x="4500753" y="1434973"/>
                  </a:lnTo>
                  <a:lnTo>
                    <a:pt x="4524629" y="1434973"/>
                  </a:lnTo>
                  <a:lnTo>
                    <a:pt x="4524629" y="1428623"/>
                  </a:lnTo>
                  <a:lnTo>
                    <a:pt x="4524629" y="1422273"/>
                  </a:lnTo>
                  <a:lnTo>
                    <a:pt x="4524629" y="1344549"/>
                  </a:lnTo>
                  <a:close/>
                </a:path>
                <a:path w="4556759" h="2857500">
                  <a:moveTo>
                    <a:pt x="4524629" y="1293749"/>
                  </a:moveTo>
                  <a:lnTo>
                    <a:pt x="4511929" y="1293749"/>
                  </a:lnTo>
                  <a:lnTo>
                    <a:pt x="4511929" y="1306449"/>
                  </a:lnTo>
                  <a:lnTo>
                    <a:pt x="4524629" y="1306449"/>
                  </a:lnTo>
                  <a:lnTo>
                    <a:pt x="4524629" y="1293749"/>
                  </a:lnTo>
                  <a:close/>
                </a:path>
                <a:path w="4556759" h="2857500">
                  <a:moveTo>
                    <a:pt x="4524629" y="1154049"/>
                  </a:moveTo>
                  <a:lnTo>
                    <a:pt x="4511929" y="1154049"/>
                  </a:lnTo>
                  <a:lnTo>
                    <a:pt x="4511929" y="1255649"/>
                  </a:lnTo>
                  <a:lnTo>
                    <a:pt x="4524629" y="1255649"/>
                  </a:lnTo>
                  <a:lnTo>
                    <a:pt x="4524629" y="1154049"/>
                  </a:lnTo>
                  <a:close/>
                </a:path>
                <a:path w="4556759" h="2857500">
                  <a:moveTo>
                    <a:pt x="4524629" y="1103249"/>
                  </a:moveTo>
                  <a:lnTo>
                    <a:pt x="4511929" y="1103249"/>
                  </a:lnTo>
                  <a:lnTo>
                    <a:pt x="4511929" y="1115949"/>
                  </a:lnTo>
                  <a:lnTo>
                    <a:pt x="4524629" y="1115949"/>
                  </a:lnTo>
                  <a:lnTo>
                    <a:pt x="4524629" y="1103249"/>
                  </a:lnTo>
                  <a:close/>
                </a:path>
                <a:path w="4556759" h="2857500">
                  <a:moveTo>
                    <a:pt x="4524629" y="963549"/>
                  </a:moveTo>
                  <a:lnTo>
                    <a:pt x="4511929" y="963549"/>
                  </a:lnTo>
                  <a:lnTo>
                    <a:pt x="4511929" y="1065149"/>
                  </a:lnTo>
                  <a:lnTo>
                    <a:pt x="4524629" y="1065149"/>
                  </a:lnTo>
                  <a:lnTo>
                    <a:pt x="4524629" y="963549"/>
                  </a:lnTo>
                  <a:close/>
                </a:path>
                <a:path w="4556759" h="2857500">
                  <a:moveTo>
                    <a:pt x="4524629" y="912749"/>
                  </a:moveTo>
                  <a:lnTo>
                    <a:pt x="4511929" y="912749"/>
                  </a:lnTo>
                  <a:lnTo>
                    <a:pt x="4511929" y="925449"/>
                  </a:lnTo>
                  <a:lnTo>
                    <a:pt x="4524629" y="925449"/>
                  </a:lnTo>
                  <a:lnTo>
                    <a:pt x="4524629" y="912749"/>
                  </a:lnTo>
                  <a:close/>
                </a:path>
                <a:path w="4556759" h="2857500">
                  <a:moveTo>
                    <a:pt x="4524629" y="773049"/>
                  </a:moveTo>
                  <a:lnTo>
                    <a:pt x="4511929" y="773049"/>
                  </a:lnTo>
                  <a:lnTo>
                    <a:pt x="4511929" y="874649"/>
                  </a:lnTo>
                  <a:lnTo>
                    <a:pt x="4524629" y="874649"/>
                  </a:lnTo>
                  <a:lnTo>
                    <a:pt x="4524629" y="773049"/>
                  </a:lnTo>
                  <a:close/>
                </a:path>
                <a:path w="4556759" h="2857500">
                  <a:moveTo>
                    <a:pt x="4524629" y="722249"/>
                  </a:moveTo>
                  <a:lnTo>
                    <a:pt x="4511929" y="722249"/>
                  </a:lnTo>
                  <a:lnTo>
                    <a:pt x="4511929" y="734949"/>
                  </a:lnTo>
                  <a:lnTo>
                    <a:pt x="4524629" y="734949"/>
                  </a:lnTo>
                  <a:lnTo>
                    <a:pt x="4524629" y="722249"/>
                  </a:lnTo>
                  <a:close/>
                </a:path>
                <a:path w="4556759" h="2857500">
                  <a:moveTo>
                    <a:pt x="4524629" y="582549"/>
                  </a:moveTo>
                  <a:lnTo>
                    <a:pt x="4511929" y="582549"/>
                  </a:lnTo>
                  <a:lnTo>
                    <a:pt x="4511929" y="684149"/>
                  </a:lnTo>
                  <a:lnTo>
                    <a:pt x="4524629" y="684149"/>
                  </a:lnTo>
                  <a:lnTo>
                    <a:pt x="4524629" y="582549"/>
                  </a:lnTo>
                  <a:close/>
                </a:path>
                <a:path w="4556759" h="2857500">
                  <a:moveTo>
                    <a:pt x="4524629" y="531749"/>
                  </a:moveTo>
                  <a:lnTo>
                    <a:pt x="4511929" y="531749"/>
                  </a:lnTo>
                  <a:lnTo>
                    <a:pt x="4511929" y="544449"/>
                  </a:lnTo>
                  <a:lnTo>
                    <a:pt x="4524629" y="544449"/>
                  </a:lnTo>
                  <a:lnTo>
                    <a:pt x="4524629" y="531749"/>
                  </a:lnTo>
                  <a:close/>
                </a:path>
                <a:path w="4556759" h="2857500">
                  <a:moveTo>
                    <a:pt x="4524629" y="392049"/>
                  </a:moveTo>
                  <a:lnTo>
                    <a:pt x="4511929" y="392049"/>
                  </a:lnTo>
                  <a:lnTo>
                    <a:pt x="4511929" y="493649"/>
                  </a:lnTo>
                  <a:lnTo>
                    <a:pt x="4524629" y="493649"/>
                  </a:lnTo>
                  <a:lnTo>
                    <a:pt x="4524629" y="392049"/>
                  </a:lnTo>
                  <a:close/>
                </a:path>
                <a:path w="4556759" h="2857500">
                  <a:moveTo>
                    <a:pt x="4524629" y="341249"/>
                  </a:moveTo>
                  <a:lnTo>
                    <a:pt x="4511929" y="341249"/>
                  </a:lnTo>
                  <a:lnTo>
                    <a:pt x="4511929" y="353949"/>
                  </a:lnTo>
                  <a:lnTo>
                    <a:pt x="4524629" y="353949"/>
                  </a:lnTo>
                  <a:lnTo>
                    <a:pt x="4524629" y="341249"/>
                  </a:lnTo>
                  <a:close/>
                </a:path>
                <a:path w="4556759" h="2857500">
                  <a:moveTo>
                    <a:pt x="4524629" y="201549"/>
                  </a:moveTo>
                  <a:lnTo>
                    <a:pt x="4511929" y="201549"/>
                  </a:lnTo>
                  <a:lnTo>
                    <a:pt x="4511929" y="303149"/>
                  </a:lnTo>
                  <a:lnTo>
                    <a:pt x="4524629" y="303149"/>
                  </a:lnTo>
                  <a:lnTo>
                    <a:pt x="4524629" y="201549"/>
                  </a:lnTo>
                  <a:close/>
                </a:path>
                <a:path w="4556759" h="2857500">
                  <a:moveTo>
                    <a:pt x="4524629" y="150749"/>
                  </a:moveTo>
                  <a:lnTo>
                    <a:pt x="4511929" y="150749"/>
                  </a:lnTo>
                  <a:lnTo>
                    <a:pt x="4511929" y="163449"/>
                  </a:lnTo>
                  <a:lnTo>
                    <a:pt x="4524629" y="163449"/>
                  </a:lnTo>
                  <a:lnTo>
                    <a:pt x="4524629" y="150749"/>
                  </a:lnTo>
                  <a:close/>
                </a:path>
                <a:path w="4556759" h="2857500">
                  <a:moveTo>
                    <a:pt x="4556379" y="76200"/>
                  </a:moveTo>
                  <a:lnTo>
                    <a:pt x="4550029" y="63500"/>
                  </a:lnTo>
                  <a:lnTo>
                    <a:pt x="4518279" y="0"/>
                  </a:lnTo>
                  <a:lnTo>
                    <a:pt x="4480179" y="76200"/>
                  </a:lnTo>
                  <a:lnTo>
                    <a:pt x="4511929" y="76200"/>
                  </a:lnTo>
                  <a:lnTo>
                    <a:pt x="4511929" y="112649"/>
                  </a:lnTo>
                  <a:lnTo>
                    <a:pt x="4524629" y="112649"/>
                  </a:lnTo>
                  <a:lnTo>
                    <a:pt x="4524629" y="76200"/>
                  </a:lnTo>
                  <a:lnTo>
                    <a:pt x="4556379" y="762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039" y="1249680"/>
              <a:ext cx="1219200" cy="1219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69736" y="2468880"/>
              <a:ext cx="1936750" cy="2857500"/>
            </a:xfrm>
            <a:custGeom>
              <a:avLst/>
              <a:gdLst/>
              <a:ahLst/>
              <a:cxnLst/>
              <a:rect l="l" t="t" r="r" b="b"/>
              <a:pathLst>
                <a:path w="1936750" h="2857500">
                  <a:moveTo>
                    <a:pt x="31750" y="2781046"/>
                  </a:moveTo>
                  <a:lnTo>
                    <a:pt x="0" y="2781046"/>
                  </a:lnTo>
                  <a:lnTo>
                    <a:pt x="38100" y="2857246"/>
                  </a:lnTo>
                  <a:lnTo>
                    <a:pt x="69850" y="2793746"/>
                  </a:lnTo>
                  <a:lnTo>
                    <a:pt x="31750" y="2793746"/>
                  </a:lnTo>
                  <a:lnTo>
                    <a:pt x="31750" y="2781046"/>
                  </a:lnTo>
                  <a:close/>
                </a:path>
                <a:path w="1936750" h="2857500">
                  <a:moveTo>
                    <a:pt x="44450" y="2692146"/>
                  </a:moveTo>
                  <a:lnTo>
                    <a:pt x="31750" y="2692146"/>
                  </a:lnTo>
                  <a:lnTo>
                    <a:pt x="31750" y="2793746"/>
                  </a:lnTo>
                  <a:lnTo>
                    <a:pt x="44450" y="2793746"/>
                  </a:lnTo>
                  <a:lnTo>
                    <a:pt x="44450" y="2692146"/>
                  </a:lnTo>
                  <a:close/>
                </a:path>
                <a:path w="1936750" h="2857500">
                  <a:moveTo>
                    <a:pt x="76200" y="2781046"/>
                  </a:moveTo>
                  <a:lnTo>
                    <a:pt x="44450" y="2781046"/>
                  </a:lnTo>
                  <a:lnTo>
                    <a:pt x="44450" y="2793746"/>
                  </a:lnTo>
                  <a:lnTo>
                    <a:pt x="69850" y="2793746"/>
                  </a:lnTo>
                  <a:lnTo>
                    <a:pt x="76200" y="2781046"/>
                  </a:lnTo>
                  <a:close/>
                </a:path>
                <a:path w="1936750" h="2857500">
                  <a:moveTo>
                    <a:pt x="44450" y="2641346"/>
                  </a:moveTo>
                  <a:lnTo>
                    <a:pt x="31750" y="2641346"/>
                  </a:lnTo>
                  <a:lnTo>
                    <a:pt x="31750" y="2654046"/>
                  </a:lnTo>
                  <a:lnTo>
                    <a:pt x="44450" y="2654046"/>
                  </a:lnTo>
                  <a:lnTo>
                    <a:pt x="44450" y="2641346"/>
                  </a:lnTo>
                  <a:close/>
                </a:path>
                <a:path w="1936750" h="2857500">
                  <a:moveTo>
                    <a:pt x="44450" y="2501646"/>
                  </a:moveTo>
                  <a:lnTo>
                    <a:pt x="31750" y="2501646"/>
                  </a:lnTo>
                  <a:lnTo>
                    <a:pt x="31750" y="2603246"/>
                  </a:lnTo>
                  <a:lnTo>
                    <a:pt x="44450" y="2603246"/>
                  </a:lnTo>
                  <a:lnTo>
                    <a:pt x="44450" y="2501646"/>
                  </a:lnTo>
                  <a:close/>
                </a:path>
                <a:path w="1936750" h="2857500">
                  <a:moveTo>
                    <a:pt x="44450" y="2450846"/>
                  </a:moveTo>
                  <a:lnTo>
                    <a:pt x="31750" y="2450846"/>
                  </a:lnTo>
                  <a:lnTo>
                    <a:pt x="31750" y="2463546"/>
                  </a:lnTo>
                  <a:lnTo>
                    <a:pt x="44450" y="2463546"/>
                  </a:lnTo>
                  <a:lnTo>
                    <a:pt x="44450" y="2450846"/>
                  </a:lnTo>
                  <a:close/>
                </a:path>
                <a:path w="1936750" h="2857500">
                  <a:moveTo>
                    <a:pt x="44450" y="2311146"/>
                  </a:moveTo>
                  <a:lnTo>
                    <a:pt x="31750" y="2311146"/>
                  </a:lnTo>
                  <a:lnTo>
                    <a:pt x="31750" y="2412746"/>
                  </a:lnTo>
                  <a:lnTo>
                    <a:pt x="44450" y="2412746"/>
                  </a:lnTo>
                  <a:lnTo>
                    <a:pt x="44450" y="2311146"/>
                  </a:lnTo>
                  <a:close/>
                </a:path>
                <a:path w="1936750" h="2857500">
                  <a:moveTo>
                    <a:pt x="44450" y="2260346"/>
                  </a:moveTo>
                  <a:lnTo>
                    <a:pt x="31750" y="2260346"/>
                  </a:lnTo>
                  <a:lnTo>
                    <a:pt x="31750" y="2273046"/>
                  </a:lnTo>
                  <a:lnTo>
                    <a:pt x="44450" y="2273046"/>
                  </a:lnTo>
                  <a:lnTo>
                    <a:pt x="44450" y="2260346"/>
                  </a:lnTo>
                  <a:close/>
                </a:path>
                <a:path w="1936750" h="2857500">
                  <a:moveTo>
                    <a:pt x="44450" y="2120646"/>
                  </a:moveTo>
                  <a:lnTo>
                    <a:pt x="31750" y="2120646"/>
                  </a:lnTo>
                  <a:lnTo>
                    <a:pt x="31750" y="2222246"/>
                  </a:lnTo>
                  <a:lnTo>
                    <a:pt x="44450" y="2222246"/>
                  </a:lnTo>
                  <a:lnTo>
                    <a:pt x="44450" y="2120646"/>
                  </a:lnTo>
                  <a:close/>
                </a:path>
                <a:path w="1936750" h="2857500">
                  <a:moveTo>
                    <a:pt x="44450" y="2069846"/>
                  </a:moveTo>
                  <a:lnTo>
                    <a:pt x="31750" y="2069846"/>
                  </a:lnTo>
                  <a:lnTo>
                    <a:pt x="31750" y="2082546"/>
                  </a:lnTo>
                  <a:lnTo>
                    <a:pt x="44450" y="2082546"/>
                  </a:lnTo>
                  <a:lnTo>
                    <a:pt x="44450" y="2069846"/>
                  </a:lnTo>
                  <a:close/>
                </a:path>
                <a:path w="1936750" h="2857500">
                  <a:moveTo>
                    <a:pt x="44450" y="1930146"/>
                  </a:moveTo>
                  <a:lnTo>
                    <a:pt x="31750" y="1930146"/>
                  </a:lnTo>
                  <a:lnTo>
                    <a:pt x="31750" y="2031746"/>
                  </a:lnTo>
                  <a:lnTo>
                    <a:pt x="44450" y="2031746"/>
                  </a:lnTo>
                  <a:lnTo>
                    <a:pt x="44450" y="1930146"/>
                  </a:lnTo>
                  <a:close/>
                </a:path>
                <a:path w="1936750" h="2857500">
                  <a:moveTo>
                    <a:pt x="44450" y="1879346"/>
                  </a:moveTo>
                  <a:lnTo>
                    <a:pt x="31750" y="1879346"/>
                  </a:lnTo>
                  <a:lnTo>
                    <a:pt x="31750" y="1892046"/>
                  </a:lnTo>
                  <a:lnTo>
                    <a:pt x="44450" y="1892046"/>
                  </a:lnTo>
                  <a:lnTo>
                    <a:pt x="44450" y="1879346"/>
                  </a:lnTo>
                  <a:close/>
                </a:path>
                <a:path w="1936750" h="2857500">
                  <a:moveTo>
                    <a:pt x="44450" y="1739646"/>
                  </a:moveTo>
                  <a:lnTo>
                    <a:pt x="31750" y="1739646"/>
                  </a:lnTo>
                  <a:lnTo>
                    <a:pt x="31750" y="1841246"/>
                  </a:lnTo>
                  <a:lnTo>
                    <a:pt x="44450" y="1841246"/>
                  </a:lnTo>
                  <a:lnTo>
                    <a:pt x="44450" y="1739646"/>
                  </a:lnTo>
                  <a:close/>
                </a:path>
                <a:path w="1936750" h="2857500">
                  <a:moveTo>
                    <a:pt x="44450" y="1688846"/>
                  </a:moveTo>
                  <a:lnTo>
                    <a:pt x="31750" y="1688846"/>
                  </a:lnTo>
                  <a:lnTo>
                    <a:pt x="31750" y="1701546"/>
                  </a:lnTo>
                  <a:lnTo>
                    <a:pt x="44450" y="1701546"/>
                  </a:lnTo>
                  <a:lnTo>
                    <a:pt x="44450" y="1688846"/>
                  </a:lnTo>
                  <a:close/>
                </a:path>
                <a:path w="1936750" h="2857500">
                  <a:moveTo>
                    <a:pt x="44450" y="1549146"/>
                  </a:moveTo>
                  <a:lnTo>
                    <a:pt x="31750" y="1549146"/>
                  </a:lnTo>
                  <a:lnTo>
                    <a:pt x="31750" y="1650746"/>
                  </a:lnTo>
                  <a:lnTo>
                    <a:pt x="44450" y="1650746"/>
                  </a:lnTo>
                  <a:lnTo>
                    <a:pt x="44450" y="1549146"/>
                  </a:lnTo>
                  <a:close/>
                </a:path>
                <a:path w="1936750" h="2857500">
                  <a:moveTo>
                    <a:pt x="44450" y="1498346"/>
                  </a:moveTo>
                  <a:lnTo>
                    <a:pt x="31750" y="1498346"/>
                  </a:lnTo>
                  <a:lnTo>
                    <a:pt x="31750" y="1511046"/>
                  </a:lnTo>
                  <a:lnTo>
                    <a:pt x="44450" y="1511046"/>
                  </a:lnTo>
                  <a:lnTo>
                    <a:pt x="44450" y="1498346"/>
                  </a:lnTo>
                  <a:close/>
                </a:path>
                <a:path w="1936750" h="2857500">
                  <a:moveTo>
                    <a:pt x="108076" y="1422273"/>
                  </a:moveTo>
                  <a:lnTo>
                    <a:pt x="31750" y="1422273"/>
                  </a:lnTo>
                  <a:lnTo>
                    <a:pt x="31750" y="1460246"/>
                  </a:lnTo>
                  <a:lnTo>
                    <a:pt x="44450" y="1460246"/>
                  </a:lnTo>
                  <a:lnTo>
                    <a:pt x="44450" y="1434973"/>
                  </a:lnTo>
                  <a:lnTo>
                    <a:pt x="38100" y="1434973"/>
                  </a:lnTo>
                  <a:lnTo>
                    <a:pt x="44450" y="1428623"/>
                  </a:lnTo>
                  <a:lnTo>
                    <a:pt x="108076" y="1428623"/>
                  </a:lnTo>
                  <a:lnTo>
                    <a:pt x="108076" y="1422273"/>
                  </a:lnTo>
                  <a:close/>
                </a:path>
                <a:path w="1936750" h="2857500">
                  <a:moveTo>
                    <a:pt x="44450" y="1428623"/>
                  </a:moveTo>
                  <a:lnTo>
                    <a:pt x="38100" y="1434973"/>
                  </a:lnTo>
                  <a:lnTo>
                    <a:pt x="44450" y="1434973"/>
                  </a:lnTo>
                  <a:lnTo>
                    <a:pt x="44450" y="1428623"/>
                  </a:lnTo>
                  <a:close/>
                </a:path>
                <a:path w="1936750" h="2857500">
                  <a:moveTo>
                    <a:pt x="108076" y="1428623"/>
                  </a:moveTo>
                  <a:lnTo>
                    <a:pt x="44450" y="1428623"/>
                  </a:lnTo>
                  <a:lnTo>
                    <a:pt x="44450" y="1434973"/>
                  </a:lnTo>
                  <a:lnTo>
                    <a:pt x="108076" y="1434973"/>
                  </a:lnTo>
                  <a:lnTo>
                    <a:pt x="108076" y="1428623"/>
                  </a:lnTo>
                  <a:close/>
                </a:path>
                <a:path w="1936750" h="2857500">
                  <a:moveTo>
                    <a:pt x="158876" y="1422273"/>
                  </a:moveTo>
                  <a:lnTo>
                    <a:pt x="146176" y="1422273"/>
                  </a:lnTo>
                  <a:lnTo>
                    <a:pt x="146176" y="1434973"/>
                  </a:lnTo>
                  <a:lnTo>
                    <a:pt x="158876" y="1434973"/>
                  </a:lnTo>
                  <a:lnTo>
                    <a:pt x="158876" y="1422273"/>
                  </a:lnTo>
                  <a:close/>
                </a:path>
                <a:path w="1936750" h="2857500">
                  <a:moveTo>
                    <a:pt x="298577" y="1422273"/>
                  </a:moveTo>
                  <a:lnTo>
                    <a:pt x="196976" y="1422273"/>
                  </a:lnTo>
                  <a:lnTo>
                    <a:pt x="196976" y="1434973"/>
                  </a:lnTo>
                  <a:lnTo>
                    <a:pt x="298577" y="1434973"/>
                  </a:lnTo>
                  <a:lnTo>
                    <a:pt x="298577" y="1422273"/>
                  </a:lnTo>
                  <a:close/>
                </a:path>
                <a:path w="1936750" h="2857500">
                  <a:moveTo>
                    <a:pt x="349377" y="1422273"/>
                  </a:moveTo>
                  <a:lnTo>
                    <a:pt x="336677" y="1422273"/>
                  </a:lnTo>
                  <a:lnTo>
                    <a:pt x="336677" y="1434973"/>
                  </a:lnTo>
                  <a:lnTo>
                    <a:pt x="349377" y="1434973"/>
                  </a:lnTo>
                  <a:lnTo>
                    <a:pt x="349377" y="1422273"/>
                  </a:lnTo>
                  <a:close/>
                </a:path>
                <a:path w="1936750" h="2857500">
                  <a:moveTo>
                    <a:pt x="489077" y="1422273"/>
                  </a:moveTo>
                  <a:lnTo>
                    <a:pt x="387477" y="1422273"/>
                  </a:lnTo>
                  <a:lnTo>
                    <a:pt x="387477" y="1434973"/>
                  </a:lnTo>
                  <a:lnTo>
                    <a:pt x="489077" y="1434973"/>
                  </a:lnTo>
                  <a:lnTo>
                    <a:pt x="489077" y="1422273"/>
                  </a:lnTo>
                  <a:close/>
                </a:path>
                <a:path w="1936750" h="2857500">
                  <a:moveTo>
                    <a:pt x="539877" y="1422273"/>
                  </a:moveTo>
                  <a:lnTo>
                    <a:pt x="527177" y="1422273"/>
                  </a:lnTo>
                  <a:lnTo>
                    <a:pt x="527177" y="1434973"/>
                  </a:lnTo>
                  <a:lnTo>
                    <a:pt x="539877" y="1434973"/>
                  </a:lnTo>
                  <a:lnTo>
                    <a:pt x="539877" y="1422273"/>
                  </a:lnTo>
                  <a:close/>
                </a:path>
                <a:path w="1936750" h="2857500">
                  <a:moveTo>
                    <a:pt x="679577" y="1422273"/>
                  </a:moveTo>
                  <a:lnTo>
                    <a:pt x="577977" y="1422273"/>
                  </a:lnTo>
                  <a:lnTo>
                    <a:pt x="577977" y="1434973"/>
                  </a:lnTo>
                  <a:lnTo>
                    <a:pt x="679577" y="1434973"/>
                  </a:lnTo>
                  <a:lnTo>
                    <a:pt x="679577" y="1422273"/>
                  </a:lnTo>
                  <a:close/>
                </a:path>
                <a:path w="1936750" h="2857500">
                  <a:moveTo>
                    <a:pt x="730377" y="1422273"/>
                  </a:moveTo>
                  <a:lnTo>
                    <a:pt x="717677" y="1422273"/>
                  </a:lnTo>
                  <a:lnTo>
                    <a:pt x="717677" y="1434973"/>
                  </a:lnTo>
                  <a:lnTo>
                    <a:pt x="730377" y="1434973"/>
                  </a:lnTo>
                  <a:lnTo>
                    <a:pt x="730377" y="1422273"/>
                  </a:lnTo>
                  <a:close/>
                </a:path>
                <a:path w="1936750" h="2857500">
                  <a:moveTo>
                    <a:pt x="870077" y="1422273"/>
                  </a:moveTo>
                  <a:lnTo>
                    <a:pt x="768477" y="1422273"/>
                  </a:lnTo>
                  <a:lnTo>
                    <a:pt x="768477" y="1434973"/>
                  </a:lnTo>
                  <a:lnTo>
                    <a:pt x="870077" y="1434973"/>
                  </a:lnTo>
                  <a:lnTo>
                    <a:pt x="870077" y="1422273"/>
                  </a:lnTo>
                  <a:close/>
                </a:path>
                <a:path w="1936750" h="2857500">
                  <a:moveTo>
                    <a:pt x="920877" y="1422273"/>
                  </a:moveTo>
                  <a:lnTo>
                    <a:pt x="908177" y="1422273"/>
                  </a:lnTo>
                  <a:lnTo>
                    <a:pt x="908177" y="1434973"/>
                  </a:lnTo>
                  <a:lnTo>
                    <a:pt x="920877" y="1434973"/>
                  </a:lnTo>
                  <a:lnTo>
                    <a:pt x="920877" y="1422273"/>
                  </a:lnTo>
                  <a:close/>
                </a:path>
                <a:path w="1936750" h="2857500">
                  <a:moveTo>
                    <a:pt x="1060577" y="1422273"/>
                  </a:moveTo>
                  <a:lnTo>
                    <a:pt x="958977" y="1422273"/>
                  </a:lnTo>
                  <a:lnTo>
                    <a:pt x="958977" y="1434973"/>
                  </a:lnTo>
                  <a:lnTo>
                    <a:pt x="1060577" y="1434973"/>
                  </a:lnTo>
                  <a:lnTo>
                    <a:pt x="1060577" y="1422273"/>
                  </a:lnTo>
                  <a:close/>
                </a:path>
                <a:path w="1936750" h="2857500">
                  <a:moveTo>
                    <a:pt x="1111377" y="1422273"/>
                  </a:moveTo>
                  <a:lnTo>
                    <a:pt x="1098677" y="1422273"/>
                  </a:lnTo>
                  <a:lnTo>
                    <a:pt x="1098677" y="1434973"/>
                  </a:lnTo>
                  <a:lnTo>
                    <a:pt x="1111377" y="1434973"/>
                  </a:lnTo>
                  <a:lnTo>
                    <a:pt x="1111377" y="1422273"/>
                  </a:lnTo>
                  <a:close/>
                </a:path>
                <a:path w="1936750" h="2857500">
                  <a:moveTo>
                    <a:pt x="1251077" y="1422273"/>
                  </a:moveTo>
                  <a:lnTo>
                    <a:pt x="1149477" y="1422273"/>
                  </a:lnTo>
                  <a:lnTo>
                    <a:pt x="1149477" y="1434973"/>
                  </a:lnTo>
                  <a:lnTo>
                    <a:pt x="1251077" y="1434973"/>
                  </a:lnTo>
                  <a:lnTo>
                    <a:pt x="1251077" y="1422273"/>
                  </a:lnTo>
                  <a:close/>
                </a:path>
                <a:path w="1936750" h="2857500">
                  <a:moveTo>
                    <a:pt x="1301877" y="1422273"/>
                  </a:moveTo>
                  <a:lnTo>
                    <a:pt x="1289177" y="1422273"/>
                  </a:lnTo>
                  <a:lnTo>
                    <a:pt x="1289177" y="1434973"/>
                  </a:lnTo>
                  <a:lnTo>
                    <a:pt x="1301877" y="1434973"/>
                  </a:lnTo>
                  <a:lnTo>
                    <a:pt x="1301877" y="1422273"/>
                  </a:lnTo>
                  <a:close/>
                </a:path>
                <a:path w="1936750" h="2857500">
                  <a:moveTo>
                    <a:pt x="1441577" y="1422273"/>
                  </a:moveTo>
                  <a:lnTo>
                    <a:pt x="1339977" y="1422273"/>
                  </a:lnTo>
                  <a:lnTo>
                    <a:pt x="1339977" y="1434973"/>
                  </a:lnTo>
                  <a:lnTo>
                    <a:pt x="1441577" y="1434973"/>
                  </a:lnTo>
                  <a:lnTo>
                    <a:pt x="1441577" y="1422273"/>
                  </a:lnTo>
                  <a:close/>
                </a:path>
                <a:path w="1936750" h="2857500">
                  <a:moveTo>
                    <a:pt x="1492377" y="1422273"/>
                  </a:moveTo>
                  <a:lnTo>
                    <a:pt x="1479677" y="1422273"/>
                  </a:lnTo>
                  <a:lnTo>
                    <a:pt x="1479677" y="1434973"/>
                  </a:lnTo>
                  <a:lnTo>
                    <a:pt x="1492377" y="1434973"/>
                  </a:lnTo>
                  <a:lnTo>
                    <a:pt x="1492377" y="1422273"/>
                  </a:lnTo>
                  <a:close/>
                </a:path>
                <a:path w="1936750" h="2857500">
                  <a:moveTo>
                    <a:pt x="1632077" y="1422273"/>
                  </a:moveTo>
                  <a:lnTo>
                    <a:pt x="1530477" y="1422273"/>
                  </a:lnTo>
                  <a:lnTo>
                    <a:pt x="1530477" y="1434973"/>
                  </a:lnTo>
                  <a:lnTo>
                    <a:pt x="1632077" y="1434973"/>
                  </a:lnTo>
                  <a:lnTo>
                    <a:pt x="1632077" y="1422273"/>
                  </a:lnTo>
                  <a:close/>
                </a:path>
                <a:path w="1936750" h="2857500">
                  <a:moveTo>
                    <a:pt x="1682877" y="1422273"/>
                  </a:moveTo>
                  <a:lnTo>
                    <a:pt x="1670177" y="1422273"/>
                  </a:lnTo>
                  <a:lnTo>
                    <a:pt x="1670177" y="1434973"/>
                  </a:lnTo>
                  <a:lnTo>
                    <a:pt x="1682877" y="1434973"/>
                  </a:lnTo>
                  <a:lnTo>
                    <a:pt x="1682877" y="1422273"/>
                  </a:lnTo>
                  <a:close/>
                </a:path>
                <a:path w="1936750" h="2857500">
                  <a:moveTo>
                    <a:pt x="1822577" y="1422273"/>
                  </a:moveTo>
                  <a:lnTo>
                    <a:pt x="1720977" y="1422273"/>
                  </a:lnTo>
                  <a:lnTo>
                    <a:pt x="1720977" y="1434973"/>
                  </a:lnTo>
                  <a:lnTo>
                    <a:pt x="1822577" y="1434973"/>
                  </a:lnTo>
                  <a:lnTo>
                    <a:pt x="1822577" y="1422273"/>
                  </a:lnTo>
                  <a:close/>
                </a:path>
                <a:path w="1936750" h="2857500">
                  <a:moveTo>
                    <a:pt x="1873377" y="1422273"/>
                  </a:moveTo>
                  <a:lnTo>
                    <a:pt x="1860677" y="1422273"/>
                  </a:lnTo>
                  <a:lnTo>
                    <a:pt x="1860677" y="1434973"/>
                  </a:lnTo>
                  <a:lnTo>
                    <a:pt x="1873377" y="1434973"/>
                  </a:lnTo>
                  <a:lnTo>
                    <a:pt x="1873377" y="1422273"/>
                  </a:lnTo>
                  <a:close/>
                </a:path>
                <a:path w="1936750" h="2857500">
                  <a:moveTo>
                    <a:pt x="1904745" y="1313942"/>
                  </a:moveTo>
                  <a:lnTo>
                    <a:pt x="1892045" y="1313942"/>
                  </a:lnTo>
                  <a:lnTo>
                    <a:pt x="1892045" y="1415542"/>
                  </a:lnTo>
                  <a:lnTo>
                    <a:pt x="1904745" y="1415542"/>
                  </a:lnTo>
                  <a:lnTo>
                    <a:pt x="1904745" y="1313942"/>
                  </a:lnTo>
                  <a:close/>
                </a:path>
                <a:path w="1936750" h="2857500">
                  <a:moveTo>
                    <a:pt x="1904745" y="1263142"/>
                  </a:moveTo>
                  <a:lnTo>
                    <a:pt x="1892045" y="1263142"/>
                  </a:lnTo>
                  <a:lnTo>
                    <a:pt x="1892045" y="1275842"/>
                  </a:lnTo>
                  <a:lnTo>
                    <a:pt x="1904745" y="1275842"/>
                  </a:lnTo>
                  <a:lnTo>
                    <a:pt x="1904745" y="1263142"/>
                  </a:lnTo>
                  <a:close/>
                </a:path>
                <a:path w="1936750" h="2857500">
                  <a:moveTo>
                    <a:pt x="1904745" y="1123442"/>
                  </a:moveTo>
                  <a:lnTo>
                    <a:pt x="1892045" y="1123442"/>
                  </a:lnTo>
                  <a:lnTo>
                    <a:pt x="1892045" y="1225042"/>
                  </a:lnTo>
                  <a:lnTo>
                    <a:pt x="1904745" y="1225042"/>
                  </a:lnTo>
                  <a:lnTo>
                    <a:pt x="1904745" y="1123442"/>
                  </a:lnTo>
                  <a:close/>
                </a:path>
                <a:path w="1936750" h="2857500">
                  <a:moveTo>
                    <a:pt x="1904745" y="1072642"/>
                  </a:moveTo>
                  <a:lnTo>
                    <a:pt x="1892045" y="1072642"/>
                  </a:lnTo>
                  <a:lnTo>
                    <a:pt x="1892045" y="1085342"/>
                  </a:lnTo>
                  <a:lnTo>
                    <a:pt x="1904745" y="1085342"/>
                  </a:lnTo>
                  <a:lnTo>
                    <a:pt x="1904745" y="1072642"/>
                  </a:lnTo>
                  <a:close/>
                </a:path>
                <a:path w="1936750" h="2857500">
                  <a:moveTo>
                    <a:pt x="1904745" y="932942"/>
                  </a:moveTo>
                  <a:lnTo>
                    <a:pt x="1892045" y="932942"/>
                  </a:lnTo>
                  <a:lnTo>
                    <a:pt x="1892045" y="1034542"/>
                  </a:lnTo>
                  <a:lnTo>
                    <a:pt x="1904745" y="1034542"/>
                  </a:lnTo>
                  <a:lnTo>
                    <a:pt x="1904745" y="932942"/>
                  </a:lnTo>
                  <a:close/>
                </a:path>
                <a:path w="1936750" h="2857500">
                  <a:moveTo>
                    <a:pt x="1904745" y="882142"/>
                  </a:moveTo>
                  <a:lnTo>
                    <a:pt x="1892045" y="882142"/>
                  </a:lnTo>
                  <a:lnTo>
                    <a:pt x="1892045" y="894842"/>
                  </a:lnTo>
                  <a:lnTo>
                    <a:pt x="1904745" y="894842"/>
                  </a:lnTo>
                  <a:lnTo>
                    <a:pt x="1904745" y="882142"/>
                  </a:lnTo>
                  <a:close/>
                </a:path>
                <a:path w="1936750" h="2857500">
                  <a:moveTo>
                    <a:pt x="1904745" y="742442"/>
                  </a:moveTo>
                  <a:lnTo>
                    <a:pt x="1892045" y="742442"/>
                  </a:lnTo>
                  <a:lnTo>
                    <a:pt x="1892045" y="844042"/>
                  </a:lnTo>
                  <a:lnTo>
                    <a:pt x="1904745" y="844042"/>
                  </a:lnTo>
                  <a:lnTo>
                    <a:pt x="1904745" y="742442"/>
                  </a:lnTo>
                  <a:close/>
                </a:path>
                <a:path w="1936750" h="2857500">
                  <a:moveTo>
                    <a:pt x="1904745" y="691642"/>
                  </a:moveTo>
                  <a:lnTo>
                    <a:pt x="1892045" y="691642"/>
                  </a:lnTo>
                  <a:lnTo>
                    <a:pt x="1892045" y="704342"/>
                  </a:lnTo>
                  <a:lnTo>
                    <a:pt x="1904745" y="704342"/>
                  </a:lnTo>
                  <a:lnTo>
                    <a:pt x="1904745" y="691642"/>
                  </a:lnTo>
                  <a:close/>
                </a:path>
                <a:path w="1936750" h="2857500">
                  <a:moveTo>
                    <a:pt x="1904745" y="551942"/>
                  </a:moveTo>
                  <a:lnTo>
                    <a:pt x="1892045" y="551942"/>
                  </a:lnTo>
                  <a:lnTo>
                    <a:pt x="1892045" y="653542"/>
                  </a:lnTo>
                  <a:lnTo>
                    <a:pt x="1904745" y="653542"/>
                  </a:lnTo>
                  <a:lnTo>
                    <a:pt x="1904745" y="551942"/>
                  </a:lnTo>
                  <a:close/>
                </a:path>
                <a:path w="1936750" h="2857500">
                  <a:moveTo>
                    <a:pt x="1904745" y="501142"/>
                  </a:moveTo>
                  <a:lnTo>
                    <a:pt x="1892045" y="501142"/>
                  </a:lnTo>
                  <a:lnTo>
                    <a:pt x="1892045" y="513842"/>
                  </a:lnTo>
                  <a:lnTo>
                    <a:pt x="1904745" y="513842"/>
                  </a:lnTo>
                  <a:lnTo>
                    <a:pt x="1904745" y="501142"/>
                  </a:lnTo>
                  <a:close/>
                </a:path>
                <a:path w="1936750" h="2857500">
                  <a:moveTo>
                    <a:pt x="1904745" y="361442"/>
                  </a:moveTo>
                  <a:lnTo>
                    <a:pt x="1892045" y="361442"/>
                  </a:lnTo>
                  <a:lnTo>
                    <a:pt x="1892045" y="463042"/>
                  </a:lnTo>
                  <a:lnTo>
                    <a:pt x="1904745" y="463042"/>
                  </a:lnTo>
                  <a:lnTo>
                    <a:pt x="1904745" y="361442"/>
                  </a:lnTo>
                  <a:close/>
                </a:path>
                <a:path w="1936750" h="2857500">
                  <a:moveTo>
                    <a:pt x="1904745" y="310642"/>
                  </a:moveTo>
                  <a:lnTo>
                    <a:pt x="1892045" y="310642"/>
                  </a:lnTo>
                  <a:lnTo>
                    <a:pt x="1892045" y="323342"/>
                  </a:lnTo>
                  <a:lnTo>
                    <a:pt x="1904745" y="323342"/>
                  </a:lnTo>
                  <a:lnTo>
                    <a:pt x="1904745" y="310642"/>
                  </a:lnTo>
                  <a:close/>
                </a:path>
                <a:path w="1936750" h="2857500">
                  <a:moveTo>
                    <a:pt x="1904745" y="170942"/>
                  </a:moveTo>
                  <a:lnTo>
                    <a:pt x="1892045" y="170942"/>
                  </a:lnTo>
                  <a:lnTo>
                    <a:pt x="1892045" y="272542"/>
                  </a:lnTo>
                  <a:lnTo>
                    <a:pt x="1904745" y="272542"/>
                  </a:lnTo>
                  <a:lnTo>
                    <a:pt x="1904745" y="170942"/>
                  </a:lnTo>
                  <a:close/>
                </a:path>
                <a:path w="1936750" h="2857500">
                  <a:moveTo>
                    <a:pt x="1904745" y="120142"/>
                  </a:moveTo>
                  <a:lnTo>
                    <a:pt x="1892045" y="120142"/>
                  </a:lnTo>
                  <a:lnTo>
                    <a:pt x="1892045" y="132842"/>
                  </a:lnTo>
                  <a:lnTo>
                    <a:pt x="1904745" y="132842"/>
                  </a:lnTo>
                  <a:lnTo>
                    <a:pt x="1904745" y="120142"/>
                  </a:lnTo>
                  <a:close/>
                </a:path>
                <a:path w="1936750" h="2857500">
                  <a:moveTo>
                    <a:pt x="1904745" y="63500"/>
                  </a:moveTo>
                  <a:lnTo>
                    <a:pt x="1892045" y="63500"/>
                  </a:lnTo>
                  <a:lnTo>
                    <a:pt x="1892045" y="82042"/>
                  </a:lnTo>
                  <a:lnTo>
                    <a:pt x="1904745" y="82042"/>
                  </a:lnTo>
                  <a:lnTo>
                    <a:pt x="1904745" y="63500"/>
                  </a:lnTo>
                  <a:close/>
                </a:path>
                <a:path w="1936750" h="2857500">
                  <a:moveTo>
                    <a:pt x="1898395" y="0"/>
                  </a:moveTo>
                  <a:lnTo>
                    <a:pt x="1860295" y="76200"/>
                  </a:lnTo>
                  <a:lnTo>
                    <a:pt x="1892045" y="76200"/>
                  </a:lnTo>
                  <a:lnTo>
                    <a:pt x="1892045" y="63500"/>
                  </a:lnTo>
                  <a:lnTo>
                    <a:pt x="1930145" y="63500"/>
                  </a:lnTo>
                  <a:lnTo>
                    <a:pt x="1898395" y="0"/>
                  </a:lnTo>
                  <a:close/>
                </a:path>
                <a:path w="1936750" h="2857500">
                  <a:moveTo>
                    <a:pt x="1930145" y="63500"/>
                  </a:moveTo>
                  <a:lnTo>
                    <a:pt x="1904745" y="63500"/>
                  </a:lnTo>
                  <a:lnTo>
                    <a:pt x="1904745" y="76200"/>
                  </a:lnTo>
                  <a:lnTo>
                    <a:pt x="1936495" y="76200"/>
                  </a:lnTo>
                  <a:lnTo>
                    <a:pt x="1930145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52560" y="1249680"/>
              <a:ext cx="1219200" cy="12192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69736" y="2468880"/>
              <a:ext cx="3430270" cy="2857500"/>
            </a:xfrm>
            <a:custGeom>
              <a:avLst/>
              <a:gdLst/>
              <a:ahLst/>
              <a:cxnLst/>
              <a:rect l="l" t="t" r="r" b="b"/>
              <a:pathLst>
                <a:path w="3430270" h="2857500">
                  <a:moveTo>
                    <a:pt x="31750" y="2781046"/>
                  </a:moveTo>
                  <a:lnTo>
                    <a:pt x="0" y="2781046"/>
                  </a:lnTo>
                  <a:lnTo>
                    <a:pt x="38100" y="2857246"/>
                  </a:lnTo>
                  <a:lnTo>
                    <a:pt x="69850" y="2793746"/>
                  </a:lnTo>
                  <a:lnTo>
                    <a:pt x="31750" y="2793746"/>
                  </a:lnTo>
                  <a:lnTo>
                    <a:pt x="31750" y="2781046"/>
                  </a:lnTo>
                  <a:close/>
                </a:path>
                <a:path w="3430270" h="2857500">
                  <a:moveTo>
                    <a:pt x="44450" y="2692146"/>
                  </a:moveTo>
                  <a:lnTo>
                    <a:pt x="31750" y="2692146"/>
                  </a:lnTo>
                  <a:lnTo>
                    <a:pt x="31750" y="2793746"/>
                  </a:lnTo>
                  <a:lnTo>
                    <a:pt x="44450" y="2793746"/>
                  </a:lnTo>
                  <a:lnTo>
                    <a:pt x="44450" y="2692146"/>
                  </a:lnTo>
                  <a:close/>
                </a:path>
                <a:path w="3430270" h="2857500">
                  <a:moveTo>
                    <a:pt x="76200" y="2781046"/>
                  </a:moveTo>
                  <a:lnTo>
                    <a:pt x="44450" y="2781046"/>
                  </a:lnTo>
                  <a:lnTo>
                    <a:pt x="44450" y="2793746"/>
                  </a:lnTo>
                  <a:lnTo>
                    <a:pt x="69850" y="2793746"/>
                  </a:lnTo>
                  <a:lnTo>
                    <a:pt x="76200" y="2781046"/>
                  </a:lnTo>
                  <a:close/>
                </a:path>
                <a:path w="3430270" h="2857500">
                  <a:moveTo>
                    <a:pt x="44450" y="2641346"/>
                  </a:moveTo>
                  <a:lnTo>
                    <a:pt x="31750" y="2641346"/>
                  </a:lnTo>
                  <a:lnTo>
                    <a:pt x="31750" y="2654046"/>
                  </a:lnTo>
                  <a:lnTo>
                    <a:pt x="44450" y="2654046"/>
                  </a:lnTo>
                  <a:lnTo>
                    <a:pt x="44450" y="2641346"/>
                  </a:lnTo>
                  <a:close/>
                </a:path>
                <a:path w="3430270" h="2857500">
                  <a:moveTo>
                    <a:pt x="44450" y="2501646"/>
                  </a:moveTo>
                  <a:lnTo>
                    <a:pt x="31750" y="2501646"/>
                  </a:lnTo>
                  <a:lnTo>
                    <a:pt x="31750" y="2603246"/>
                  </a:lnTo>
                  <a:lnTo>
                    <a:pt x="44450" y="2603246"/>
                  </a:lnTo>
                  <a:lnTo>
                    <a:pt x="44450" y="2501646"/>
                  </a:lnTo>
                  <a:close/>
                </a:path>
                <a:path w="3430270" h="2857500">
                  <a:moveTo>
                    <a:pt x="44450" y="2450846"/>
                  </a:moveTo>
                  <a:lnTo>
                    <a:pt x="31750" y="2450846"/>
                  </a:lnTo>
                  <a:lnTo>
                    <a:pt x="31750" y="2463546"/>
                  </a:lnTo>
                  <a:lnTo>
                    <a:pt x="44450" y="2463546"/>
                  </a:lnTo>
                  <a:lnTo>
                    <a:pt x="44450" y="2450846"/>
                  </a:lnTo>
                  <a:close/>
                </a:path>
                <a:path w="3430270" h="2857500">
                  <a:moveTo>
                    <a:pt x="44450" y="2311146"/>
                  </a:moveTo>
                  <a:lnTo>
                    <a:pt x="31750" y="2311146"/>
                  </a:lnTo>
                  <a:lnTo>
                    <a:pt x="31750" y="2412746"/>
                  </a:lnTo>
                  <a:lnTo>
                    <a:pt x="44450" y="2412746"/>
                  </a:lnTo>
                  <a:lnTo>
                    <a:pt x="44450" y="2311146"/>
                  </a:lnTo>
                  <a:close/>
                </a:path>
                <a:path w="3430270" h="2857500">
                  <a:moveTo>
                    <a:pt x="44450" y="2260346"/>
                  </a:moveTo>
                  <a:lnTo>
                    <a:pt x="31750" y="2260346"/>
                  </a:lnTo>
                  <a:lnTo>
                    <a:pt x="31750" y="2273046"/>
                  </a:lnTo>
                  <a:lnTo>
                    <a:pt x="44450" y="2273046"/>
                  </a:lnTo>
                  <a:lnTo>
                    <a:pt x="44450" y="2260346"/>
                  </a:lnTo>
                  <a:close/>
                </a:path>
                <a:path w="3430270" h="2857500">
                  <a:moveTo>
                    <a:pt x="44450" y="2120646"/>
                  </a:moveTo>
                  <a:lnTo>
                    <a:pt x="31750" y="2120646"/>
                  </a:lnTo>
                  <a:lnTo>
                    <a:pt x="31750" y="2222246"/>
                  </a:lnTo>
                  <a:lnTo>
                    <a:pt x="44450" y="2222246"/>
                  </a:lnTo>
                  <a:lnTo>
                    <a:pt x="44450" y="2120646"/>
                  </a:lnTo>
                  <a:close/>
                </a:path>
                <a:path w="3430270" h="2857500">
                  <a:moveTo>
                    <a:pt x="44450" y="2069846"/>
                  </a:moveTo>
                  <a:lnTo>
                    <a:pt x="31750" y="2069846"/>
                  </a:lnTo>
                  <a:lnTo>
                    <a:pt x="31750" y="2082546"/>
                  </a:lnTo>
                  <a:lnTo>
                    <a:pt x="44450" y="2082546"/>
                  </a:lnTo>
                  <a:lnTo>
                    <a:pt x="44450" y="2069846"/>
                  </a:lnTo>
                  <a:close/>
                </a:path>
                <a:path w="3430270" h="2857500">
                  <a:moveTo>
                    <a:pt x="44450" y="1930146"/>
                  </a:moveTo>
                  <a:lnTo>
                    <a:pt x="31750" y="1930146"/>
                  </a:lnTo>
                  <a:lnTo>
                    <a:pt x="31750" y="2031746"/>
                  </a:lnTo>
                  <a:lnTo>
                    <a:pt x="44450" y="2031746"/>
                  </a:lnTo>
                  <a:lnTo>
                    <a:pt x="44450" y="1930146"/>
                  </a:lnTo>
                  <a:close/>
                </a:path>
                <a:path w="3430270" h="2857500">
                  <a:moveTo>
                    <a:pt x="44450" y="1879346"/>
                  </a:moveTo>
                  <a:lnTo>
                    <a:pt x="31750" y="1879346"/>
                  </a:lnTo>
                  <a:lnTo>
                    <a:pt x="31750" y="1892046"/>
                  </a:lnTo>
                  <a:lnTo>
                    <a:pt x="44450" y="1892046"/>
                  </a:lnTo>
                  <a:lnTo>
                    <a:pt x="44450" y="1879346"/>
                  </a:lnTo>
                  <a:close/>
                </a:path>
                <a:path w="3430270" h="2857500">
                  <a:moveTo>
                    <a:pt x="44450" y="1739646"/>
                  </a:moveTo>
                  <a:lnTo>
                    <a:pt x="31750" y="1739646"/>
                  </a:lnTo>
                  <a:lnTo>
                    <a:pt x="31750" y="1841246"/>
                  </a:lnTo>
                  <a:lnTo>
                    <a:pt x="44450" y="1841246"/>
                  </a:lnTo>
                  <a:lnTo>
                    <a:pt x="44450" y="1739646"/>
                  </a:lnTo>
                  <a:close/>
                </a:path>
                <a:path w="3430270" h="2857500">
                  <a:moveTo>
                    <a:pt x="44450" y="1688846"/>
                  </a:moveTo>
                  <a:lnTo>
                    <a:pt x="31750" y="1688846"/>
                  </a:lnTo>
                  <a:lnTo>
                    <a:pt x="31750" y="1701546"/>
                  </a:lnTo>
                  <a:lnTo>
                    <a:pt x="44450" y="1701546"/>
                  </a:lnTo>
                  <a:lnTo>
                    <a:pt x="44450" y="1688846"/>
                  </a:lnTo>
                  <a:close/>
                </a:path>
                <a:path w="3430270" h="2857500">
                  <a:moveTo>
                    <a:pt x="44450" y="1549146"/>
                  </a:moveTo>
                  <a:lnTo>
                    <a:pt x="31750" y="1549146"/>
                  </a:lnTo>
                  <a:lnTo>
                    <a:pt x="31750" y="1650746"/>
                  </a:lnTo>
                  <a:lnTo>
                    <a:pt x="44450" y="1650746"/>
                  </a:lnTo>
                  <a:lnTo>
                    <a:pt x="44450" y="1549146"/>
                  </a:lnTo>
                  <a:close/>
                </a:path>
                <a:path w="3430270" h="2857500">
                  <a:moveTo>
                    <a:pt x="44450" y="1498346"/>
                  </a:moveTo>
                  <a:lnTo>
                    <a:pt x="31750" y="1498346"/>
                  </a:lnTo>
                  <a:lnTo>
                    <a:pt x="31750" y="1511046"/>
                  </a:lnTo>
                  <a:lnTo>
                    <a:pt x="44450" y="1511046"/>
                  </a:lnTo>
                  <a:lnTo>
                    <a:pt x="44450" y="1498346"/>
                  </a:lnTo>
                  <a:close/>
                </a:path>
                <a:path w="3430270" h="2857500">
                  <a:moveTo>
                    <a:pt x="108076" y="1422273"/>
                  </a:moveTo>
                  <a:lnTo>
                    <a:pt x="31750" y="1422273"/>
                  </a:lnTo>
                  <a:lnTo>
                    <a:pt x="31750" y="1460246"/>
                  </a:lnTo>
                  <a:lnTo>
                    <a:pt x="44450" y="1460246"/>
                  </a:lnTo>
                  <a:lnTo>
                    <a:pt x="44450" y="1434973"/>
                  </a:lnTo>
                  <a:lnTo>
                    <a:pt x="38100" y="1434973"/>
                  </a:lnTo>
                  <a:lnTo>
                    <a:pt x="44450" y="1428623"/>
                  </a:lnTo>
                  <a:lnTo>
                    <a:pt x="108076" y="1428623"/>
                  </a:lnTo>
                  <a:lnTo>
                    <a:pt x="108076" y="1422273"/>
                  </a:lnTo>
                  <a:close/>
                </a:path>
                <a:path w="3430270" h="2857500">
                  <a:moveTo>
                    <a:pt x="44450" y="1428623"/>
                  </a:moveTo>
                  <a:lnTo>
                    <a:pt x="38100" y="1434973"/>
                  </a:lnTo>
                  <a:lnTo>
                    <a:pt x="44450" y="1434973"/>
                  </a:lnTo>
                  <a:lnTo>
                    <a:pt x="44450" y="1428623"/>
                  </a:lnTo>
                  <a:close/>
                </a:path>
                <a:path w="3430270" h="2857500">
                  <a:moveTo>
                    <a:pt x="108076" y="1428623"/>
                  </a:moveTo>
                  <a:lnTo>
                    <a:pt x="44450" y="1428623"/>
                  </a:lnTo>
                  <a:lnTo>
                    <a:pt x="44450" y="1434973"/>
                  </a:lnTo>
                  <a:lnTo>
                    <a:pt x="108076" y="1434973"/>
                  </a:lnTo>
                  <a:lnTo>
                    <a:pt x="108076" y="1428623"/>
                  </a:lnTo>
                  <a:close/>
                </a:path>
                <a:path w="3430270" h="2857500">
                  <a:moveTo>
                    <a:pt x="158876" y="1422273"/>
                  </a:moveTo>
                  <a:lnTo>
                    <a:pt x="146176" y="1422273"/>
                  </a:lnTo>
                  <a:lnTo>
                    <a:pt x="146176" y="1434973"/>
                  </a:lnTo>
                  <a:lnTo>
                    <a:pt x="158876" y="1434973"/>
                  </a:lnTo>
                  <a:lnTo>
                    <a:pt x="158876" y="1422273"/>
                  </a:lnTo>
                  <a:close/>
                </a:path>
                <a:path w="3430270" h="2857500">
                  <a:moveTo>
                    <a:pt x="298577" y="1422273"/>
                  </a:moveTo>
                  <a:lnTo>
                    <a:pt x="196976" y="1422273"/>
                  </a:lnTo>
                  <a:lnTo>
                    <a:pt x="196976" y="1434973"/>
                  </a:lnTo>
                  <a:lnTo>
                    <a:pt x="298577" y="1434973"/>
                  </a:lnTo>
                  <a:lnTo>
                    <a:pt x="298577" y="1422273"/>
                  </a:lnTo>
                  <a:close/>
                </a:path>
                <a:path w="3430270" h="2857500">
                  <a:moveTo>
                    <a:pt x="349377" y="1422273"/>
                  </a:moveTo>
                  <a:lnTo>
                    <a:pt x="336677" y="1422273"/>
                  </a:lnTo>
                  <a:lnTo>
                    <a:pt x="336677" y="1434973"/>
                  </a:lnTo>
                  <a:lnTo>
                    <a:pt x="349377" y="1434973"/>
                  </a:lnTo>
                  <a:lnTo>
                    <a:pt x="349377" y="1422273"/>
                  </a:lnTo>
                  <a:close/>
                </a:path>
                <a:path w="3430270" h="2857500">
                  <a:moveTo>
                    <a:pt x="489077" y="1422273"/>
                  </a:moveTo>
                  <a:lnTo>
                    <a:pt x="387477" y="1422273"/>
                  </a:lnTo>
                  <a:lnTo>
                    <a:pt x="387477" y="1434973"/>
                  </a:lnTo>
                  <a:lnTo>
                    <a:pt x="489077" y="1434973"/>
                  </a:lnTo>
                  <a:lnTo>
                    <a:pt x="489077" y="1422273"/>
                  </a:lnTo>
                  <a:close/>
                </a:path>
                <a:path w="3430270" h="2857500">
                  <a:moveTo>
                    <a:pt x="539877" y="1422273"/>
                  </a:moveTo>
                  <a:lnTo>
                    <a:pt x="527177" y="1422273"/>
                  </a:lnTo>
                  <a:lnTo>
                    <a:pt x="527177" y="1434973"/>
                  </a:lnTo>
                  <a:lnTo>
                    <a:pt x="539877" y="1434973"/>
                  </a:lnTo>
                  <a:lnTo>
                    <a:pt x="539877" y="1422273"/>
                  </a:lnTo>
                  <a:close/>
                </a:path>
                <a:path w="3430270" h="2857500">
                  <a:moveTo>
                    <a:pt x="679577" y="1422273"/>
                  </a:moveTo>
                  <a:lnTo>
                    <a:pt x="577977" y="1422273"/>
                  </a:lnTo>
                  <a:lnTo>
                    <a:pt x="577977" y="1434973"/>
                  </a:lnTo>
                  <a:lnTo>
                    <a:pt x="679577" y="1434973"/>
                  </a:lnTo>
                  <a:lnTo>
                    <a:pt x="679577" y="1422273"/>
                  </a:lnTo>
                  <a:close/>
                </a:path>
                <a:path w="3430270" h="2857500">
                  <a:moveTo>
                    <a:pt x="730377" y="1422273"/>
                  </a:moveTo>
                  <a:lnTo>
                    <a:pt x="717677" y="1422273"/>
                  </a:lnTo>
                  <a:lnTo>
                    <a:pt x="717677" y="1434973"/>
                  </a:lnTo>
                  <a:lnTo>
                    <a:pt x="730377" y="1434973"/>
                  </a:lnTo>
                  <a:lnTo>
                    <a:pt x="730377" y="1422273"/>
                  </a:lnTo>
                  <a:close/>
                </a:path>
                <a:path w="3430270" h="2857500">
                  <a:moveTo>
                    <a:pt x="870077" y="1422273"/>
                  </a:moveTo>
                  <a:lnTo>
                    <a:pt x="768477" y="1422273"/>
                  </a:lnTo>
                  <a:lnTo>
                    <a:pt x="768477" y="1434973"/>
                  </a:lnTo>
                  <a:lnTo>
                    <a:pt x="870077" y="1434973"/>
                  </a:lnTo>
                  <a:lnTo>
                    <a:pt x="870077" y="1422273"/>
                  </a:lnTo>
                  <a:close/>
                </a:path>
                <a:path w="3430270" h="2857500">
                  <a:moveTo>
                    <a:pt x="920877" y="1422273"/>
                  </a:moveTo>
                  <a:lnTo>
                    <a:pt x="908177" y="1422273"/>
                  </a:lnTo>
                  <a:lnTo>
                    <a:pt x="908177" y="1434973"/>
                  </a:lnTo>
                  <a:lnTo>
                    <a:pt x="920877" y="1434973"/>
                  </a:lnTo>
                  <a:lnTo>
                    <a:pt x="920877" y="1422273"/>
                  </a:lnTo>
                  <a:close/>
                </a:path>
                <a:path w="3430270" h="2857500">
                  <a:moveTo>
                    <a:pt x="1060577" y="1422273"/>
                  </a:moveTo>
                  <a:lnTo>
                    <a:pt x="958977" y="1422273"/>
                  </a:lnTo>
                  <a:lnTo>
                    <a:pt x="958977" y="1434973"/>
                  </a:lnTo>
                  <a:lnTo>
                    <a:pt x="1060577" y="1434973"/>
                  </a:lnTo>
                  <a:lnTo>
                    <a:pt x="1060577" y="1422273"/>
                  </a:lnTo>
                  <a:close/>
                </a:path>
                <a:path w="3430270" h="2857500">
                  <a:moveTo>
                    <a:pt x="1111377" y="1422273"/>
                  </a:moveTo>
                  <a:lnTo>
                    <a:pt x="1098677" y="1422273"/>
                  </a:lnTo>
                  <a:lnTo>
                    <a:pt x="1098677" y="1434973"/>
                  </a:lnTo>
                  <a:lnTo>
                    <a:pt x="1111377" y="1434973"/>
                  </a:lnTo>
                  <a:lnTo>
                    <a:pt x="1111377" y="1422273"/>
                  </a:lnTo>
                  <a:close/>
                </a:path>
                <a:path w="3430270" h="2857500">
                  <a:moveTo>
                    <a:pt x="1251077" y="1422273"/>
                  </a:moveTo>
                  <a:lnTo>
                    <a:pt x="1149477" y="1422273"/>
                  </a:lnTo>
                  <a:lnTo>
                    <a:pt x="1149477" y="1434973"/>
                  </a:lnTo>
                  <a:lnTo>
                    <a:pt x="1251077" y="1434973"/>
                  </a:lnTo>
                  <a:lnTo>
                    <a:pt x="1251077" y="1422273"/>
                  </a:lnTo>
                  <a:close/>
                </a:path>
                <a:path w="3430270" h="2857500">
                  <a:moveTo>
                    <a:pt x="1301877" y="1422273"/>
                  </a:moveTo>
                  <a:lnTo>
                    <a:pt x="1289177" y="1422273"/>
                  </a:lnTo>
                  <a:lnTo>
                    <a:pt x="1289177" y="1434973"/>
                  </a:lnTo>
                  <a:lnTo>
                    <a:pt x="1301877" y="1434973"/>
                  </a:lnTo>
                  <a:lnTo>
                    <a:pt x="1301877" y="1422273"/>
                  </a:lnTo>
                  <a:close/>
                </a:path>
                <a:path w="3430270" h="2857500">
                  <a:moveTo>
                    <a:pt x="1441577" y="1422273"/>
                  </a:moveTo>
                  <a:lnTo>
                    <a:pt x="1339977" y="1422273"/>
                  </a:lnTo>
                  <a:lnTo>
                    <a:pt x="1339977" y="1434973"/>
                  </a:lnTo>
                  <a:lnTo>
                    <a:pt x="1441577" y="1434973"/>
                  </a:lnTo>
                  <a:lnTo>
                    <a:pt x="1441577" y="1422273"/>
                  </a:lnTo>
                  <a:close/>
                </a:path>
                <a:path w="3430270" h="2857500">
                  <a:moveTo>
                    <a:pt x="1492377" y="1422273"/>
                  </a:moveTo>
                  <a:lnTo>
                    <a:pt x="1479677" y="1422273"/>
                  </a:lnTo>
                  <a:lnTo>
                    <a:pt x="1479677" y="1434973"/>
                  </a:lnTo>
                  <a:lnTo>
                    <a:pt x="1492377" y="1434973"/>
                  </a:lnTo>
                  <a:lnTo>
                    <a:pt x="1492377" y="1422273"/>
                  </a:lnTo>
                  <a:close/>
                </a:path>
                <a:path w="3430270" h="2857500">
                  <a:moveTo>
                    <a:pt x="1632077" y="1422273"/>
                  </a:moveTo>
                  <a:lnTo>
                    <a:pt x="1530477" y="1422273"/>
                  </a:lnTo>
                  <a:lnTo>
                    <a:pt x="1530477" y="1434973"/>
                  </a:lnTo>
                  <a:lnTo>
                    <a:pt x="1632077" y="1434973"/>
                  </a:lnTo>
                  <a:lnTo>
                    <a:pt x="1632077" y="1422273"/>
                  </a:lnTo>
                  <a:close/>
                </a:path>
                <a:path w="3430270" h="2857500">
                  <a:moveTo>
                    <a:pt x="1682877" y="1422273"/>
                  </a:moveTo>
                  <a:lnTo>
                    <a:pt x="1670177" y="1422273"/>
                  </a:lnTo>
                  <a:lnTo>
                    <a:pt x="1670177" y="1434973"/>
                  </a:lnTo>
                  <a:lnTo>
                    <a:pt x="1682877" y="1434973"/>
                  </a:lnTo>
                  <a:lnTo>
                    <a:pt x="1682877" y="1422273"/>
                  </a:lnTo>
                  <a:close/>
                </a:path>
                <a:path w="3430270" h="2857500">
                  <a:moveTo>
                    <a:pt x="1822577" y="1422273"/>
                  </a:moveTo>
                  <a:lnTo>
                    <a:pt x="1720977" y="1422273"/>
                  </a:lnTo>
                  <a:lnTo>
                    <a:pt x="1720977" y="1434973"/>
                  </a:lnTo>
                  <a:lnTo>
                    <a:pt x="1822577" y="1434973"/>
                  </a:lnTo>
                  <a:lnTo>
                    <a:pt x="1822577" y="1422273"/>
                  </a:lnTo>
                  <a:close/>
                </a:path>
                <a:path w="3430270" h="2857500">
                  <a:moveTo>
                    <a:pt x="1873377" y="1422273"/>
                  </a:moveTo>
                  <a:lnTo>
                    <a:pt x="1860677" y="1422273"/>
                  </a:lnTo>
                  <a:lnTo>
                    <a:pt x="1860677" y="1434973"/>
                  </a:lnTo>
                  <a:lnTo>
                    <a:pt x="1873377" y="1434973"/>
                  </a:lnTo>
                  <a:lnTo>
                    <a:pt x="1873377" y="1422273"/>
                  </a:lnTo>
                  <a:close/>
                </a:path>
                <a:path w="3430270" h="2857500">
                  <a:moveTo>
                    <a:pt x="2013077" y="1422273"/>
                  </a:moveTo>
                  <a:lnTo>
                    <a:pt x="1911477" y="1422273"/>
                  </a:lnTo>
                  <a:lnTo>
                    <a:pt x="1911477" y="1434973"/>
                  </a:lnTo>
                  <a:lnTo>
                    <a:pt x="2013077" y="1434973"/>
                  </a:lnTo>
                  <a:lnTo>
                    <a:pt x="2013077" y="1422273"/>
                  </a:lnTo>
                  <a:close/>
                </a:path>
                <a:path w="3430270" h="2857500">
                  <a:moveTo>
                    <a:pt x="2063877" y="1422273"/>
                  </a:moveTo>
                  <a:lnTo>
                    <a:pt x="2051177" y="1422273"/>
                  </a:lnTo>
                  <a:lnTo>
                    <a:pt x="2051177" y="1434973"/>
                  </a:lnTo>
                  <a:lnTo>
                    <a:pt x="2063877" y="1434973"/>
                  </a:lnTo>
                  <a:lnTo>
                    <a:pt x="2063877" y="1422273"/>
                  </a:lnTo>
                  <a:close/>
                </a:path>
                <a:path w="3430270" h="2857500">
                  <a:moveTo>
                    <a:pt x="2203577" y="1422273"/>
                  </a:moveTo>
                  <a:lnTo>
                    <a:pt x="2101977" y="1422273"/>
                  </a:lnTo>
                  <a:lnTo>
                    <a:pt x="2101977" y="1434973"/>
                  </a:lnTo>
                  <a:lnTo>
                    <a:pt x="2203577" y="1434973"/>
                  </a:lnTo>
                  <a:lnTo>
                    <a:pt x="2203577" y="1422273"/>
                  </a:lnTo>
                  <a:close/>
                </a:path>
                <a:path w="3430270" h="2857500">
                  <a:moveTo>
                    <a:pt x="2254377" y="1422273"/>
                  </a:moveTo>
                  <a:lnTo>
                    <a:pt x="2241677" y="1422273"/>
                  </a:lnTo>
                  <a:lnTo>
                    <a:pt x="2241677" y="1434973"/>
                  </a:lnTo>
                  <a:lnTo>
                    <a:pt x="2254377" y="1434973"/>
                  </a:lnTo>
                  <a:lnTo>
                    <a:pt x="2254377" y="1422273"/>
                  </a:lnTo>
                  <a:close/>
                </a:path>
                <a:path w="3430270" h="2857500">
                  <a:moveTo>
                    <a:pt x="2394077" y="1422273"/>
                  </a:moveTo>
                  <a:lnTo>
                    <a:pt x="2292477" y="1422273"/>
                  </a:lnTo>
                  <a:lnTo>
                    <a:pt x="2292477" y="1434973"/>
                  </a:lnTo>
                  <a:lnTo>
                    <a:pt x="2394077" y="1434973"/>
                  </a:lnTo>
                  <a:lnTo>
                    <a:pt x="2394077" y="1422273"/>
                  </a:lnTo>
                  <a:close/>
                </a:path>
                <a:path w="3430270" h="2857500">
                  <a:moveTo>
                    <a:pt x="2444877" y="1422273"/>
                  </a:moveTo>
                  <a:lnTo>
                    <a:pt x="2432177" y="1422273"/>
                  </a:lnTo>
                  <a:lnTo>
                    <a:pt x="2432177" y="1434973"/>
                  </a:lnTo>
                  <a:lnTo>
                    <a:pt x="2444877" y="1434973"/>
                  </a:lnTo>
                  <a:lnTo>
                    <a:pt x="2444877" y="1422273"/>
                  </a:lnTo>
                  <a:close/>
                </a:path>
                <a:path w="3430270" h="2857500">
                  <a:moveTo>
                    <a:pt x="2584577" y="1422273"/>
                  </a:moveTo>
                  <a:lnTo>
                    <a:pt x="2482977" y="1422273"/>
                  </a:lnTo>
                  <a:lnTo>
                    <a:pt x="2482977" y="1434973"/>
                  </a:lnTo>
                  <a:lnTo>
                    <a:pt x="2584577" y="1434973"/>
                  </a:lnTo>
                  <a:lnTo>
                    <a:pt x="2584577" y="1422273"/>
                  </a:lnTo>
                  <a:close/>
                </a:path>
                <a:path w="3430270" h="2857500">
                  <a:moveTo>
                    <a:pt x="2635377" y="1422273"/>
                  </a:moveTo>
                  <a:lnTo>
                    <a:pt x="2622677" y="1422273"/>
                  </a:lnTo>
                  <a:lnTo>
                    <a:pt x="2622677" y="1434973"/>
                  </a:lnTo>
                  <a:lnTo>
                    <a:pt x="2635377" y="1434973"/>
                  </a:lnTo>
                  <a:lnTo>
                    <a:pt x="2635377" y="1422273"/>
                  </a:lnTo>
                  <a:close/>
                </a:path>
                <a:path w="3430270" h="2857500">
                  <a:moveTo>
                    <a:pt x="2775077" y="1422273"/>
                  </a:moveTo>
                  <a:lnTo>
                    <a:pt x="2673477" y="1422273"/>
                  </a:lnTo>
                  <a:lnTo>
                    <a:pt x="2673477" y="1434973"/>
                  </a:lnTo>
                  <a:lnTo>
                    <a:pt x="2775077" y="1434973"/>
                  </a:lnTo>
                  <a:lnTo>
                    <a:pt x="2775077" y="1422273"/>
                  </a:lnTo>
                  <a:close/>
                </a:path>
                <a:path w="3430270" h="2857500">
                  <a:moveTo>
                    <a:pt x="2825877" y="1422273"/>
                  </a:moveTo>
                  <a:lnTo>
                    <a:pt x="2813177" y="1422273"/>
                  </a:lnTo>
                  <a:lnTo>
                    <a:pt x="2813177" y="1434973"/>
                  </a:lnTo>
                  <a:lnTo>
                    <a:pt x="2825877" y="1434973"/>
                  </a:lnTo>
                  <a:lnTo>
                    <a:pt x="2825877" y="1422273"/>
                  </a:lnTo>
                  <a:close/>
                </a:path>
                <a:path w="3430270" h="2857500">
                  <a:moveTo>
                    <a:pt x="2965577" y="1422273"/>
                  </a:moveTo>
                  <a:lnTo>
                    <a:pt x="2863977" y="1422273"/>
                  </a:lnTo>
                  <a:lnTo>
                    <a:pt x="2863977" y="1434973"/>
                  </a:lnTo>
                  <a:lnTo>
                    <a:pt x="2965577" y="1434973"/>
                  </a:lnTo>
                  <a:lnTo>
                    <a:pt x="2965577" y="1422273"/>
                  </a:lnTo>
                  <a:close/>
                </a:path>
                <a:path w="3430270" h="2857500">
                  <a:moveTo>
                    <a:pt x="3016377" y="1422273"/>
                  </a:moveTo>
                  <a:lnTo>
                    <a:pt x="3003677" y="1422273"/>
                  </a:lnTo>
                  <a:lnTo>
                    <a:pt x="3003677" y="1434973"/>
                  </a:lnTo>
                  <a:lnTo>
                    <a:pt x="3016377" y="1434973"/>
                  </a:lnTo>
                  <a:lnTo>
                    <a:pt x="3016377" y="1422273"/>
                  </a:lnTo>
                  <a:close/>
                </a:path>
                <a:path w="3430270" h="2857500">
                  <a:moveTo>
                    <a:pt x="3156077" y="1422273"/>
                  </a:moveTo>
                  <a:lnTo>
                    <a:pt x="3054477" y="1422273"/>
                  </a:lnTo>
                  <a:lnTo>
                    <a:pt x="3054477" y="1434973"/>
                  </a:lnTo>
                  <a:lnTo>
                    <a:pt x="3156077" y="1434973"/>
                  </a:lnTo>
                  <a:lnTo>
                    <a:pt x="3156077" y="1422273"/>
                  </a:lnTo>
                  <a:close/>
                </a:path>
                <a:path w="3430270" h="2857500">
                  <a:moveTo>
                    <a:pt x="3206877" y="1422273"/>
                  </a:moveTo>
                  <a:lnTo>
                    <a:pt x="3194177" y="1422273"/>
                  </a:lnTo>
                  <a:lnTo>
                    <a:pt x="3194177" y="1434973"/>
                  </a:lnTo>
                  <a:lnTo>
                    <a:pt x="3206877" y="1434973"/>
                  </a:lnTo>
                  <a:lnTo>
                    <a:pt x="3206877" y="1422273"/>
                  </a:lnTo>
                  <a:close/>
                </a:path>
                <a:path w="3430270" h="2857500">
                  <a:moveTo>
                    <a:pt x="3346577" y="1422273"/>
                  </a:moveTo>
                  <a:lnTo>
                    <a:pt x="3244977" y="1422273"/>
                  </a:lnTo>
                  <a:lnTo>
                    <a:pt x="3244977" y="1434973"/>
                  </a:lnTo>
                  <a:lnTo>
                    <a:pt x="3346577" y="1434973"/>
                  </a:lnTo>
                  <a:lnTo>
                    <a:pt x="3346577" y="1422273"/>
                  </a:lnTo>
                  <a:close/>
                </a:path>
                <a:path w="3430270" h="2857500">
                  <a:moveTo>
                    <a:pt x="3391789" y="1422273"/>
                  </a:moveTo>
                  <a:lnTo>
                    <a:pt x="3384677" y="1422273"/>
                  </a:lnTo>
                  <a:lnTo>
                    <a:pt x="3384677" y="1434973"/>
                  </a:lnTo>
                  <a:lnTo>
                    <a:pt x="3398139" y="1434973"/>
                  </a:lnTo>
                  <a:lnTo>
                    <a:pt x="3398139" y="1428623"/>
                  </a:lnTo>
                  <a:lnTo>
                    <a:pt x="3385439" y="1428623"/>
                  </a:lnTo>
                  <a:lnTo>
                    <a:pt x="3385439" y="1423035"/>
                  </a:lnTo>
                  <a:lnTo>
                    <a:pt x="3391027" y="1423035"/>
                  </a:lnTo>
                  <a:lnTo>
                    <a:pt x="3391789" y="1422273"/>
                  </a:lnTo>
                  <a:close/>
                </a:path>
                <a:path w="3430270" h="2857500">
                  <a:moveTo>
                    <a:pt x="3391027" y="1423035"/>
                  </a:moveTo>
                  <a:lnTo>
                    <a:pt x="3385439" y="1423035"/>
                  </a:lnTo>
                  <a:lnTo>
                    <a:pt x="3385439" y="1428623"/>
                  </a:lnTo>
                  <a:lnTo>
                    <a:pt x="3391027" y="1423035"/>
                  </a:lnTo>
                  <a:close/>
                </a:path>
                <a:path w="3430270" h="2857500">
                  <a:moveTo>
                    <a:pt x="3398139" y="1423035"/>
                  </a:moveTo>
                  <a:lnTo>
                    <a:pt x="3391027" y="1423035"/>
                  </a:lnTo>
                  <a:lnTo>
                    <a:pt x="3385439" y="1428623"/>
                  </a:lnTo>
                  <a:lnTo>
                    <a:pt x="3398139" y="1428623"/>
                  </a:lnTo>
                  <a:lnTo>
                    <a:pt x="3398139" y="1423035"/>
                  </a:lnTo>
                  <a:close/>
                </a:path>
                <a:path w="3430270" h="2857500">
                  <a:moveTo>
                    <a:pt x="3398139" y="1283335"/>
                  </a:moveTo>
                  <a:lnTo>
                    <a:pt x="3385439" y="1283335"/>
                  </a:lnTo>
                  <a:lnTo>
                    <a:pt x="3385439" y="1384935"/>
                  </a:lnTo>
                  <a:lnTo>
                    <a:pt x="3398139" y="1384935"/>
                  </a:lnTo>
                  <a:lnTo>
                    <a:pt x="3398139" y="1283335"/>
                  </a:lnTo>
                  <a:close/>
                </a:path>
                <a:path w="3430270" h="2857500">
                  <a:moveTo>
                    <a:pt x="3398139" y="1232535"/>
                  </a:moveTo>
                  <a:lnTo>
                    <a:pt x="3385439" y="1232535"/>
                  </a:lnTo>
                  <a:lnTo>
                    <a:pt x="3385439" y="1245235"/>
                  </a:lnTo>
                  <a:lnTo>
                    <a:pt x="3398139" y="1245235"/>
                  </a:lnTo>
                  <a:lnTo>
                    <a:pt x="3398139" y="1232535"/>
                  </a:lnTo>
                  <a:close/>
                </a:path>
                <a:path w="3430270" h="2857500">
                  <a:moveTo>
                    <a:pt x="3398139" y="1092835"/>
                  </a:moveTo>
                  <a:lnTo>
                    <a:pt x="3385439" y="1092835"/>
                  </a:lnTo>
                  <a:lnTo>
                    <a:pt x="3385439" y="1194435"/>
                  </a:lnTo>
                  <a:lnTo>
                    <a:pt x="3398139" y="1194435"/>
                  </a:lnTo>
                  <a:lnTo>
                    <a:pt x="3398139" y="1092835"/>
                  </a:lnTo>
                  <a:close/>
                </a:path>
                <a:path w="3430270" h="2857500">
                  <a:moveTo>
                    <a:pt x="3398139" y="1042035"/>
                  </a:moveTo>
                  <a:lnTo>
                    <a:pt x="3385439" y="1042035"/>
                  </a:lnTo>
                  <a:lnTo>
                    <a:pt x="3385439" y="1054735"/>
                  </a:lnTo>
                  <a:lnTo>
                    <a:pt x="3398139" y="1054735"/>
                  </a:lnTo>
                  <a:lnTo>
                    <a:pt x="3398139" y="1042035"/>
                  </a:lnTo>
                  <a:close/>
                </a:path>
                <a:path w="3430270" h="2857500">
                  <a:moveTo>
                    <a:pt x="3398139" y="902335"/>
                  </a:moveTo>
                  <a:lnTo>
                    <a:pt x="3385439" y="902335"/>
                  </a:lnTo>
                  <a:lnTo>
                    <a:pt x="3385439" y="1003935"/>
                  </a:lnTo>
                  <a:lnTo>
                    <a:pt x="3398139" y="1003935"/>
                  </a:lnTo>
                  <a:lnTo>
                    <a:pt x="3398139" y="902335"/>
                  </a:lnTo>
                  <a:close/>
                </a:path>
                <a:path w="3430270" h="2857500">
                  <a:moveTo>
                    <a:pt x="3398139" y="851535"/>
                  </a:moveTo>
                  <a:lnTo>
                    <a:pt x="3385439" y="851535"/>
                  </a:lnTo>
                  <a:lnTo>
                    <a:pt x="3385439" y="864235"/>
                  </a:lnTo>
                  <a:lnTo>
                    <a:pt x="3398139" y="864235"/>
                  </a:lnTo>
                  <a:lnTo>
                    <a:pt x="3398139" y="851535"/>
                  </a:lnTo>
                  <a:close/>
                </a:path>
                <a:path w="3430270" h="2857500">
                  <a:moveTo>
                    <a:pt x="3398139" y="711835"/>
                  </a:moveTo>
                  <a:lnTo>
                    <a:pt x="3385439" y="711835"/>
                  </a:lnTo>
                  <a:lnTo>
                    <a:pt x="3385439" y="813435"/>
                  </a:lnTo>
                  <a:lnTo>
                    <a:pt x="3398139" y="813435"/>
                  </a:lnTo>
                  <a:lnTo>
                    <a:pt x="3398139" y="711835"/>
                  </a:lnTo>
                  <a:close/>
                </a:path>
                <a:path w="3430270" h="2857500">
                  <a:moveTo>
                    <a:pt x="3398139" y="661035"/>
                  </a:moveTo>
                  <a:lnTo>
                    <a:pt x="3385439" y="661035"/>
                  </a:lnTo>
                  <a:lnTo>
                    <a:pt x="3385439" y="673735"/>
                  </a:lnTo>
                  <a:lnTo>
                    <a:pt x="3398139" y="673735"/>
                  </a:lnTo>
                  <a:lnTo>
                    <a:pt x="3398139" y="661035"/>
                  </a:lnTo>
                  <a:close/>
                </a:path>
                <a:path w="3430270" h="2857500">
                  <a:moveTo>
                    <a:pt x="3398139" y="521335"/>
                  </a:moveTo>
                  <a:lnTo>
                    <a:pt x="3385439" y="521335"/>
                  </a:lnTo>
                  <a:lnTo>
                    <a:pt x="3385439" y="622935"/>
                  </a:lnTo>
                  <a:lnTo>
                    <a:pt x="3398139" y="622935"/>
                  </a:lnTo>
                  <a:lnTo>
                    <a:pt x="3398139" y="521335"/>
                  </a:lnTo>
                  <a:close/>
                </a:path>
                <a:path w="3430270" h="2857500">
                  <a:moveTo>
                    <a:pt x="3398139" y="470535"/>
                  </a:moveTo>
                  <a:lnTo>
                    <a:pt x="3385439" y="470535"/>
                  </a:lnTo>
                  <a:lnTo>
                    <a:pt x="3385439" y="483235"/>
                  </a:lnTo>
                  <a:lnTo>
                    <a:pt x="3398139" y="483235"/>
                  </a:lnTo>
                  <a:lnTo>
                    <a:pt x="3398139" y="470535"/>
                  </a:lnTo>
                  <a:close/>
                </a:path>
                <a:path w="3430270" h="2857500">
                  <a:moveTo>
                    <a:pt x="3398139" y="330835"/>
                  </a:moveTo>
                  <a:lnTo>
                    <a:pt x="3385439" y="330835"/>
                  </a:lnTo>
                  <a:lnTo>
                    <a:pt x="3385439" y="432435"/>
                  </a:lnTo>
                  <a:lnTo>
                    <a:pt x="3398139" y="432435"/>
                  </a:lnTo>
                  <a:lnTo>
                    <a:pt x="3398139" y="330835"/>
                  </a:lnTo>
                  <a:close/>
                </a:path>
                <a:path w="3430270" h="2857500">
                  <a:moveTo>
                    <a:pt x="3398139" y="280035"/>
                  </a:moveTo>
                  <a:lnTo>
                    <a:pt x="3385439" y="280035"/>
                  </a:lnTo>
                  <a:lnTo>
                    <a:pt x="3385439" y="292735"/>
                  </a:lnTo>
                  <a:lnTo>
                    <a:pt x="3398139" y="292735"/>
                  </a:lnTo>
                  <a:lnTo>
                    <a:pt x="3398139" y="280035"/>
                  </a:lnTo>
                  <a:close/>
                </a:path>
                <a:path w="3430270" h="2857500">
                  <a:moveTo>
                    <a:pt x="3398139" y="140335"/>
                  </a:moveTo>
                  <a:lnTo>
                    <a:pt x="3385439" y="140335"/>
                  </a:lnTo>
                  <a:lnTo>
                    <a:pt x="3385439" y="241935"/>
                  </a:lnTo>
                  <a:lnTo>
                    <a:pt x="3398139" y="241935"/>
                  </a:lnTo>
                  <a:lnTo>
                    <a:pt x="3398139" y="140335"/>
                  </a:lnTo>
                  <a:close/>
                </a:path>
                <a:path w="3430270" h="2857500">
                  <a:moveTo>
                    <a:pt x="3398139" y="89535"/>
                  </a:moveTo>
                  <a:lnTo>
                    <a:pt x="3385439" y="89535"/>
                  </a:lnTo>
                  <a:lnTo>
                    <a:pt x="3385439" y="102235"/>
                  </a:lnTo>
                  <a:lnTo>
                    <a:pt x="3398139" y="102235"/>
                  </a:lnTo>
                  <a:lnTo>
                    <a:pt x="3398139" y="89535"/>
                  </a:lnTo>
                  <a:close/>
                </a:path>
                <a:path w="3430270" h="2857500">
                  <a:moveTo>
                    <a:pt x="3391789" y="0"/>
                  </a:moveTo>
                  <a:lnTo>
                    <a:pt x="3353689" y="76200"/>
                  </a:lnTo>
                  <a:lnTo>
                    <a:pt x="3429889" y="76200"/>
                  </a:lnTo>
                  <a:lnTo>
                    <a:pt x="3391789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9280" y="4578095"/>
              <a:ext cx="1219200" cy="121919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206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inventory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663445" y="5801664"/>
            <a:ext cx="1642110" cy="88836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386080">
              <a:lnSpc>
                <a:spcPct val="100000"/>
              </a:lnSpc>
              <a:spcBef>
                <a:spcPts val="244"/>
              </a:spcBef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inventory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1099"/>
              </a:lnSpc>
              <a:spcBef>
                <a:spcPts val="120"/>
              </a:spcBef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/etc/an</a:t>
            </a:r>
            <a:r>
              <a:rPr sz="1800" spc="5" dirty="0">
                <a:solidFill>
                  <a:srgbClr val="F1F1F1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ible/ho</a:t>
            </a:r>
            <a:r>
              <a:rPr sz="1800" spc="5" dirty="0">
                <a:solidFill>
                  <a:srgbClr val="F1F1F1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t  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86673" y="5242686"/>
            <a:ext cx="3087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Linux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sz="1800" spc="-2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SSH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Windows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sz="1800" spc="-2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Powershell Remoting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2107" y="5242559"/>
            <a:ext cx="416051" cy="45262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273542" y="6132677"/>
            <a:ext cx="832485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84B21"/>
                </a:solidFill>
                <a:latin typeface="Calibri"/>
                <a:cs typeface="Calibri"/>
              </a:rPr>
              <a:t>Agentles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solidFill>
                  <a:srgbClr val="E84B21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08392" y="6105144"/>
            <a:ext cx="425196" cy="42519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364482" y="1581554"/>
            <a:ext cx="2381250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r1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r2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64482" y="1581554"/>
            <a:ext cx="2381250" cy="160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r1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r2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[mail]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r3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r4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71771" y="1499616"/>
            <a:ext cx="2944495" cy="424751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3019" rIns="0" bIns="0" rtlCol="0">
            <a:spAutoFit/>
          </a:bodyPr>
          <a:lstStyle/>
          <a:p>
            <a:pPr marL="92075" marR="463550">
              <a:lnSpc>
                <a:spcPct val="100000"/>
              </a:lnSpc>
              <a:spcBef>
                <a:spcPts val="259"/>
              </a:spcBef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r1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r2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92075" marR="462915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[mail]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r3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er</a:t>
            </a:r>
            <a:r>
              <a:rPr sz="1800" spc="-15" dirty="0">
                <a:solidFill>
                  <a:srgbClr val="A6E12D"/>
                </a:solidFill>
                <a:latin typeface="Consolas"/>
                <a:cs typeface="Consolas"/>
              </a:rPr>
              <a:t>4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.c</a:t>
            </a:r>
            <a:r>
              <a:rPr sz="1800" spc="-1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pa</a:t>
            </a:r>
            <a:r>
              <a:rPr sz="1800" spc="-15" dirty="0">
                <a:solidFill>
                  <a:srgbClr val="A6E12D"/>
                </a:solidFill>
                <a:latin typeface="Consolas"/>
                <a:cs typeface="Consolas"/>
              </a:rPr>
              <a:t>n</a:t>
            </a:r>
            <a:r>
              <a:rPr sz="1800" spc="-10" dirty="0">
                <a:solidFill>
                  <a:srgbClr val="A6E12D"/>
                </a:solidFill>
                <a:latin typeface="Consolas"/>
                <a:cs typeface="Consolas"/>
              </a:rPr>
              <a:t>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92075" marR="463550">
              <a:lnSpc>
                <a:spcPct val="100000"/>
              </a:lnSpc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[db]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r5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r6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92075" marR="463550">
              <a:lnSpc>
                <a:spcPct val="100000"/>
              </a:lnSpc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[web]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r7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r8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0162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Install</a:t>
            </a:r>
            <a:r>
              <a:rPr spc="-40" dirty="0"/>
              <a:t> </a:t>
            </a:r>
            <a:r>
              <a:rPr dirty="0"/>
              <a:t>via</a:t>
            </a:r>
            <a:r>
              <a:rPr spc="-35" dirty="0"/>
              <a:t> </a:t>
            </a:r>
            <a:r>
              <a:rPr spc="5" dirty="0"/>
              <a:t>PIP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6027" y="1690116"/>
            <a:ext cx="4200525" cy="370840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1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D046"/>
                </a:solidFill>
                <a:latin typeface="Consolas"/>
                <a:cs typeface="Consolas"/>
              </a:rPr>
              <a:t>yum</a:t>
            </a:r>
            <a:r>
              <a:rPr sz="1800" spc="-10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install</a:t>
            </a:r>
            <a:r>
              <a:rPr sz="1800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D046"/>
                </a:solidFill>
                <a:latin typeface="Consolas"/>
                <a:cs typeface="Consolas"/>
              </a:rPr>
              <a:t>epel-release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6027" y="2261616"/>
            <a:ext cx="4200525" cy="36893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D046"/>
                </a:solidFill>
                <a:latin typeface="Consolas"/>
                <a:cs typeface="Consolas"/>
              </a:rPr>
              <a:t>yum</a:t>
            </a:r>
            <a:r>
              <a:rPr sz="1800" spc="-15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install</a:t>
            </a:r>
            <a:r>
              <a:rPr sz="1800" spc="-10" dirty="0">
                <a:solidFill>
                  <a:srgbClr val="FFD046"/>
                </a:solidFill>
                <a:latin typeface="Consolas"/>
                <a:cs typeface="Consolas"/>
              </a:rPr>
              <a:t> python-pip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6027" y="3602735"/>
            <a:ext cx="4200525" cy="370840"/>
          </a:xfrm>
          <a:custGeom>
            <a:avLst/>
            <a:gdLst/>
            <a:ahLst/>
            <a:cxnLst/>
            <a:rect l="l" t="t" r="r" b="b"/>
            <a:pathLst>
              <a:path w="4200525" h="370839">
                <a:moveTo>
                  <a:pt x="4200144" y="0"/>
                </a:moveTo>
                <a:lnTo>
                  <a:pt x="0" y="0"/>
                </a:lnTo>
                <a:lnTo>
                  <a:pt x="0" y="370331"/>
                </a:lnTo>
                <a:lnTo>
                  <a:pt x="4200144" y="370331"/>
                </a:lnTo>
                <a:lnTo>
                  <a:pt x="4200144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65377" y="3624833"/>
            <a:ext cx="328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D046"/>
                </a:solidFill>
                <a:latin typeface="Consolas"/>
                <a:cs typeface="Consolas"/>
              </a:rPr>
              <a:t>pip</a:t>
            </a:r>
            <a:r>
              <a:rPr sz="1800" spc="-20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install 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6415" y="3602735"/>
            <a:ext cx="4829810" cy="370840"/>
          </a:xfrm>
          <a:custGeom>
            <a:avLst/>
            <a:gdLst/>
            <a:ahLst/>
            <a:cxnLst/>
            <a:rect l="l" t="t" r="r" b="b"/>
            <a:pathLst>
              <a:path w="4829809" h="370839">
                <a:moveTo>
                  <a:pt x="4829555" y="0"/>
                </a:moveTo>
                <a:lnTo>
                  <a:pt x="0" y="0"/>
                </a:lnTo>
                <a:lnTo>
                  <a:pt x="0" y="370331"/>
                </a:lnTo>
                <a:lnTo>
                  <a:pt x="4829555" y="370331"/>
                </a:lnTo>
                <a:lnTo>
                  <a:pt x="4829555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56426" y="3624833"/>
            <a:ext cx="4537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2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pip</a:t>
            </a:r>
            <a:r>
              <a:rPr sz="1800" spc="-20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install</a:t>
            </a:r>
            <a:r>
              <a:rPr sz="1800" spc="-20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--upgrade</a:t>
            </a:r>
            <a:r>
              <a:rPr sz="1800" spc="-10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ansible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5377" y="1309496"/>
            <a:ext cx="2238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Install</a:t>
            </a:r>
            <a:r>
              <a:rPr sz="18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pip if</a:t>
            </a:r>
            <a:r>
              <a:rPr sz="18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not</a:t>
            </a:r>
            <a:r>
              <a:rPr sz="18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present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5377" y="3222497"/>
            <a:ext cx="2202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Install</a:t>
            </a:r>
            <a:r>
              <a:rPr sz="1800" spc="-3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Ansible</a:t>
            </a:r>
            <a:r>
              <a:rPr sz="18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using pip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6426" y="3222497"/>
            <a:ext cx="2444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6600"/>
                </a:solidFill>
                <a:latin typeface="Calibri"/>
                <a:cs typeface="Calibri"/>
              </a:rPr>
              <a:t>Upgrade</a:t>
            </a:r>
            <a:r>
              <a:rPr sz="1800" spc="-2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Ansible</a:t>
            </a:r>
            <a:r>
              <a:rPr sz="18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using</a:t>
            </a:r>
            <a:r>
              <a:rPr sz="1800" spc="-2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pip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6027" y="4945379"/>
            <a:ext cx="4200525" cy="368935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42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$</a:t>
            </a:r>
            <a:r>
              <a:rPr sz="1800" spc="-20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Consolas"/>
                <a:cs typeface="Consolas"/>
              </a:rPr>
              <a:t>sudo</a:t>
            </a:r>
            <a:r>
              <a:rPr sz="1800" spc="-1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FD046"/>
                </a:solidFill>
                <a:latin typeface="Consolas"/>
                <a:cs typeface="Consolas"/>
              </a:rPr>
              <a:t>pip</a:t>
            </a:r>
            <a:r>
              <a:rPr sz="1800" spc="-10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FD046"/>
                </a:solidFill>
                <a:latin typeface="Consolas"/>
                <a:cs typeface="Consolas"/>
              </a:rPr>
              <a:t>install</a:t>
            </a:r>
            <a:r>
              <a:rPr sz="1800" dirty="0">
                <a:solidFill>
                  <a:srgbClr val="FFD046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FFD046"/>
                </a:solidFill>
                <a:latin typeface="Consolas"/>
                <a:cs typeface="Consolas"/>
              </a:rPr>
              <a:t>ansible</a:t>
            </a:r>
            <a:r>
              <a:rPr sz="1800" spc="-10" dirty="0">
                <a:solidFill>
                  <a:srgbClr val="FF0000"/>
                </a:solidFill>
                <a:latin typeface="Consolas"/>
                <a:cs typeface="Consolas"/>
              </a:rPr>
              <a:t>==</a:t>
            </a:r>
            <a:r>
              <a:rPr sz="1800" spc="-10" dirty="0">
                <a:solidFill>
                  <a:srgbClr val="FFD046"/>
                </a:solidFill>
                <a:latin typeface="Consolas"/>
                <a:cs typeface="Consolas"/>
              </a:rPr>
              <a:t>2.4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5377" y="4564760"/>
            <a:ext cx="3962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Install</a:t>
            </a:r>
            <a:r>
              <a:rPr sz="1800" spc="-1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Specific</a:t>
            </a:r>
            <a:r>
              <a:rPr sz="1800" spc="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Version</a:t>
            </a:r>
            <a:r>
              <a:rPr sz="18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Ansible</a:t>
            </a:r>
            <a:r>
              <a:rPr sz="1800" spc="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using pip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88255" y="0"/>
            <a:ext cx="3183890" cy="6858000"/>
            <a:chOff x="5188255" y="0"/>
            <a:chExt cx="318389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8255" y="0"/>
              <a:ext cx="3183520" cy="6857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13362" y="12697"/>
              <a:ext cx="2225040" cy="6845300"/>
            </a:xfrm>
            <a:custGeom>
              <a:avLst/>
              <a:gdLst/>
              <a:ahLst/>
              <a:cxnLst/>
              <a:rect l="l" t="t" r="r" b="b"/>
              <a:pathLst>
                <a:path w="2225040" h="6845300">
                  <a:moveTo>
                    <a:pt x="1787410" y="0"/>
                  </a:moveTo>
                  <a:lnTo>
                    <a:pt x="852563" y="0"/>
                  </a:lnTo>
                  <a:lnTo>
                    <a:pt x="834021" y="25400"/>
                  </a:lnTo>
                  <a:lnTo>
                    <a:pt x="810421" y="63500"/>
                  </a:lnTo>
                  <a:lnTo>
                    <a:pt x="786725" y="114300"/>
                  </a:lnTo>
                  <a:lnTo>
                    <a:pt x="763014" y="152400"/>
                  </a:lnTo>
                  <a:lnTo>
                    <a:pt x="739372" y="203200"/>
                  </a:lnTo>
                  <a:lnTo>
                    <a:pt x="715881" y="254000"/>
                  </a:lnTo>
                  <a:lnTo>
                    <a:pt x="692624" y="292100"/>
                  </a:lnTo>
                  <a:lnTo>
                    <a:pt x="669683" y="342900"/>
                  </a:lnTo>
                  <a:lnTo>
                    <a:pt x="647142" y="393700"/>
                  </a:lnTo>
                  <a:lnTo>
                    <a:pt x="625082" y="431800"/>
                  </a:lnTo>
                  <a:lnTo>
                    <a:pt x="603588" y="482600"/>
                  </a:lnTo>
                  <a:lnTo>
                    <a:pt x="582741" y="533400"/>
                  </a:lnTo>
                  <a:lnTo>
                    <a:pt x="562624" y="584200"/>
                  </a:lnTo>
                  <a:lnTo>
                    <a:pt x="543320" y="622300"/>
                  </a:lnTo>
                  <a:lnTo>
                    <a:pt x="524912" y="673100"/>
                  </a:lnTo>
                  <a:lnTo>
                    <a:pt x="507483" y="723900"/>
                  </a:lnTo>
                  <a:lnTo>
                    <a:pt x="491114" y="774700"/>
                  </a:lnTo>
                  <a:lnTo>
                    <a:pt x="475890" y="825500"/>
                  </a:lnTo>
                  <a:lnTo>
                    <a:pt x="461892" y="863600"/>
                  </a:lnTo>
                  <a:lnTo>
                    <a:pt x="449203" y="914400"/>
                  </a:lnTo>
                  <a:lnTo>
                    <a:pt x="437907" y="965200"/>
                  </a:lnTo>
                  <a:lnTo>
                    <a:pt x="428086" y="1016000"/>
                  </a:lnTo>
                  <a:lnTo>
                    <a:pt x="419822" y="1054100"/>
                  </a:lnTo>
                  <a:lnTo>
                    <a:pt x="413198" y="1104900"/>
                  </a:lnTo>
                  <a:lnTo>
                    <a:pt x="408297" y="1143000"/>
                  </a:lnTo>
                  <a:lnTo>
                    <a:pt x="405202" y="1193800"/>
                  </a:lnTo>
                  <a:lnTo>
                    <a:pt x="403996" y="1244600"/>
                  </a:lnTo>
                  <a:lnTo>
                    <a:pt x="404761" y="1282700"/>
                  </a:lnTo>
                  <a:lnTo>
                    <a:pt x="407591" y="1320800"/>
                  </a:lnTo>
                  <a:lnTo>
                    <a:pt x="412750" y="1358900"/>
                  </a:lnTo>
                  <a:lnTo>
                    <a:pt x="420128" y="1409700"/>
                  </a:lnTo>
                  <a:lnTo>
                    <a:pt x="429617" y="1447800"/>
                  </a:lnTo>
                  <a:lnTo>
                    <a:pt x="441107" y="1485900"/>
                  </a:lnTo>
                  <a:lnTo>
                    <a:pt x="454490" y="1536700"/>
                  </a:lnTo>
                  <a:lnTo>
                    <a:pt x="469656" y="1574800"/>
                  </a:lnTo>
                  <a:lnTo>
                    <a:pt x="486496" y="1612900"/>
                  </a:lnTo>
                  <a:lnTo>
                    <a:pt x="504901" y="1663700"/>
                  </a:lnTo>
                  <a:lnTo>
                    <a:pt x="524763" y="1701800"/>
                  </a:lnTo>
                  <a:lnTo>
                    <a:pt x="545971" y="1752600"/>
                  </a:lnTo>
                  <a:lnTo>
                    <a:pt x="568417" y="1790700"/>
                  </a:lnTo>
                  <a:lnTo>
                    <a:pt x="591992" y="1841500"/>
                  </a:lnTo>
                  <a:lnTo>
                    <a:pt x="616586" y="1879600"/>
                  </a:lnTo>
                  <a:lnTo>
                    <a:pt x="642091" y="1930400"/>
                  </a:lnTo>
                  <a:lnTo>
                    <a:pt x="668397" y="1968500"/>
                  </a:lnTo>
                  <a:lnTo>
                    <a:pt x="695396" y="2019300"/>
                  </a:lnTo>
                  <a:lnTo>
                    <a:pt x="722979" y="2057400"/>
                  </a:lnTo>
                  <a:lnTo>
                    <a:pt x="751035" y="2108200"/>
                  </a:lnTo>
                  <a:lnTo>
                    <a:pt x="779457" y="2146300"/>
                  </a:lnTo>
                  <a:lnTo>
                    <a:pt x="808134" y="2197100"/>
                  </a:lnTo>
                  <a:lnTo>
                    <a:pt x="836959" y="2235200"/>
                  </a:lnTo>
                  <a:lnTo>
                    <a:pt x="894613" y="2324100"/>
                  </a:lnTo>
                  <a:lnTo>
                    <a:pt x="923224" y="2374900"/>
                  </a:lnTo>
                  <a:lnTo>
                    <a:pt x="951546" y="2413000"/>
                  </a:lnTo>
                  <a:lnTo>
                    <a:pt x="979469" y="2463800"/>
                  </a:lnTo>
                  <a:lnTo>
                    <a:pt x="1006885" y="2501900"/>
                  </a:lnTo>
                  <a:lnTo>
                    <a:pt x="1033684" y="2552700"/>
                  </a:lnTo>
                  <a:lnTo>
                    <a:pt x="1059757" y="2590800"/>
                  </a:lnTo>
                  <a:lnTo>
                    <a:pt x="1084996" y="2628900"/>
                  </a:lnTo>
                  <a:lnTo>
                    <a:pt x="1109290" y="2679700"/>
                  </a:lnTo>
                  <a:lnTo>
                    <a:pt x="1132532" y="2717800"/>
                  </a:lnTo>
                  <a:lnTo>
                    <a:pt x="1154612" y="2755900"/>
                  </a:lnTo>
                  <a:lnTo>
                    <a:pt x="1175421" y="2806700"/>
                  </a:lnTo>
                  <a:lnTo>
                    <a:pt x="1194849" y="2844800"/>
                  </a:lnTo>
                  <a:lnTo>
                    <a:pt x="1212788" y="2882900"/>
                  </a:lnTo>
                  <a:lnTo>
                    <a:pt x="1229129" y="2921000"/>
                  </a:lnTo>
                  <a:lnTo>
                    <a:pt x="1243762" y="2959100"/>
                  </a:lnTo>
                  <a:lnTo>
                    <a:pt x="1256578" y="2997200"/>
                  </a:lnTo>
                  <a:lnTo>
                    <a:pt x="1267469" y="3035300"/>
                  </a:lnTo>
                  <a:lnTo>
                    <a:pt x="1276326" y="3073400"/>
                  </a:lnTo>
                  <a:lnTo>
                    <a:pt x="1283038" y="3111500"/>
                  </a:lnTo>
                  <a:lnTo>
                    <a:pt x="1287498" y="3149600"/>
                  </a:lnTo>
                  <a:lnTo>
                    <a:pt x="1289595" y="3187700"/>
                  </a:lnTo>
                  <a:lnTo>
                    <a:pt x="1289222" y="3225800"/>
                  </a:lnTo>
                  <a:lnTo>
                    <a:pt x="1286268" y="3263900"/>
                  </a:lnTo>
                  <a:lnTo>
                    <a:pt x="1280024" y="3302000"/>
                  </a:lnTo>
                  <a:lnTo>
                    <a:pt x="1270540" y="3340100"/>
                  </a:lnTo>
                  <a:lnTo>
                    <a:pt x="1257972" y="3365500"/>
                  </a:lnTo>
                  <a:lnTo>
                    <a:pt x="1242474" y="3403600"/>
                  </a:lnTo>
                  <a:lnTo>
                    <a:pt x="1224202" y="3441700"/>
                  </a:lnTo>
                  <a:lnTo>
                    <a:pt x="1203311" y="3467100"/>
                  </a:lnTo>
                  <a:lnTo>
                    <a:pt x="1179956" y="3505200"/>
                  </a:lnTo>
                  <a:lnTo>
                    <a:pt x="1154293" y="3530600"/>
                  </a:lnTo>
                  <a:lnTo>
                    <a:pt x="1126476" y="3568700"/>
                  </a:lnTo>
                  <a:lnTo>
                    <a:pt x="1096662" y="3594100"/>
                  </a:lnTo>
                  <a:lnTo>
                    <a:pt x="1065004" y="3632200"/>
                  </a:lnTo>
                  <a:lnTo>
                    <a:pt x="1031659" y="3657600"/>
                  </a:lnTo>
                  <a:lnTo>
                    <a:pt x="996781" y="3683000"/>
                  </a:lnTo>
                  <a:lnTo>
                    <a:pt x="960526" y="3708400"/>
                  </a:lnTo>
                  <a:lnTo>
                    <a:pt x="923049" y="3746500"/>
                  </a:lnTo>
                  <a:lnTo>
                    <a:pt x="884506" y="3771900"/>
                  </a:lnTo>
                  <a:lnTo>
                    <a:pt x="845051" y="3797300"/>
                  </a:lnTo>
                  <a:lnTo>
                    <a:pt x="764027" y="3848100"/>
                  </a:lnTo>
                  <a:lnTo>
                    <a:pt x="722769" y="3886200"/>
                  </a:lnTo>
                  <a:lnTo>
                    <a:pt x="515224" y="4013200"/>
                  </a:lnTo>
                  <a:lnTo>
                    <a:pt x="434518" y="4064000"/>
                  </a:lnTo>
                  <a:lnTo>
                    <a:pt x="395282" y="4089400"/>
                  </a:lnTo>
                  <a:lnTo>
                    <a:pt x="356997" y="4114800"/>
                  </a:lnTo>
                  <a:lnTo>
                    <a:pt x="319818" y="4140200"/>
                  </a:lnTo>
                  <a:lnTo>
                    <a:pt x="283901" y="4178300"/>
                  </a:lnTo>
                  <a:lnTo>
                    <a:pt x="249401" y="4203700"/>
                  </a:lnTo>
                  <a:lnTo>
                    <a:pt x="216473" y="4229100"/>
                  </a:lnTo>
                  <a:lnTo>
                    <a:pt x="185273" y="4254500"/>
                  </a:lnTo>
                  <a:lnTo>
                    <a:pt x="155955" y="4279900"/>
                  </a:lnTo>
                  <a:lnTo>
                    <a:pt x="103588" y="4343400"/>
                  </a:lnTo>
                  <a:lnTo>
                    <a:pt x="80849" y="4368800"/>
                  </a:lnTo>
                  <a:lnTo>
                    <a:pt x="60614" y="4394200"/>
                  </a:lnTo>
                  <a:lnTo>
                    <a:pt x="43038" y="4432300"/>
                  </a:lnTo>
                  <a:lnTo>
                    <a:pt x="28276" y="4457700"/>
                  </a:lnTo>
                  <a:lnTo>
                    <a:pt x="16482" y="4483100"/>
                  </a:lnTo>
                  <a:lnTo>
                    <a:pt x="7814" y="4521200"/>
                  </a:lnTo>
                  <a:lnTo>
                    <a:pt x="2425" y="4546600"/>
                  </a:lnTo>
                  <a:lnTo>
                    <a:pt x="0" y="4584700"/>
                  </a:lnTo>
                  <a:lnTo>
                    <a:pt x="979" y="4622800"/>
                  </a:lnTo>
                  <a:lnTo>
                    <a:pt x="5202" y="4660900"/>
                  </a:lnTo>
                  <a:lnTo>
                    <a:pt x="12508" y="4699000"/>
                  </a:lnTo>
                  <a:lnTo>
                    <a:pt x="22736" y="4737100"/>
                  </a:lnTo>
                  <a:lnTo>
                    <a:pt x="35725" y="4775200"/>
                  </a:lnTo>
                  <a:lnTo>
                    <a:pt x="51315" y="4826000"/>
                  </a:lnTo>
                  <a:lnTo>
                    <a:pt x="69344" y="4864100"/>
                  </a:lnTo>
                  <a:lnTo>
                    <a:pt x="89652" y="4902200"/>
                  </a:lnTo>
                  <a:lnTo>
                    <a:pt x="112077" y="4940300"/>
                  </a:lnTo>
                  <a:lnTo>
                    <a:pt x="136459" y="4991100"/>
                  </a:lnTo>
                  <a:lnTo>
                    <a:pt x="162637" y="5029200"/>
                  </a:lnTo>
                  <a:lnTo>
                    <a:pt x="190451" y="5067300"/>
                  </a:lnTo>
                  <a:lnTo>
                    <a:pt x="219738" y="5105400"/>
                  </a:lnTo>
                  <a:lnTo>
                    <a:pt x="250339" y="5156200"/>
                  </a:lnTo>
                  <a:lnTo>
                    <a:pt x="282092" y="5194300"/>
                  </a:lnTo>
                  <a:lnTo>
                    <a:pt x="314837" y="5232400"/>
                  </a:lnTo>
                  <a:lnTo>
                    <a:pt x="348413" y="5283200"/>
                  </a:lnTo>
                  <a:lnTo>
                    <a:pt x="382659" y="5321300"/>
                  </a:lnTo>
                  <a:lnTo>
                    <a:pt x="417413" y="5359400"/>
                  </a:lnTo>
                  <a:lnTo>
                    <a:pt x="452516" y="5410200"/>
                  </a:lnTo>
                  <a:lnTo>
                    <a:pt x="523123" y="5486400"/>
                  </a:lnTo>
                  <a:lnTo>
                    <a:pt x="558305" y="5537200"/>
                  </a:lnTo>
                  <a:lnTo>
                    <a:pt x="593192" y="5575300"/>
                  </a:lnTo>
                  <a:lnTo>
                    <a:pt x="627622" y="5613400"/>
                  </a:lnTo>
                  <a:lnTo>
                    <a:pt x="661436" y="5651500"/>
                  </a:lnTo>
                  <a:lnTo>
                    <a:pt x="694471" y="5689600"/>
                  </a:lnTo>
                  <a:lnTo>
                    <a:pt x="726568" y="5740400"/>
                  </a:lnTo>
                  <a:lnTo>
                    <a:pt x="757566" y="5778500"/>
                  </a:lnTo>
                  <a:lnTo>
                    <a:pt x="787302" y="5816600"/>
                  </a:lnTo>
                  <a:lnTo>
                    <a:pt x="815617" y="5854700"/>
                  </a:lnTo>
                  <a:lnTo>
                    <a:pt x="842351" y="5892800"/>
                  </a:lnTo>
                  <a:lnTo>
                    <a:pt x="867340" y="5918200"/>
                  </a:lnTo>
                  <a:lnTo>
                    <a:pt x="890426" y="5956300"/>
                  </a:lnTo>
                  <a:lnTo>
                    <a:pt x="911447" y="5994400"/>
                  </a:lnTo>
                  <a:lnTo>
                    <a:pt x="930243" y="6032500"/>
                  </a:lnTo>
                  <a:lnTo>
                    <a:pt x="946652" y="6057900"/>
                  </a:lnTo>
                  <a:lnTo>
                    <a:pt x="960513" y="6096000"/>
                  </a:lnTo>
                  <a:lnTo>
                    <a:pt x="980210" y="6146800"/>
                  </a:lnTo>
                  <a:lnTo>
                    <a:pt x="995923" y="6210300"/>
                  </a:lnTo>
                  <a:lnTo>
                    <a:pt x="1007978" y="6261100"/>
                  </a:lnTo>
                  <a:lnTo>
                    <a:pt x="1016702" y="6311900"/>
                  </a:lnTo>
                  <a:lnTo>
                    <a:pt x="1022421" y="6362700"/>
                  </a:lnTo>
                  <a:lnTo>
                    <a:pt x="1025464" y="6413500"/>
                  </a:lnTo>
                  <a:lnTo>
                    <a:pt x="1026156" y="6464300"/>
                  </a:lnTo>
                  <a:lnTo>
                    <a:pt x="1024824" y="6515100"/>
                  </a:lnTo>
                  <a:lnTo>
                    <a:pt x="1021796" y="6553200"/>
                  </a:lnTo>
                  <a:lnTo>
                    <a:pt x="1017398" y="6604000"/>
                  </a:lnTo>
                  <a:lnTo>
                    <a:pt x="1011957" y="6654800"/>
                  </a:lnTo>
                  <a:lnTo>
                    <a:pt x="1005800" y="6692900"/>
                  </a:lnTo>
                  <a:lnTo>
                    <a:pt x="999253" y="6731000"/>
                  </a:lnTo>
                  <a:lnTo>
                    <a:pt x="992644" y="6781800"/>
                  </a:lnTo>
                  <a:lnTo>
                    <a:pt x="981087" y="6845300"/>
                  </a:lnTo>
                  <a:lnTo>
                    <a:pt x="1915934" y="6845300"/>
                  </a:lnTo>
                  <a:lnTo>
                    <a:pt x="1927491" y="6781800"/>
                  </a:lnTo>
                  <a:lnTo>
                    <a:pt x="1934100" y="6731000"/>
                  </a:lnTo>
                  <a:lnTo>
                    <a:pt x="1940647" y="6692900"/>
                  </a:lnTo>
                  <a:lnTo>
                    <a:pt x="1946804" y="6654800"/>
                  </a:lnTo>
                  <a:lnTo>
                    <a:pt x="1952245" y="6604000"/>
                  </a:lnTo>
                  <a:lnTo>
                    <a:pt x="1956643" y="6553200"/>
                  </a:lnTo>
                  <a:lnTo>
                    <a:pt x="1959671" y="6515100"/>
                  </a:lnTo>
                  <a:lnTo>
                    <a:pt x="1961003" y="6464300"/>
                  </a:lnTo>
                  <a:lnTo>
                    <a:pt x="1960311" y="6413500"/>
                  </a:lnTo>
                  <a:lnTo>
                    <a:pt x="1957268" y="6362700"/>
                  </a:lnTo>
                  <a:lnTo>
                    <a:pt x="1951549" y="6311900"/>
                  </a:lnTo>
                  <a:lnTo>
                    <a:pt x="1942825" y="6261100"/>
                  </a:lnTo>
                  <a:lnTo>
                    <a:pt x="1930770" y="6210300"/>
                  </a:lnTo>
                  <a:lnTo>
                    <a:pt x="1915057" y="6146800"/>
                  </a:lnTo>
                  <a:lnTo>
                    <a:pt x="1895360" y="6096000"/>
                  </a:lnTo>
                  <a:lnTo>
                    <a:pt x="1881499" y="6057900"/>
                  </a:lnTo>
                  <a:lnTo>
                    <a:pt x="1865090" y="6032500"/>
                  </a:lnTo>
                  <a:lnTo>
                    <a:pt x="1846294" y="5994400"/>
                  </a:lnTo>
                  <a:lnTo>
                    <a:pt x="1825273" y="5956300"/>
                  </a:lnTo>
                  <a:lnTo>
                    <a:pt x="1802187" y="5918200"/>
                  </a:lnTo>
                  <a:lnTo>
                    <a:pt x="1777198" y="5892800"/>
                  </a:lnTo>
                  <a:lnTo>
                    <a:pt x="1750464" y="5854700"/>
                  </a:lnTo>
                  <a:lnTo>
                    <a:pt x="1722149" y="5816600"/>
                  </a:lnTo>
                  <a:lnTo>
                    <a:pt x="1692413" y="5778500"/>
                  </a:lnTo>
                  <a:lnTo>
                    <a:pt x="1661415" y="5740400"/>
                  </a:lnTo>
                  <a:lnTo>
                    <a:pt x="1629318" y="5689600"/>
                  </a:lnTo>
                  <a:lnTo>
                    <a:pt x="1596283" y="5651500"/>
                  </a:lnTo>
                  <a:lnTo>
                    <a:pt x="1562469" y="5613400"/>
                  </a:lnTo>
                  <a:lnTo>
                    <a:pt x="1528039" y="5575300"/>
                  </a:lnTo>
                  <a:lnTo>
                    <a:pt x="1493152" y="5537200"/>
                  </a:lnTo>
                  <a:lnTo>
                    <a:pt x="1457970" y="5486400"/>
                  </a:lnTo>
                  <a:lnTo>
                    <a:pt x="1387363" y="5410200"/>
                  </a:lnTo>
                  <a:lnTo>
                    <a:pt x="1352260" y="5359400"/>
                  </a:lnTo>
                  <a:lnTo>
                    <a:pt x="1317506" y="5321300"/>
                  </a:lnTo>
                  <a:lnTo>
                    <a:pt x="1283260" y="5283200"/>
                  </a:lnTo>
                  <a:lnTo>
                    <a:pt x="1249684" y="5232400"/>
                  </a:lnTo>
                  <a:lnTo>
                    <a:pt x="1216939" y="5194300"/>
                  </a:lnTo>
                  <a:lnTo>
                    <a:pt x="1185186" y="5156200"/>
                  </a:lnTo>
                  <a:lnTo>
                    <a:pt x="1154585" y="5105400"/>
                  </a:lnTo>
                  <a:lnTo>
                    <a:pt x="1125298" y="5067300"/>
                  </a:lnTo>
                  <a:lnTo>
                    <a:pt x="1097484" y="5029200"/>
                  </a:lnTo>
                  <a:lnTo>
                    <a:pt x="1071306" y="4991100"/>
                  </a:lnTo>
                  <a:lnTo>
                    <a:pt x="1046924" y="4940300"/>
                  </a:lnTo>
                  <a:lnTo>
                    <a:pt x="1024499" y="4902200"/>
                  </a:lnTo>
                  <a:lnTo>
                    <a:pt x="1004191" y="4864100"/>
                  </a:lnTo>
                  <a:lnTo>
                    <a:pt x="986162" y="4826000"/>
                  </a:lnTo>
                  <a:lnTo>
                    <a:pt x="970572" y="4775200"/>
                  </a:lnTo>
                  <a:lnTo>
                    <a:pt x="957583" y="4737100"/>
                  </a:lnTo>
                  <a:lnTo>
                    <a:pt x="947355" y="4699000"/>
                  </a:lnTo>
                  <a:lnTo>
                    <a:pt x="940049" y="4660900"/>
                  </a:lnTo>
                  <a:lnTo>
                    <a:pt x="935826" y="4622800"/>
                  </a:lnTo>
                  <a:lnTo>
                    <a:pt x="934847" y="4584700"/>
                  </a:lnTo>
                  <a:lnTo>
                    <a:pt x="937272" y="4546600"/>
                  </a:lnTo>
                  <a:lnTo>
                    <a:pt x="942661" y="4521200"/>
                  </a:lnTo>
                  <a:lnTo>
                    <a:pt x="951329" y="4483100"/>
                  </a:lnTo>
                  <a:lnTo>
                    <a:pt x="963123" y="4457700"/>
                  </a:lnTo>
                  <a:lnTo>
                    <a:pt x="977885" y="4432300"/>
                  </a:lnTo>
                  <a:lnTo>
                    <a:pt x="995461" y="4394200"/>
                  </a:lnTo>
                  <a:lnTo>
                    <a:pt x="1015696" y="4368800"/>
                  </a:lnTo>
                  <a:lnTo>
                    <a:pt x="1038435" y="4343400"/>
                  </a:lnTo>
                  <a:lnTo>
                    <a:pt x="1063522" y="4305300"/>
                  </a:lnTo>
                  <a:lnTo>
                    <a:pt x="1120120" y="4254500"/>
                  </a:lnTo>
                  <a:lnTo>
                    <a:pt x="1151320" y="4229100"/>
                  </a:lnTo>
                  <a:lnTo>
                    <a:pt x="1184248" y="4203700"/>
                  </a:lnTo>
                  <a:lnTo>
                    <a:pt x="1218748" y="4178300"/>
                  </a:lnTo>
                  <a:lnTo>
                    <a:pt x="1254665" y="4140200"/>
                  </a:lnTo>
                  <a:lnTo>
                    <a:pt x="1291844" y="4114800"/>
                  </a:lnTo>
                  <a:lnTo>
                    <a:pt x="1330129" y="4089400"/>
                  </a:lnTo>
                  <a:lnTo>
                    <a:pt x="1369365" y="4064000"/>
                  </a:lnTo>
                  <a:lnTo>
                    <a:pt x="1450071" y="4013200"/>
                  </a:lnTo>
                  <a:lnTo>
                    <a:pt x="1657616" y="3886200"/>
                  </a:lnTo>
                  <a:lnTo>
                    <a:pt x="1698874" y="3848100"/>
                  </a:lnTo>
                  <a:lnTo>
                    <a:pt x="1779898" y="3797300"/>
                  </a:lnTo>
                  <a:lnTo>
                    <a:pt x="1819353" y="3771900"/>
                  </a:lnTo>
                  <a:lnTo>
                    <a:pt x="1857896" y="3746500"/>
                  </a:lnTo>
                  <a:lnTo>
                    <a:pt x="1895373" y="3708400"/>
                  </a:lnTo>
                  <a:lnTo>
                    <a:pt x="1931628" y="3683000"/>
                  </a:lnTo>
                  <a:lnTo>
                    <a:pt x="1966506" y="3657600"/>
                  </a:lnTo>
                  <a:lnTo>
                    <a:pt x="1999851" y="3632200"/>
                  </a:lnTo>
                  <a:lnTo>
                    <a:pt x="2031509" y="3594100"/>
                  </a:lnTo>
                  <a:lnTo>
                    <a:pt x="2061323" y="3568700"/>
                  </a:lnTo>
                  <a:lnTo>
                    <a:pt x="2089140" y="3530600"/>
                  </a:lnTo>
                  <a:lnTo>
                    <a:pt x="2114803" y="3505200"/>
                  </a:lnTo>
                  <a:lnTo>
                    <a:pt x="2138158" y="3467100"/>
                  </a:lnTo>
                  <a:lnTo>
                    <a:pt x="2159049" y="3441700"/>
                  </a:lnTo>
                  <a:lnTo>
                    <a:pt x="2177321" y="3403600"/>
                  </a:lnTo>
                  <a:lnTo>
                    <a:pt x="2192819" y="3365500"/>
                  </a:lnTo>
                  <a:lnTo>
                    <a:pt x="2205387" y="3340100"/>
                  </a:lnTo>
                  <a:lnTo>
                    <a:pt x="2214871" y="3302000"/>
                  </a:lnTo>
                  <a:lnTo>
                    <a:pt x="2221115" y="3263900"/>
                  </a:lnTo>
                  <a:lnTo>
                    <a:pt x="2224069" y="3225800"/>
                  </a:lnTo>
                  <a:lnTo>
                    <a:pt x="2224442" y="3187700"/>
                  </a:lnTo>
                  <a:lnTo>
                    <a:pt x="2222345" y="3149600"/>
                  </a:lnTo>
                  <a:lnTo>
                    <a:pt x="2217885" y="3111500"/>
                  </a:lnTo>
                  <a:lnTo>
                    <a:pt x="2211173" y="3073400"/>
                  </a:lnTo>
                  <a:lnTo>
                    <a:pt x="2202316" y="3035300"/>
                  </a:lnTo>
                  <a:lnTo>
                    <a:pt x="2191425" y="2997200"/>
                  </a:lnTo>
                  <a:lnTo>
                    <a:pt x="2178609" y="2959100"/>
                  </a:lnTo>
                  <a:lnTo>
                    <a:pt x="2163976" y="2921000"/>
                  </a:lnTo>
                  <a:lnTo>
                    <a:pt x="2147635" y="2882900"/>
                  </a:lnTo>
                  <a:lnTo>
                    <a:pt x="2129696" y="2844800"/>
                  </a:lnTo>
                  <a:lnTo>
                    <a:pt x="2110268" y="2806700"/>
                  </a:lnTo>
                  <a:lnTo>
                    <a:pt x="2089459" y="2755900"/>
                  </a:lnTo>
                  <a:lnTo>
                    <a:pt x="2067379" y="2717800"/>
                  </a:lnTo>
                  <a:lnTo>
                    <a:pt x="2044137" y="2679700"/>
                  </a:lnTo>
                  <a:lnTo>
                    <a:pt x="2019843" y="2628900"/>
                  </a:lnTo>
                  <a:lnTo>
                    <a:pt x="1994604" y="2590800"/>
                  </a:lnTo>
                  <a:lnTo>
                    <a:pt x="1968531" y="2552700"/>
                  </a:lnTo>
                  <a:lnTo>
                    <a:pt x="1941732" y="2501900"/>
                  </a:lnTo>
                  <a:lnTo>
                    <a:pt x="1914316" y="2463800"/>
                  </a:lnTo>
                  <a:lnTo>
                    <a:pt x="1886393" y="2413000"/>
                  </a:lnTo>
                  <a:lnTo>
                    <a:pt x="1858071" y="2374900"/>
                  </a:lnTo>
                  <a:lnTo>
                    <a:pt x="1829460" y="2324100"/>
                  </a:lnTo>
                  <a:lnTo>
                    <a:pt x="1771806" y="2235200"/>
                  </a:lnTo>
                  <a:lnTo>
                    <a:pt x="1742981" y="2197100"/>
                  </a:lnTo>
                  <a:lnTo>
                    <a:pt x="1714304" y="2146300"/>
                  </a:lnTo>
                  <a:lnTo>
                    <a:pt x="1685882" y="2108200"/>
                  </a:lnTo>
                  <a:lnTo>
                    <a:pt x="1657826" y="2057400"/>
                  </a:lnTo>
                  <a:lnTo>
                    <a:pt x="1630243" y="2019300"/>
                  </a:lnTo>
                  <a:lnTo>
                    <a:pt x="1603244" y="1968500"/>
                  </a:lnTo>
                  <a:lnTo>
                    <a:pt x="1576938" y="1930400"/>
                  </a:lnTo>
                  <a:lnTo>
                    <a:pt x="1551433" y="1879600"/>
                  </a:lnTo>
                  <a:lnTo>
                    <a:pt x="1526839" y="1841500"/>
                  </a:lnTo>
                  <a:lnTo>
                    <a:pt x="1503264" y="1790700"/>
                  </a:lnTo>
                  <a:lnTo>
                    <a:pt x="1480818" y="1752600"/>
                  </a:lnTo>
                  <a:lnTo>
                    <a:pt x="1459610" y="1701800"/>
                  </a:lnTo>
                  <a:lnTo>
                    <a:pt x="1439748" y="1663700"/>
                  </a:lnTo>
                  <a:lnTo>
                    <a:pt x="1421343" y="1612900"/>
                  </a:lnTo>
                  <a:lnTo>
                    <a:pt x="1404503" y="1574800"/>
                  </a:lnTo>
                  <a:lnTo>
                    <a:pt x="1389337" y="1536700"/>
                  </a:lnTo>
                  <a:lnTo>
                    <a:pt x="1375954" y="1485900"/>
                  </a:lnTo>
                  <a:lnTo>
                    <a:pt x="1364464" y="1447800"/>
                  </a:lnTo>
                  <a:lnTo>
                    <a:pt x="1354975" y="1409700"/>
                  </a:lnTo>
                  <a:lnTo>
                    <a:pt x="1347597" y="1358900"/>
                  </a:lnTo>
                  <a:lnTo>
                    <a:pt x="1342438" y="1320800"/>
                  </a:lnTo>
                  <a:lnTo>
                    <a:pt x="1339608" y="1282700"/>
                  </a:lnTo>
                  <a:lnTo>
                    <a:pt x="1338843" y="1244600"/>
                  </a:lnTo>
                  <a:lnTo>
                    <a:pt x="1340049" y="1193800"/>
                  </a:lnTo>
                  <a:lnTo>
                    <a:pt x="1343144" y="1143000"/>
                  </a:lnTo>
                  <a:lnTo>
                    <a:pt x="1348045" y="1104900"/>
                  </a:lnTo>
                  <a:lnTo>
                    <a:pt x="1354669" y="1054100"/>
                  </a:lnTo>
                  <a:lnTo>
                    <a:pt x="1362933" y="1016000"/>
                  </a:lnTo>
                  <a:lnTo>
                    <a:pt x="1372754" y="965200"/>
                  </a:lnTo>
                  <a:lnTo>
                    <a:pt x="1384050" y="914400"/>
                  </a:lnTo>
                  <a:lnTo>
                    <a:pt x="1396739" y="863600"/>
                  </a:lnTo>
                  <a:lnTo>
                    <a:pt x="1410737" y="825500"/>
                  </a:lnTo>
                  <a:lnTo>
                    <a:pt x="1425961" y="774700"/>
                  </a:lnTo>
                  <a:lnTo>
                    <a:pt x="1442330" y="723900"/>
                  </a:lnTo>
                  <a:lnTo>
                    <a:pt x="1459759" y="673100"/>
                  </a:lnTo>
                  <a:lnTo>
                    <a:pt x="1478167" y="622300"/>
                  </a:lnTo>
                  <a:lnTo>
                    <a:pt x="1497471" y="584200"/>
                  </a:lnTo>
                  <a:lnTo>
                    <a:pt x="1517588" y="533400"/>
                  </a:lnTo>
                  <a:lnTo>
                    <a:pt x="1538435" y="482600"/>
                  </a:lnTo>
                  <a:lnTo>
                    <a:pt x="1559929" y="431800"/>
                  </a:lnTo>
                  <a:lnTo>
                    <a:pt x="1581989" y="393700"/>
                  </a:lnTo>
                  <a:lnTo>
                    <a:pt x="1604530" y="342900"/>
                  </a:lnTo>
                  <a:lnTo>
                    <a:pt x="1627471" y="292100"/>
                  </a:lnTo>
                  <a:lnTo>
                    <a:pt x="1650728" y="254000"/>
                  </a:lnTo>
                  <a:lnTo>
                    <a:pt x="1674219" y="203200"/>
                  </a:lnTo>
                  <a:lnTo>
                    <a:pt x="1697861" y="152400"/>
                  </a:lnTo>
                  <a:lnTo>
                    <a:pt x="1721572" y="114300"/>
                  </a:lnTo>
                  <a:lnTo>
                    <a:pt x="1745268" y="63500"/>
                  </a:lnTo>
                  <a:lnTo>
                    <a:pt x="1768868" y="25400"/>
                  </a:lnTo>
                  <a:lnTo>
                    <a:pt x="1787410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2108" y="0"/>
            <a:ext cx="4206875" cy="97472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4000" b="1" spc="-120" dirty="0">
                <a:solidFill>
                  <a:srgbClr val="272722"/>
                </a:solidFill>
                <a:latin typeface="Verdana"/>
                <a:cs typeface="Verdana"/>
              </a:rPr>
              <a:t>The</a:t>
            </a:r>
            <a:r>
              <a:rPr sz="4000" b="1" spc="-204" dirty="0">
                <a:solidFill>
                  <a:srgbClr val="272722"/>
                </a:solidFill>
                <a:latin typeface="Verdana"/>
                <a:cs typeface="Verdana"/>
              </a:rPr>
              <a:t> </a:t>
            </a:r>
            <a:r>
              <a:rPr sz="4000" b="1" spc="-90" dirty="0">
                <a:solidFill>
                  <a:srgbClr val="E84B21"/>
                </a:solidFill>
                <a:latin typeface="Verdana"/>
                <a:cs typeface="Verdana"/>
              </a:rPr>
              <a:t>Curriculum</a:t>
            </a:r>
            <a:endParaRPr sz="4000" dirty="0">
              <a:latin typeface="Verdana"/>
              <a:cs typeface="Verdana"/>
            </a:endParaRPr>
          </a:p>
          <a:p>
            <a:pPr marL="125095">
              <a:lnSpc>
                <a:spcPct val="100000"/>
              </a:lnSpc>
              <a:spcBef>
                <a:spcPts val="295"/>
              </a:spcBef>
            </a:pPr>
            <a:r>
              <a:rPr sz="1100" spc="-105" dirty="0">
                <a:solidFill>
                  <a:srgbClr val="E84B21"/>
                </a:solidFill>
                <a:latin typeface="Microsoft Sans Serif"/>
                <a:cs typeface="Microsoft Sans Serif"/>
              </a:rPr>
              <a:t>R</a:t>
            </a:r>
            <a:r>
              <a:rPr sz="1100" spc="-75" dirty="0">
                <a:solidFill>
                  <a:srgbClr val="E84B21"/>
                </a:solidFill>
                <a:latin typeface="Microsoft Sans Serif"/>
                <a:cs typeface="Microsoft Sans Serif"/>
              </a:rPr>
              <a:t>e</a:t>
            </a:r>
            <a:r>
              <a:rPr sz="1100" spc="20" dirty="0">
                <a:solidFill>
                  <a:srgbClr val="E84B21"/>
                </a:solidFill>
                <a:latin typeface="Microsoft Sans Serif"/>
                <a:cs typeface="Microsoft Sans Serif"/>
              </a:rPr>
              <a:t>d</a:t>
            </a:r>
            <a:r>
              <a:rPr sz="1100" spc="-40" dirty="0">
                <a:solidFill>
                  <a:srgbClr val="E84B21"/>
                </a:solidFill>
                <a:latin typeface="Microsoft Sans Serif"/>
                <a:cs typeface="Microsoft Sans Serif"/>
              </a:rPr>
              <a:t> Ha</a:t>
            </a:r>
            <a:r>
              <a:rPr sz="1100" spc="35" dirty="0">
                <a:solidFill>
                  <a:srgbClr val="E84B21"/>
                </a:solidFill>
                <a:latin typeface="Microsoft Sans Serif"/>
                <a:cs typeface="Microsoft Sans Serif"/>
              </a:rPr>
              <a:t>t</a:t>
            </a:r>
            <a:r>
              <a:rPr sz="1100" spc="-25" dirty="0">
                <a:solidFill>
                  <a:srgbClr val="E84B21"/>
                </a:solidFill>
                <a:latin typeface="Microsoft Sans Serif"/>
                <a:cs typeface="Microsoft Sans Serif"/>
              </a:rPr>
              <a:t> </a:t>
            </a:r>
            <a:r>
              <a:rPr sz="1100" spc="-25" dirty="0">
                <a:solidFill>
                  <a:srgbClr val="272722"/>
                </a:solidFill>
                <a:latin typeface="Microsoft Sans Serif"/>
                <a:cs typeface="Microsoft Sans Serif"/>
              </a:rPr>
              <a:t>Ansi</a:t>
            </a:r>
            <a:r>
              <a:rPr sz="1100" spc="-5" dirty="0">
                <a:solidFill>
                  <a:srgbClr val="272722"/>
                </a:solidFill>
                <a:latin typeface="Microsoft Sans Serif"/>
                <a:cs typeface="Microsoft Sans Serif"/>
              </a:rPr>
              <a:t>ble</a:t>
            </a:r>
            <a:r>
              <a:rPr sz="1100" spc="-35" dirty="0">
                <a:solidFill>
                  <a:srgbClr val="272722"/>
                </a:solidFill>
                <a:latin typeface="Microsoft Sans Serif"/>
                <a:cs typeface="Microsoft Sans Serif"/>
              </a:rPr>
              <a:t> </a:t>
            </a:r>
            <a:r>
              <a:rPr sz="1100" spc="10" dirty="0">
                <a:solidFill>
                  <a:srgbClr val="272722"/>
                </a:solidFill>
                <a:latin typeface="Microsoft Sans Serif"/>
                <a:cs typeface="Microsoft Sans Serif"/>
              </a:rPr>
              <a:t>f</a:t>
            </a:r>
            <a:r>
              <a:rPr sz="1100" spc="5" dirty="0">
                <a:solidFill>
                  <a:srgbClr val="272722"/>
                </a:solidFill>
                <a:latin typeface="Microsoft Sans Serif"/>
                <a:cs typeface="Microsoft Sans Serif"/>
              </a:rPr>
              <a:t>o</a:t>
            </a:r>
            <a:r>
              <a:rPr sz="1100" spc="25" dirty="0">
                <a:solidFill>
                  <a:srgbClr val="272722"/>
                </a:solidFill>
                <a:latin typeface="Microsoft Sans Serif"/>
                <a:cs typeface="Microsoft Sans Serif"/>
              </a:rPr>
              <a:t>r</a:t>
            </a:r>
            <a:r>
              <a:rPr sz="1100" spc="-40" dirty="0">
                <a:solidFill>
                  <a:srgbClr val="272722"/>
                </a:solidFill>
                <a:latin typeface="Microsoft Sans Serif"/>
                <a:cs typeface="Microsoft Sans Serif"/>
              </a:rPr>
              <a:t> </a:t>
            </a:r>
            <a:r>
              <a:rPr sz="1100" spc="-130" dirty="0">
                <a:solidFill>
                  <a:srgbClr val="272722"/>
                </a:solidFill>
                <a:latin typeface="Microsoft Sans Serif"/>
                <a:cs typeface="Microsoft Sans Serif"/>
              </a:rPr>
              <a:t>B</a:t>
            </a:r>
            <a:r>
              <a:rPr sz="1100" spc="-45" dirty="0">
                <a:solidFill>
                  <a:srgbClr val="272722"/>
                </a:solidFill>
                <a:latin typeface="Microsoft Sans Serif"/>
                <a:cs typeface="Microsoft Sans Serif"/>
              </a:rPr>
              <a:t>e</a:t>
            </a:r>
            <a:r>
              <a:rPr sz="1100" spc="-30" dirty="0">
                <a:solidFill>
                  <a:srgbClr val="272722"/>
                </a:solidFill>
                <a:latin typeface="Microsoft Sans Serif"/>
                <a:cs typeface="Microsoft Sans Serif"/>
              </a:rPr>
              <a:t>gi</a:t>
            </a:r>
            <a:r>
              <a:rPr sz="1100" spc="-15" dirty="0">
                <a:solidFill>
                  <a:srgbClr val="272722"/>
                </a:solidFill>
                <a:latin typeface="Microsoft Sans Serif"/>
                <a:cs typeface="Microsoft Sans Serif"/>
              </a:rPr>
              <a:t>n</a:t>
            </a:r>
            <a:r>
              <a:rPr sz="1100" spc="-20" dirty="0">
                <a:solidFill>
                  <a:srgbClr val="272722"/>
                </a:solidFill>
                <a:latin typeface="Microsoft Sans Serif"/>
                <a:cs typeface="Microsoft Sans Serif"/>
              </a:rPr>
              <a:t>n</a:t>
            </a:r>
            <a:r>
              <a:rPr sz="1100" spc="-45" dirty="0">
                <a:solidFill>
                  <a:srgbClr val="272722"/>
                </a:solidFill>
                <a:latin typeface="Microsoft Sans Serif"/>
                <a:cs typeface="Microsoft Sans Serif"/>
              </a:rPr>
              <a:t>e</a:t>
            </a:r>
            <a:r>
              <a:rPr sz="1100" spc="-20" dirty="0">
                <a:solidFill>
                  <a:srgbClr val="272722"/>
                </a:solidFill>
                <a:latin typeface="Microsoft Sans Serif"/>
                <a:cs typeface="Microsoft Sans Serif"/>
              </a:rPr>
              <a:t>rs</a:t>
            </a:r>
            <a:endParaRPr sz="1100" dirty="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10919" y="1252982"/>
            <a:ext cx="241300" cy="281305"/>
            <a:chOff x="4910919" y="1252982"/>
            <a:chExt cx="241300" cy="2813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0919" y="1335615"/>
              <a:ext cx="100925" cy="1008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9392" y="125298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5" h="88900">
                  <a:moveTo>
                    <a:pt x="50927" y="0"/>
                  </a:moveTo>
                  <a:lnTo>
                    <a:pt x="0" y="88645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3263" y="1429893"/>
              <a:ext cx="104012" cy="10401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607609" y="209558"/>
            <a:ext cx="1406525" cy="1149350"/>
            <a:chOff x="10607609" y="209558"/>
            <a:chExt cx="1406525" cy="11493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7609" y="276988"/>
              <a:ext cx="1355633" cy="108189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7705" y="399799"/>
            <a:ext cx="210960" cy="210941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08456" y="235838"/>
            <a:ext cx="213995" cy="186055"/>
          </a:xfrm>
          <a:custGeom>
            <a:avLst/>
            <a:gdLst/>
            <a:ahLst/>
            <a:cxnLst/>
            <a:rect l="l" t="t" r="r" b="b"/>
            <a:pathLst>
              <a:path w="213994" h="186054">
                <a:moveTo>
                  <a:pt x="106476" y="0"/>
                </a:moveTo>
                <a:lnTo>
                  <a:pt x="0" y="185292"/>
                </a:lnTo>
                <a:lnTo>
                  <a:pt x="213690" y="185673"/>
                </a:lnTo>
                <a:lnTo>
                  <a:pt x="106476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4649" y="605536"/>
            <a:ext cx="217563" cy="21755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5716958"/>
            <a:ext cx="1181735" cy="1141095"/>
            <a:chOff x="0" y="5716958"/>
            <a:chExt cx="1181735" cy="114109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716958"/>
              <a:ext cx="1181201" cy="114104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72108" y="1083055"/>
            <a:ext cx="3587750" cy="47006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latin typeface="Microsoft Sans Serif"/>
                <a:cs typeface="Microsoft Sans Serif"/>
              </a:rPr>
              <a:t>Ansible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5" dirty="0">
                <a:latin typeface="Microsoft Sans Serif"/>
                <a:cs typeface="Microsoft Sans Serif"/>
              </a:rPr>
              <a:t>Introduction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25" dirty="0">
                <a:latin typeface="Microsoft Sans Serif"/>
                <a:cs typeface="Microsoft Sans Serif"/>
              </a:rPr>
              <a:t>for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Beginners</a:t>
            </a:r>
            <a:endParaRPr sz="1600" dirty="0">
              <a:latin typeface="Microsoft Sans Serif"/>
              <a:cs typeface="Microsoft Sans Serif"/>
            </a:endParaRPr>
          </a:p>
          <a:p>
            <a:pPr marL="12700" marR="1715770">
              <a:lnSpc>
                <a:spcPts val="3840"/>
              </a:lnSpc>
              <a:spcBef>
                <a:spcPts val="450"/>
              </a:spcBef>
            </a:pPr>
            <a:r>
              <a:rPr sz="1600" spc="-30" dirty="0">
                <a:latin typeface="Microsoft Sans Serif"/>
                <a:cs typeface="Microsoft Sans Serif"/>
              </a:rPr>
              <a:t>Ansible </a:t>
            </a:r>
            <a:r>
              <a:rPr sz="1600" dirty="0">
                <a:latin typeface="Microsoft Sans Serif"/>
                <a:cs typeface="Microsoft Sans Serif"/>
              </a:rPr>
              <a:t>Inventory 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Inventory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Formats</a:t>
            </a:r>
            <a:endParaRPr sz="1600" dirty="0">
              <a:latin typeface="Microsoft Sans Serif"/>
              <a:cs typeface="Microsoft Sans Serif"/>
            </a:endParaRPr>
          </a:p>
          <a:p>
            <a:pPr marL="12700" marR="5080">
              <a:lnSpc>
                <a:spcPts val="3840"/>
              </a:lnSpc>
            </a:pPr>
            <a:r>
              <a:rPr sz="1600" spc="-35" dirty="0">
                <a:latin typeface="Microsoft Sans Serif"/>
                <a:cs typeface="Microsoft Sans Serif"/>
              </a:rPr>
              <a:t>Grouping</a:t>
            </a:r>
            <a:r>
              <a:rPr sz="1600" spc="2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and</a:t>
            </a:r>
            <a:r>
              <a:rPr sz="1600" spc="-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Parent-Child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Relationships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Ansible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Variables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and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Facts</a:t>
            </a:r>
            <a:endParaRPr sz="1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600" spc="-30" dirty="0">
                <a:latin typeface="Microsoft Sans Serif"/>
                <a:cs typeface="Microsoft Sans Serif"/>
              </a:rPr>
              <a:t>Ansible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Playbooks</a:t>
            </a:r>
            <a:endParaRPr sz="1600" dirty="0">
              <a:latin typeface="Microsoft Sans Serif"/>
              <a:cs typeface="Microsoft Sans Serif"/>
            </a:endParaRPr>
          </a:p>
          <a:p>
            <a:pPr marL="12700" marR="1075690">
              <a:lnSpc>
                <a:spcPts val="3840"/>
              </a:lnSpc>
              <a:spcBef>
                <a:spcPts val="450"/>
              </a:spcBef>
            </a:pPr>
            <a:r>
              <a:rPr sz="1600" spc="-30" dirty="0">
                <a:latin typeface="Microsoft Sans Serif"/>
                <a:cs typeface="Microsoft Sans Serif"/>
              </a:rPr>
              <a:t>Ansible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Modules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and </a:t>
            </a:r>
            <a:r>
              <a:rPr sz="1600" spc="-65" dirty="0">
                <a:latin typeface="Microsoft Sans Serif"/>
                <a:cs typeface="Microsoft Sans Serif"/>
              </a:rPr>
              <a:t>Plugins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Ansible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Handles</a:t>
            </a:r>
            <a:endParaRPr sz="1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1600" spc="-30" dirty="0">
                <a:latin typeface="Microsoft Sans Serif"/>
                <a:cs typeface="Microsoft Sans Serif"/>
              </a:rPr>
              <a:t>Ansible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Templates</a:t>
            </a:r>
            <a:endParaRPr sz="1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600" spc="-35" dirty="0">
                <a:latin typeface="Microsoft Sans Serif"/>
                <a:cs typeface="Microsoft Sans Serif"/>
              </a:rPr>
              <a:t>A</a:t>
            </a:r>
            <a:r>
              <a:rPr sz="1600" spc="-45" dirty="0">
                <a:latin typeface="Microsoft Sans Serif"/>
                <a:cs typeface="Microsoft Sans Serif"/>
              </a:rPr>
              <a:t>n</a:t>
            </a:r>
            <a:r>
              <a:rPr sz="1600" spc="-25" dirty="0">
                <a:latin typeface="Microsoft Sans Serif"/>
                <a:cs typeface="Microsoft Sans Serif"/>
              </a:rPr>
              <a:t>sible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Rol</a:t>
            </a:r>
            <a:r>
              <a:rPr sz="1600" spc="-85" dirty="0">
                <a:latin typeface="Microsoft Sans Serif"/>
                <a:cs typeface="Microsoft Sans Serif"/>
              </a:rPr>
              <a:t>es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a</a:t>
            </a:r>
            <a:r>
              <a:rPr sz="1600" spc="-70" dirty="0">
                <a:latin typeface="Microsoft Sans Serif"/>
                <a:cs typeface="Microsoft Sans Serif"/>
              </a:rPr>
              <a:t>n</a:t>
            </a:r>
            <a:r>
              <a:rPr sz="1600" spc="25" dirty="0">
                <a:latin typeface="Microsoft Sans Serif"/>
                <a:cs typeface="Microsoft Sans Serif"/>
              </a:rPr>
              <a:t>d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Col</a:t>
            </a:r>
            <a:r>
              <a:rPr sz="1600" spc="-10" dirty="0">
                <a:latin typeface="Microsoft Sans Serif"/>
                <a:cs typeface="Microsoft Sans Serif"/>
              </a:rPr>
              <a:t>l</a:t>
            </a:r>
            <a:r>
              <a:rPr sz="1600" spc="-40" dirty="0">
                <a:latin typeface="Microsoft Sans Serif"/>
                <a:cs typeface="Microsoft Sans Serif"/>
              </a:rPr>
              <a:t>e</a:t>
            </a:r>
            <a:r>
              <a:rPr sz="1600" spc="-30" dirty="0">
                <a:latin typeface="Microsoft Sans Serif"/>
                <a:cs typeface="Microsoft Sans Serif"/>
              </a:rPr>
              <a:t>c</a:t>
            </a:r>
            <a:r>
              <a:rPr sz="1600" spc="10" dirty="0">
                <a:latin typeface="Microsoft Sans Serif"/>
                <a:cs typeface="Microsoft Sans Serif"/>
              </a:rPr>
              <a:t>ti</a:t>
            </a:r>
            <a:r>
              <a:rPr sz="1600" spc="30" dirty="0">
                <a:latin typeface="Microsoft Sans Serif"/>
                <a:cs typeface="Microsoft Sans Serif"/>
              </a:rPr>
              <a:t>o</a:t>
            </a:r>
            <a:r>
              <a:rPr sz="1600" spc="-30" dirty="0">
                <a:latin typeface="Microsoft Sans Serif"/>
                <a:cs typeface="Microsoft Sans Serif"/>
              </a:rPr>
              <a:t>n</a:t>
            </a:r>
            <a:r>
              <a:rPr sz="1600" spc="-100" dirty="0">
                <a:latin typeface="Microsoft Sans Serif"/>
                <a:cs typeface="Microsoft Sans Serif"/>
              </a:rPr>
              <a:t>s</a:t>
            </a:r>
            <a:endParaRPr sz="1600" dirty="0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2836" y="1603247"/>
            <a:ext cx="217932" cy="21793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2836" y="2577083"/>
            <a:ext cx="217932" cy="21640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2836" y="3581400"/>
            <a:ext cx="217932" cy="21793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2836" y="4564379"/>
            <a:ext cx="217932" cy="217931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79119" y="5538215"/>
            <a:ext cx="231775" cy="701040"/>
            <a:chOff x="579119" y="5538215"/>
            <a:chExt cx="231775" cy="70104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2835" y="5538215"/>
              <a:ext cx="217932" cy="2179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9119" y="6022847"/>
              <a:ext cx="217931" cy="216408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05027" y="1150619"/>
            <a:ext cx="217931" cy="21640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5027" y="2095500"/>
            <a:ext cx="217931" cy="21793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5027" y="3101339"/>
            <a:ext cx="217931" cy="21793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5027" y="4090415"/>
            <a:ext cx="217931" cy="2179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5027" y="5073396"/>
            <a:ext cx="217931" cy="2164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161788"/>
            <a:ext cx="1859280" cy="1696720"/>
            <a:chOff x="0" y="5161788"/>
            <a:chExt cx="1859280" cy="169672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2747" y="5161788"/>
              <a:ext cx="446531" cy="452628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53467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More</a:t>
            </a:r>
            <a:r>
              <a:rPr spc="-20" dirty="0"/>
              <a:t> </a:t>
            </a:r>
            <a:r>
              <a:rPr dirty="0"/>
              <a:t>on</a:t>
            </a:r>
            <a:r>
              <a:rPr spc="-20" dirty="0"/>
              <a:t> </a:t>
            </a:r>
            <a:r>
              <a:rPr dirty="0"/>
              <a:t>inventory</a:t>
            </a:r>
            <a:r>
              <a:rPr spc="-30" dirty="0"/>
              <a:t> </a:t>
            </a:r>
            <a:r>
              <a:rPr spc="-5" dirty="0"/>
              <a:t>files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1135125" y="1269238"/>
            <a:ext cx="10720705" cy="3152140"/>
            <a:chOff x="1135125" y="1269238"/>
            <a:chExt cx="10720705" cy="3152140"/>
          </a:xfrm>
        </p:grpSpPr>
        <p:sp>
          <p:nvSpPr>
            <p:cNvPr id="21" name="object 21"/>
            <p:cNvSpPr/>
            <p:nvPr/>
          </p:nvSpPr>
          <p:spPr>
            <a:xfrm>
              <a:off x="1141475" y="1275588"/>
              <a:ext cx="10708005" cy="3139440"/>
            </a:xfrm>
            <a:custGeom>
              <a:avLst/>
              <a:gdLst/>
              <a:ahLst/>
              <a:cxnLst/>
              <a:rect l="l" t="t" r="r" b="b"/>
              <a:pathLst>
                <a:path w="10708005" h="3139440">
                  <a:moveTo>
                    <a:pt x="10707624" y="0"/>
                  </a:moveTo>
                  <a:lnTo>
                    <a:pt x="0" y="0"/>
                  </a:lnTo>
                  <a:lnTo>
                    <a:pt x="0" y="3139440"/>
                  </a:lnTo>
                  <a:lnTo>
                    <a:pt x="10707624" y="3139440"/>
                  </a:lnTo>
                  <a:lnTo>
                    <a:pt x="10707624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1475" y="1275588"/>
              <a:ext cx="10708005" cy="3139440"/>
            </a:xfrm>
            <a:custGeom>
              <a:avLst/>
              <a:gdLst/>
              <a:ahLst/>
              <a:cxnLst/>
              <a:rect l="l" t="t" r="r" b="b"/>
              <a:pathLst>
                <a:path w="10708005" h="3139440">
                  <a:moveTo>
                    <a:pt x="0" y="3139440"/>
                  </a:moveTo>
                  <a:lnTo>
                    <a:pt x="10707624" y="3139440"/>
                  </a:lnTo>
                  <a:lnTo>
                    <a:pt x="10707624" y="0"/>
                  </a:lnTo>
                  <a:lnTo>
                    <a:pt x="0" y="0"/>
                  </a:lnTo>
                  <a:lnTo>
                    <a:pt x="0" y="3139440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20216" y="1297304"/>
            <a:ext cx="2783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nsolas"/>
                <a:cs typeface="Consolas"/>
              </a:rPr>
              <a:t>#Sample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Inventory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File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2479" y="1741678"/>
            <a:ext cx="24345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wseebrve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a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i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l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e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h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o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455" dirty="0">
                <a:solidFill>
                  <a:srgbClr val="92D050"/>
                </a:solidFill>
                <a:latin typeface="Consolas"/>
                <a:cs typeface="Consolas"/>
              </a:rPr>
              <a:t>t</a:t>
            </a:r>
            <a:r>
              <a:rPr sz="1800" spc="-455" dirty="0">
                <a:solidFill>
                  <a:srgbClr val="FFFFFF"/>
                </a:solidFill>
                <a:latin typeface="Consolas"/>
                <a:cs typeface="Consolas"/>
              </a:rPr>
              <a:t>c=om </a:t>
            </a:r>
            <a:r>
              <a:rPr sz="1800" spc="-9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775" dirty="0">
                <a:solidFill>
                  <a:srgbClr val="FFFFFF"/>
                </a:solidFill>
                <a:latin typeface="Consolas"/>
                <a:cs typeface="Consolas"/>
              </a:rPr>
              <a:t>d</a:t>
            </a:r>
            <a:r>
              <a:rPr sz="1800" spc="-225" dirty="0">
                <a:solidFill>
                  <a:srgbClr val="FFFFFF"/>
                </a:solidFill>
                <a:latin typeface="Consolas"/>
                <a:cs typeface="Consolas"/>
              </a:rPr>
              <a:t>s</a:t>
            </a:r>
            <a:r>
              <a:rPr sz="1800" spc="-775" dirty="0">
                <a:solidFill>
                  <a:srgbClr val="FFFFFF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erv</a:t>
            </a:r>
            <a:r>
              <a:rPr sz="1800" spc="-215" dirty="0">
                <a:solidFill>
                  <a:srgbClr val="FFFFFF"/>
                </a:solidFill>
                <a:latin typeface="Consolas"/>
                <a:cs typeface="Consolas"/>
              </a:rPr>
              <a:t>e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a</a:t>
            </a:r>
            <a:r>
              <a:rPr sz="1800" spc="-225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22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800" spc="-21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i</a:t>
            </a:r>
            <a:r>
              <a:rPr sz="1800" spc="-225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sz="1800" spc="-22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l</a:t>
            </a:r>
            <a:r>
              <a:rPr sz="1800" spc="-225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e</a:t>
            </a:r>
            <a:r>
              <a:rPr sz="1800" spc="-215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22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h</a:t>
            </a:r>
            <a:r>
              <a:rPr sz="1800" spc="-225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o</a:t>
            </a:r>
            <a:r>
              <a:rPr sz="1800" spc="-225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800" spc="-225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775" dirty="0">
                <a:solidFill>
                  <a:srgbClr val="92D050"/>
                </a:solidFill>
                <a:latin typeface="Consolas"/>
                <a:cs typeface="Consolas"/>
              </a:rPr>
              <a:t>t</a:t>
            </a:r>
            <a:r>
              <a:rPr sz="1800" spc="-215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78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m  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msaeirlve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a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i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l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e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h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o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t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c=om </a:t>
            </a:r>
            <a:r>
              <a:rPr sz="1800" spc="-9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wseebr2ve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a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r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4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i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c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o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l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e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h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o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y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.</a:t>
            </a:r>
            <a:r>
              <a:rPr sz="1800" spc="-470" dirty="0">
                <a:solidFill>
                  <a:srgbClr val="92D050"/>
                </a:solidFill>
                <a:latin typeface="Consolas"/>
                <a:cs typeface="Consolas"/>
              </a:rPr>
              <a:t>t</a:t>
            </a:r>
            <a:r>
              <a:rPr sz="1800" spc="-470" dirty="0">
                <a:solidFill>
                  <a:srgbClr val="FFFFFF"/>
                </a:solidFill>
                <a:latin typeface="Consolas"/>
                <a:cs typeface="Consolas"/>
              </a:rPr>
              <a:t>c=om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14473" y="5161610"/>
            <a:ext cx="2106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Inventory</a:t>
            </a:r>
            <a:r>
              <a:rPr sz="1800" spc="-2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Parameters: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14473" y="5436514"/>
            <a:ext cx="42551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ansible_connection</a:t>
            </a:r>
            <a:r>
              <a:rPr sz="1800" spc="3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ssh/winrm/localhost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ansible_port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–</a:t>
            </a:r>
            <a:r>
              <a:rPr sz="1800" spc="-2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22/5986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ansible_user</a:t>
            </a:r>
            <a:r>
              <a:rPr sz="1800" spc="-1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– root/administrator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ansible_ssh_pass</a:t>
            </a:r>
            <a:r>
              <a:rPr sz="1800" spc="-2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-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Password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65952" y="1740153"/>
            <a:ext cx="30333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ansible_connection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=ssh 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le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con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ecti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w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inr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ansible_connection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=ssh 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le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con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ecti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w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inr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20216" y="3089528"/>
            <a:ext cx="4789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localhost</a:t>
            </a:r>
            <a:r>
              <a:rPr sz="18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ansible_connection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=localhost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58985" y="1741678"/>
            <a:ext cx="2532380" cy="8540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z="1800" spc="-10" dirty="0">
                <a:solidFill>
                  <a:srgbClr val="92D050"/>
                </a:solidFill>
                <a:latin typeface="Consolas"/>
                <a:cs typeface="Consolas"/>
              </a:rPr>
              <a:t>ansible_user</a:t>
            </a:r>
            <a:r>
              <a:rPr sz="1800" spc="-10" dirty="0">
                <a:solidFill>
                  <a:srgbClr val="FFFFFF"/>
                </a:solidFill>
                <a:latin typeface="Consolas"/>
                <a:cs typeface="Consolas"/>
              </a:rPr>
              <a:t>=root 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ansible_user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=admin 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ansi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le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ssh</a:t>
            </a:r>
            <a:r>
              <a:rPr sz="1800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800" spc="-5" dirty="0">
                <a:solidFill>
                  <a:srgbClr val="92D050"/>
                </a:solidFill>
                <a:latin typeface="Consolas"/>
                <a:cs typeface="Consolas"/>
              </a:rPr>
              <a:t>pass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800" spc="-5" dirty="0">
                <a:solidFill>
                  <a:srgbClr val="FFFFFF"/>
                </a:solidFill>
                <a:latin typeface="Consolas"/>
                <a:cs typeface="Consolas"/>
              </a:rPr>
              <a:t>P@</a:t>
            </a:r>
            <a:r>
              <a:rPr sz="18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41666" y="5184140"/>
            <a:ext cx="210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Security: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Ansible</a:t>
            </a:r>
            <a:r>
              <a:rPr sz="1800" spc="-3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Vault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39940" y="5184647"/>
            <a:ext cx="445007" cy="4511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63670" y="1369516"/>
            <a:ext cx="4264660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705" marR="5080" indent="-294640">
              <a:lnSpc>
                <a:spcPct val="100000"/>
              </a:lnSpc>
              <a:spcBef>
                <a:spcPts val="100"/>
              </a:spcBef>
            </a:pPr>
            <a:r>
              <a:rPr sz="6600" b="1" spc="-370" dirty="0">
                <a:solidFill>
                  <a:srgbClr val="FFFFFF"/>
                </a:solidFill>
                <a:latin typeface="Verdana"/>
                <a:cs typeface="Verdana"/>
              </a:rPr>
              <a:t>Invent</a:t>
            </a:r>
            <a:r>
              <a:rPr sz="6600" b="1" spc="-4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600" b="1" spc="-315" dirty="0">
                <a:solidFill>
                  <a:srgbClr val="FFFFFF"/>
                </a:solidFill>
                <a:latin typeface="Verdana"/>
                <a:cs typeface="Verdana"/>
              </a:rPr>
              <a:t>ry  </a:t>
            </a:r>
            <a:r>
              <a:rPr sz="6600" b="1" spc="-240" dirty="0">
                <a:solidFill>
                  <a:srgbClr val="FFFFFF"/>
                </a:solidFill>
                <a:latin typeface="Verdana"/>
                <a:cs typeface="Verdana"/>
              </a:rPr>
              <a:t>Formats</a:t>
            </a:r>
            <a:endParaRPr sz="6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2192000" cy="6555105"/>
            <a:chOff x="0" y="0"/>
            <a:chExt cx="12192000" cy="6555105"/>
          </a:xfrm>
        </p:grpSpPr>
        <p:sp>
          <p:nvSpPr>
            <p:cNvPr id="7" name="object 7"/>
            <p:cNvSpPr/>
            <p:nvPr/>
          </p:nvSpPr>
          <p:spPr>
            <a:xfrm>
              <a:off x="8479155" y="1420367"/>
              <a:ext cx="1534160" cy="2236470"/>
            </a:xfrm>
            <a:custGeom>
              <a:avLst/>
              <a:gdLst/>
              <a:ahLst/>
              <a:cxnLst/>
              <a:rect l="l" t="t" r="r" b="b"/>
              <a:pathLst>
                <a:path w="1534159" h="2236470">
                  <a:moveTo>
                    <a:pt x="261239" y="23241"/>
                  </a:moveTo>
                  <a:lnTo>
                    <a:pt x="0" y="0"/>
                  </a:lnTo>
                  <a:lnTo>
                    <a:pt x="110617" y="236855"/>
                  </a:lnTo>
                  <a:lnTo>
                    <a:pt x="261239" y="23241"/>
                  </a:lnTo>
                  <a:close/>
                </a:path>
                <a:path w="1534159" h="2236470">
                  <a:moveTo>
                    <a:pt x="1533626" y="2117826"/>
                  </a:moveTo>
                  <a:lnTo>
                    <a:pt x="1528457" y="2068156"/>
                  </a:lnTo>
                  <a:lnTo>
                    <a:pt x="1503807" y="2022729"/>
                  </a:lnTo>
                  <a:lnTo>
                    <a:pt x="1463395" y="1990458"/>
                  </a:lnTo>
                  <a:lnTo>
                    <a:pt x="1415427" y="1976653"/>
                  </a:lnTo>
                  <a:lnTo>
                    <a:pt x="1365770" y="1981822"/>
                  </a:lnTo>
                  <a:lnTo>
                    <a:pt x="1320292" y="2006473"/>
                  </a:lnTo>
                  <a:lnTo>
                    <a:pt x="1288008" y="2046884"/>
                  </a:lnTo>
                  <a:lnTo>
                    <a:pt x="1274216" y="2094852"/>
                  </a:lnTo>
                  <a:lnTo>
                    <a:pt x="1279423" y="2144509"/>
                  </a:lnTo>
                  <a:lnTo>
                    <a:pt x="1304163" y="2189988"/>
                  </a:lnTo>
                  <a:lnTo>
                    <a:pt x="1344510" y="2222271"/>
                  </a:lnTo>
                  <a:lnTo>
                    <a:pt x="1392466" y="2236076"/>
                  </a:lnTo>
                  <a:lnTo>
                    <a:pt x="1442123" y="2230907"/>
                  </a:lnTo>
                  <a:lnTo>
                    <a:pt x="1487551" y="2206244"/>
                  </a:lnTo>
                  <a:lnTo>
                    <a:pt x="1519821" y="2165820"/>
                  </a:lnTo>
                  <a:lnTo>
                    <a:pt x="1533626" y="2117826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52329" y="1638680"/>
              <a:ext cx="241553" cy="2416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8347" y="2484620"/>
              <a:ext cx="193474" cy="19345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84095" y="1121155"/>
              <a:ext cx="196215" cy="170815"/>
            </a:xfrm>
            <a:custGeom>
              <a:avLst/>
              <a:gdLst/>
              <a:ahLst/>
              <a:cxnLst/>
              <a:rect l="l" t="t" r="r" b="b"/>
              <a:pathLst>
                <a:path w="196214" h="170815">
                  <a:moveTo>
                    <a:pt x="97662" y="0"/>
                  </a:moveTo>
                  <a:lnTo>
                    <a:pt x="0" y="169926"/>
                  </a:lnTo>
                  <a:lnTo>
                    <a:pt x="195961" y="170307"/>
                  </a:lnTo>
                  <a:lnTo>
                    <a:pt x="97662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2276" y="1331594"/>
              <a:ext cx="199516" cy="1995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9835" y="2598458"/>
              <a:ext cx="1312163" cy="29961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111483" y="2844647"/>
              <a:ext cx="1080770" cy="2517775"/>
            </a:xfrm>
            <a:custGeom>
              <a:avLst/>
              <a:gdLst/>
              <a:ahLst/>
              <a:cxnLst/>
              <a:rect l="l" t="t" r="r" b="b"/>
              <a:pathLst>
                <a:path w="1080770" h="2517775">
                  <a:moveTo>
                    <a:pt x="1080515" y="0"/>
                  </a:moveTo>
                  <a:lnTo>
                    <a:pt x="1039372" y="6864"/>
                  </a:lnTo>
                  <a:lnTo>
                    <a:pt x="994162" y="16115"/>
                  </a:lnTo>
                  <a:lnTo>
                    <a:pt x="949549" y="26948"/>
                  </a:lnTo>
                  <a:lnTo>
                    <a:pt x="905565" y="39332"/>
                  </a:lnTo>
                  <a:lnTo>
                    <a:pt x="862239" y="53237"/>
                  </a:lnTo>
                  <a:lnTo>
                    <a:pt x="819602" y="68632"/>
                  </a:lnTo>
                  <a:lnTo>
                    <a:pt x="777686" y="85486"/>
                  </a:lnTo>
                  <a:lnTo>
                    <a:pt x="736521" y="103768"/>
                  </a:lnTo>
                  <a:lnTo>
                    <a:pt x="696138" y="123448"/>
                  </a:lnTo>
                  <a:lnTo>
                    <a:pt x="656567" y="144494"/>
                  </a:lnTo>
                  <a:lnTo>
                    <a:pt x="617840" y="166876"/>
                  </a:lnTo>
                  <a:lnTo>
                    <a:pt x="579987" y="190563"/>
                  </a:lnTo>
                  <a:lnTo>
                    <a:pt x="543039" y="215525"/>
                  </a:lnTo>
                  <a:lnTo>
                    <a:pt x="507027" y="241730"/>
                  </a:lnTo>
                  <a:lnTo>
                    <a:pt x="471981" y="269148"/>
                  </a:lnTo>
                  <a:lnTo>
                    <a:pt x="437933" y="297748"/>
                  </a:lnTo>
                  <a:lnTo>
                    <a:pt x="404912" y="327500"/>
                  </a:lnTo>
                  <a:lnTo>
                    <a:pt x="372951" y="358371"/>
                  </a:lnTo>
                  <a:lnTo>
                    <a:pt x="342079" y="390333"/>
                  </a:lnTo>
                  <a:lnTo>
                    <a:pt x="312328" y="423353"/>
                  </a:lnTo>
                  <a:lnTo>
                    <a:pt x="283728" y="457401"/>
                  </a:lnTo>
                  <a:lnTo>
                    <a:pt x="256310" y="492447"/>
                  </a:lnTo>
                  <a:lnTo>
                    <a:pt x="230105" y="528459"/>
                  </a:lnTo>
                  <a:lnTo>
                    <a:pt x="205143" y="565407"/>
                  </a:lnTo>
                  <a:lnTo>
                    <a:pt x="181456" y="603260"/>
                  </a:lnTo>
                  <a:lnTo>
                    <a:pt x="159073" y="641987"/>
                  </a:lnTo>
                  <a:lnTo>
                    <a:pt x="138027" y="681558"/>
                  </a:lnTo>
                  <a:lnTo>
                    <a:pt x="118348" y="721941"/>
                  </a:lnTo>
                  <a:lnTo>
                    <a:pt x="100066" y="763106"/>
                  </a:lnTo>
                  <a:lnTo>
                    <a:pt x="83212" y="805023"/>
                  </a:lnTo>
                  <a:lnTo>
                    <a:pt x="67817" y="847659"/>
                  </a:lnTo>
                  <a:lnTo>
                    <a:pt x="53912" y="890985"/>
                  </a:lnTo>
                  <a:lnTo>
                    <a:pt x="41528" y="934970"/>
                  </a:lnTo>
                  <a:lnTo>
                    <a:pt x="30695" y="979583"/>
                  </a:lnTo>
                  <a:lnTo>
                    <a:pt x="21444" y="1024792"/>
                  </a:lnTo>
                  <a:lnTo>
                    <a:pt x="13806" y="1070569"/>
                  </a:lnTo>
                  <a:lnTo>
                    <a:pt x="7812" y="1116880"/>
                  </a:lnTo>
                  <a:lnTo>
                    <a:pt x="3492" y="1163697"/>
                  </a:lnTo>
                  <a:lnTo>
                    <a:pt x="878" y="1210988"/>
                  </a:lnTo>
                  <a:lnTo>
                    <a:pt x="0" y="1258722"/>
                  </a:lnTo>
                  <a:lnTo>
                    <a:pt x="878" y="1306456"/>
                  </a:lnTo>
                  <a:lnTo>
                    <a:pt x="3492" y="1353747"/>
                  </a:lnTo>
                  <a:lnTo>
                    <a:pt x="7812" y="1400563"/>
                  </a:lnTo>
                  <a:lnTo>
                    <a:pt x="13806" y="1446875"/>
                  </a:lnTo>
                  <a:lnTo>
                    <a:pt x="21444" y="1492652"/>
                  </a:lnTo>
                  <a:lnTo>
                    <a:pt x="30695" y="1537861"/>
                  </a:lnTo>
                  <a:lnTo>
                    <a:pt x="41528" y="1582474"/>
                  </a:lnTo>
                  <a:lnTo>
                    <a:pt x="53912" y="1626459"/>
                  </a:lnTo>
                  <a:lnTo>
                    <a:pt x="67817" y="1669785"/>
                  </a:lnTo>
                  <a:lnTo>
                    <a:pt x="83212" y="1712421"/>
                  </a:lnTo>
                  <a:lnTo>
                    <a:pt x="100066" y="1754337"/>
                  </a:lnTo>
                  <a:lnTo>
                    <a:pt x="118348" y="1795503"/>
                  </a:lnTo>
                  <a:lnTo>
                    <a:pt x="138027" y="1835886"/>
                  </a:lnTo>
                  <a:lnTo>
                    <a:pt x="159073" y="1875456"/>
                  </a:lnTo>
                  <a:lnTo>
                    <a:pt x="181456" y="1914184"/>
                  </a:lnTo>
                  <a:lnTo>
                    <a:pt x="205143" y="1952037"/>
                  </a:lnTo>
                  <a:lnTo>
                    <a:pt x="230105" y="1988985"/>
                  </a:lnTo>
                  <a:lnTo>
                    <a:pt x="256310" y="2024997"/>
                  </a:lnTo>
                  <a:lnTo>
                    <a:pt x="283728" y="2060043"/>
                  </a:lnTo>
                  <a:lnTo>
                    <a:pt x="312328" y="2094091"/>
                  </a:lnTo>
                  <a:lnTo>
                    <a:pt x="342079" y="2127111"/>
                  </a:lnTo>
                  <a:lnTo>
                    <a:pt x="372951" y="2159073"/>
                  </a:lnTo>
                  <a:lnTo>
                    <a:pt x="404912" y="2189944"/>
                  </a:lnTo>
                  <a:lnTo>
                    <a:pt x="437933" y="2219696"/>
                  </a:lnTo>
                  <a:lnTo>
                    <a:pt x="471981" y="2248296"/>
                  </a:lnTo>
                  <a:lnTo>
                    <a:pt x="507027" y="2275714"/>
                  </a:lnTo>
                  <a:lnTo>
                    <a:pt x="543039" y="2301919"/>
                  </a:lnTo>
                  <a:lnTo>
                    <a:pt x="579987" y="2326880"/>
                  </a:lnTo>
                  <a:lnTo>
                    <a:pt x="617840" y="2350568"/>
                  </a:lnTo>
                  <a:lnTo>
                    <a:pt x="656567" y="2372950"/>
                  </a:lnTo>
                  <a:lnTo>
                    <a:pt x="696138" y="2393996"/>
                  </a:lnTo>
                  <a:lnTo>
                    <a:pt x="736521" y="2413676"/>
                  </a:lnTo>
                  <a:lnTo>
                    <a:pt x="777686" y="2431958"/>
                  </a:lnTo>
                  <a:lnTo>
                    <a:pt x="819602" y="2448812"/>
                  </a:lnTo>
                  <a:lnTo>
                    <a:pt x="862239" y="2464206"/>
                  </a:lnTo>
                  <a:lnTo>
                    <a:pt x="905565" y="2478111"/>
                  </a:lnTo>
                  <a:lnTo>
                    <a:pt x="949549" y="2490496"/>
                  </a:lnTo>
                  <a:lnTo>
                    <a:pt x="994162" y="2501329"/>
                  </a:lnTo>
                  <a:lnTo>
                    <a:pt x="1039372" y="2510580"/>
                  </a:lnTo>
                  <a:lnTo>
                    <a:pt x="1080515" y="2517444"/>
                  </a:lnTo>
                  <a:lnTo>
                    <a:pt x="1080515" y="1976851"/>
                  </a:lnTo>
                  <a:lnTo>
                    <a:pt x="1038315" y="1964277"/>
                  </a:lnTo>
                  <a:lnTo>
                    <a:pt x="994634" y="1948188"/>
                  </a:lnTo>
                  <a:lnTo>
                    <a:pt x="952287" y="1929491"/>
                  </a:lnTo>
                  <a:lnTo>
                    <a:pt x="911371" y="1908284"/>
                  </a:lnTo>
                  <a:lnTo>
                    <a:pt x="871986" y="1884665"/>
                  </a:lnTo>
                  <a:lnTo>
                    <a:pt x="834229" y="1858733"/>
                  </a:lnTo>
                  <a:lnTo>
                    <a:pt x="798198" y="1830585"/>
                  </a:lnTo>
                  <a:lnTo>
                    <a:pt x="763990" y="1800319"/>
                  </a:lnTo>
                  <a:lnTo>
                    <a:pt x="731704" y="1768033"/>
                  </a:lnTo>
                  <a:lnTo>
                    <a:pt x="701439" y="1733826"/>
                  </a:lnTo>
                  <a:lnTo>
                    <a:pt x="673291" y="1697794"/>
                  </a:lnTo>
                  <a:lnTo>
                    <a:pt x="647358" y="1660037"/>
                  </a:lnTo>
                  <a:lnTo>
                    <a:pt x="623740" y="1620652"/>
                  </a:lnTo>
                  <a:lnTo>
                    <a:pt x="602533" y="1579737"/>
                  </a:lnTo>
                  <a:lnTo>
                    <a:pt x="583836" y="1537390"/>
                  </a:lnTo>
                  <a:lnTo>
                    <a:pt x="567746" y="1493709"/>
                  </a:lnTo>
                  <a:lnTo>
                    <a:pt x="554363" y="1448791"/>
                  </a:lnTo>
                  <a:lnTo>
                    <a:pt x="543782" y="1402736"/>
                  </a:lnTo>
                  <a:lnTo>
                    <a:pt x="536104" y="1355641"/>
                  </a:lnTo>
                  <a:lnTo>
                    <a:pt x="531425" y="1307603"/>
                  </a:lnTo>
                  <a:lnTo>
                    <a:pt x="529844" y="1258722"/>
                  </a:lnTo>
                  <a:lnTo>
                    <a:pt x="531425" y="1209840"/>
                  </a:lnTo>
                  <a:lnTo>
                    <a:pt x="536104" y="1161803"/>
                  </a:lnTo>
                  <a:lnTo>
                    <a:pt x="543782" y="1114708"/>
                  </a:lnTo>
                  <a:lnTo>
                    <a:pt x="554363" y="1068653"/>
                  </a:lnTo>
                  <a:lnTo>
                    <a:pt x="567746" y="1023735"/>
                  </a:lnTo>
                  <a:lnTo>
                    <a:pt x="583836" y="980054"/>
                  </a:lnTo>
                  <a:lnTo>
                    <a:pt x="602533" y="937707"/>
                  </a:lnTo>
                  <a:lnTo>
                    <a:pt x="623740" y="896792"/>
                  </a:lnTo>
                  <a:lnTo>
                    <a:pt x="647358" y="857407"/>
                  </a:lnTo>
                  <a:lnTo>
                    <a:pt x="673291" y="819649"/>
                  </a:lnTo>
                  <a:lnTo>
                    <a:pt x="701439" y="783618"/>
                  </a:lnTo>
                  <a:lnTo>
                    <a:pt x="731704" y="749411"/>
                  </a:lnTo>
                  <a:lnTo>
                    <a:pt x="763990" y="717125"/>
                  </a:lnTo>
                  <a:lnTo>
                    <a:pt x="798198" y="686859"/>
                  </a:lnTo>
                  <a:lnTo>
                    <a:pt x="834229" y="658711"/>
                  </a:lnTo>
                  <a:lnTo>
                    <a:pt x="871986" y="632779"/>
                  </a:lnTo>
                  <a:lnTo>
                    <a:pt x="911371" y="609160"/>
                  </a:lnTo>
                  <a:lnTo>
                    <a:pt x="952287" y="587953"/>
                  </a:lnTo>
                  <a:lnTo>
                    <a:pt x="994634" y="569256"/>
                  </a:lnTo>
                  <a:lnTo>
                    <a:pt x="1038315" y="553167"/>
                  </a:lnTo>
                  <a:lnTo>
                    <a:pt x="1080515" y="540593"/>
                  </a:lnTo>
                  <a:lnTo>
                    <a:pt x="1080515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491869" cy="187896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0"/>
              <a:ext cx="1274445" cy="1661160"/>
            </a:xfrm>
            <a:custGeom>
              <a:avLst/>
              <a:gdLst/>
              <a:ahLst/>
              <a:cxnLst/>
              <a:rect l="l" t="t" r="r" b="b"/>
              <a:pathLst>
                <a:path w="1274445" h="1661160">
                  <a:moveTo>
                    <a:pt x="1213659" y="0"/>
                  </a:moveTo>
                  <a:lnTo>
                    <a:pt x="634665" y="0"/>
                  </a:lnTo>
                  <a:lnTo>
                    <a:pt x="650229" y="25927"/>
                  </a:lnTo>
                  <a:lnTo>
                    <a:pt x="671457" y="66843"/>
                  </a:lnTo>
                  <a:lnTo>
                    <a:pt x="690173" y="109190"/>
                  </a:lnTo>
                  <a:lnTo>
                    <a:pt x="706279" y="152871"/>
                  </a:lnTo>
                  <a:lnTo>
                    <a:pt x="719676" y="197788"/>
                  </a:lnTo>
                  <a:lnTo>
                    <a:pt x="730267" y="243843"/>
                  </a:lnTo>
                  <a:lnTo>
                    <a:pt x="737953" y="290939"/>
                  </a:lnTo>
                  <a:lnTo>
                    <a:pt x="742636" y="338976"/>
                  </a:lnTo>
                  <a:lnTo>
                    <a:pt x="744220" y="387858"/>
                  </a:lnTo>
                  <a:lnTo>
                    <a:pt x="742636" y="436739"/>
                  </a:lnTo>
                  <a:lnTo>
                    <a:pt x="737953" y="484776"/>
                  </a:lnTo>
                  <a:lnTo>
                    <a:pt x="730267" y="531872"/>
                  </a:lnTo>
                  <a:lnTo>
                    <a:pt x="719676" y="577927"/>
                  </a:lnTo>
                  <a:lnTo>
                    <a:pt x="706279" y="622844"/>
                  </a:lnTo>
                  <a:lnTo>
                    <a:pt x="690173" y="666525"/>
                  </a:lnTo>
                  <a:lnTo>
                    <a:pt x="671457" y="708872"/>
                  </a:lnTo>
                  <a:lnTo>
                    <a:pt x="650229" y="749788"/>
                  </a:lnTo>
                  <a:lnTo>
                    <a:pt x="626587" y="789173"/>
                  </a:lnTo>
                  <a:lnTo>
                    <a:pt x="600629" y="826930"/>
                  </a:lnTo>
                  <a:lnTo>
                    <a:pt x="572452" y="862961"/>
                  </a:lnTo>
                  <a:lnTo>
                    <a:pt x="542156" y="897169"/>
                  </a:lnTo>
                  <a:lnTo>
                    <a:pt x="509837" y="929455"/>
                  </a:lnTo>
                  <a:lnTo>
                    <a:pt x="475595" y="959720"/>
                  </a:lnTo>
                  <a:lnTo>
                    <a:pt x="439527" y="987868"/>
                  </a:lnTo>
                  <a:lnTo>
                    <a:pt x="401731" y="1013801"/>
                  </a:lnTo>
                  <a:lnTo>
                    <a:pt x="362305" y="1037419"/>
                  </a:lnTo>
                  <a:lnTo>
                    <a:pt x="321348" y="1058626"/>
                  </a:lnTo>
                  <a:lnTo>
                    <a:pt x="278957" y="1077323"/>
                  </a:lnTo>
                  <a:lnTo>
                    <a:pt x="235231" y="1093413"/>
                  </a:lnTo>
                  <a:lnTo>
                    <a:pt x="190267" y="1106796"/>
                  </a:lnTo>
                  <a:lnTo>
                    <a:pt x="144164" y="1117377"/>
                  </a:lnTo>
                  <a:lnTo>
                    <a:pt x="97020" y="1125055"/>
                  </a:lnTo>
                  <a:lnTo>
                    <a:pt x="48932" y="1129734"/>
                  </a:lnTo>
                  <a:lnTo>
                    <a:pt x="0" y="1131315"/>
                  </a:lnTo>
                  <a:lnTo>
                    <a:pt x="0" y="1661159"/>
                  </a:lnTo>
                  <a:lnTo>
                    <a:pt x="47764" y="1660281"/>
                  </a:lnTo>
                  <a:lnTo>
                    <a:pt x="95084" y="1657667"/>
                  </a:lnTo>
                  <a:lnTo>
                    <a:pt x="141930" y="1653347"/>
                  </a:lnTo>
                  <a:lnTo>
                    <a:pt x="188271" y="1647353"/>
                  </a:lnTo>
                  <a:lnTo>
                    <a:pt x="234075" y="1639715"/>
                  </a:lnTo>
                  <a:lnTo>
                    <a:pt x="279313" y="1630464"/>
                  </a:lnTo>
                  <a:lnTo>
                    <a:pt x="323953" y="1619631"/>
                  </a:lnTo>
                  <a:lnTo>
                    <a:pt x="367965" y="1607247"/>
                  </a:lnTo>
                  <a:lnTo>
                    <a:pt x="411317" y="1593342"/>
                  </a:lnTo>
                  <a:lnTo>
                    <a:pt x="453980" y="1577947"/>
                  </a:lnTo>
                  <a:lnTo>
                    <a:pt x="495922" y="1561093"/>
                  </a:lnTo>
                  <a:lnTo>
                    <a:pt x="537112" y="1542811"/>
                  </a:lnTo>
                  <a:lnTo>
                    <a:pt x="577519" y="1523132"/>
                  </a:lnTo>
                  <a:lnTo>
                    <a:pt x="617114" y="1502086"/>
                  </a:lnTo>
                  <a:lnTo>
                    <a:pt x="655864" y="1479703"/>
                  </a:lnTo>
                  <a:lnTo>
                    <a:pt x="693740" y="1456016"/>
                  </a:lnTo>
                  <a:lnTo>
                    <a:pt x="730709" y="1431054"/>
                  </a:lnTo>
                  <a:lnTo>
                    <a:pt x="766743" y="1404849"/>
                  </a:lnTo>
                  <a:lnTo>
                    <a:pt x="801810" y="1377431"/>
                  </a:lnTo>
                  <a:lnTo>
                    <a:pt x="835878" y="1348831"/>
                  </a:lnTo>
                  <a:lnTo>
                    <a:pt x="868918" y="1319080"/>
                  </a:lnTo>
                  <a:lnTo>
                    <a:pt x="900898" y="1288208"/>
                  </a:lnTo>
                  <a:lnTo>
                    <a:pt x="931788" y="1256247"/>
                  </a:lnTo>
                  <a:lnTo>
                    <a:pt x="961556" y="1223226"/>
                  </a:lnTo>
                  <a:lnTo>
                    <a:pt x="990173" y="1189178"/>
                  </a:lnTo>
                  <a:lnTo>
                    <a:pt x="1017607" y="1154132"/>
                  </a:lnTo>
                  <a:lnTo>
                    <a:pt x="1043827" y="1118120"/>
                  </a:lnTo>
                  <a:lnTo>
                    <a:pt x="1068803" y="1081172"/>
                  </a:lnTo>
                  <a:lnTo>
                    <a:pt x="1092504" y="1043319"/>
                  </a:lnTo>
                  <a:lnTo>
                    <a:pt x="1114899" y="1004592"/>
                  </a:lnTo>
                  <a:lnTo>
                    <a:pt x="1135958" y="965021"/>
                  </a:lnTo>
                  <a:lnTo>
                    <a:pt x="1155648" y="924638"/>
                  </a:lnTo>
                  <a:lnTo>
                    <a:pt x="1173941" y="883473"/>
                  </a:lnTo>
                  <a:lnTo>
                    <a:pt x="1190804" y="841557"/>
                  </a:lnTo>
                  <a:lnTo>
                    <a:pt x="1206208" y="798920"/>
                  </a:lnTo>
                  <a:lnTo>
                    <a:pt x="1220121" y="755594"/>
                  </a:lnTo>
                  <a:lnTo>
                    <a:pt x="1232512" y="711610"/>
                  </a:lnTo>
                  <a:lnTo>
                    <a:pt x="1243351" y="666997"/>
                  </a:lnTo>
                  <a:lnTo>
                    <a:pt x="1252607" y="621787"/>
                  </a:lnTo>
                  <a:lnTo>
                    <a:pt x="1260249" y="576011"/>
                  </a:lnTo>
                  <a:lnTo>
                    <a:pt x="1266247" y="529699"/>
                  </a:lnTo>
                  <a:lnTo>
                    <a:pt x="1270569" y="482882"/>
                  </a:lnTo>
                  <a:lnTo>
                    <a:pt x="1273185" y="435592"/>
                  </a:lnTo>
                  <a:lnTo>
                    <a:pt x="1274064" y="387858"/>
                  </a:lnTo>
                  <a:lnTo>
                    <a:pt x="1273185" y="340123"/>
                  </a:lnTo>
                  <a:lnTo>
                    <a:pt x="1270569" y="292833"/>
                  </a:lnTo>
                  <a:lnTo>
                    <a:pt x="1266247" y="246016"/>
                  </a:lnTo>
                  <a:lnTo>
                    <a:pt x="1260249" y="199704"/>
                  </a:lnTo>
                  <a:lnTo>
                    <a:pt x="1252607" y="153928"/>
                  </a:lnTo>
                  <a:lnTo>
                    <a:pt x="1243351" y="108718"/>
                  </a:lnTo>
                  <a:lnTo>
                    <a:pt x="1232512" y="64105"/>
                  </a:lnTo>
                  <a:lnTo>
                    <a:pt x="1220121" y="20121"/>
                  </a:lnTo>
                  <a:lnTo>
                    <a:pt x="1213659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927" y="3861866"/>
              <a:ext cx="2983992" cy="26929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79575" y="4090415"/>
              <a:ext cx="2534920" cy="2249805"/>
            </a:xfrm>
            <a:custGeom>
              <a:avLst/>
              <a:gdLst/>
              <a:ahLst/>
              <a:cxnLst/>
              <a:rect l="l" t="t" r="r" b="b"/>
              <a:pathLst>
                <a:path w="2534920" h="2249804">
                  <a:moveTo>
                    <a:pt x="1261237" y="0"/>
                  </a:moveTo>
                  <a:lnTo>
                    <a:pt x="1211575" y="951"/>
                  </a:lnTo>
                  <a:lnTo>
                    <a:pt x="1162396" y="3781"/>
                  </a:lnTo>
                  <a:lnTo>
                    <a:pt x="1113733" y="8455"/>
                  </a:lnTo>
                  <a:lnTo>
                    <a:pt x="1065620" y="14938"/>
                  </a:lnTo>
                  <a:lnTo>
                    <a:pt x="1018094" y="23197"/>
                  </a:lnTo>
                  <a:lnTo>
                    <a:pt x="971187" y="33196"/>
                  </a:lnTo>
                  <a:lnTo>
                    <a:pt x="924936" y="44900"/>
                  </a:lnTo>
                  <a:lnTo>
                    <a:pt x="879374" y="58275"/>
                  </a:lnTo>
                  <a:lnTo>
                    <a:pt x="834536" y="73287"/>
                  </a:lnTo>
                  <a:lnTo>
                    <a:pt x="790458" y="89899"/>
                  </a:lnTo>
                  <a:lnTo>
                    <a:pt x="747173" y="108078"/>
                  </a:lnTo>
                  <a:lnTo>
                    <a:pt x="704716" y="127790"/>
                  </a:lnTo>
                  <a:lnTo>
                    <a:pt x="663122" y="148999"/>
                  </a:lnTo>
                  <a:lnTo>
                    <a:pt x="622426" y="171670"/>
                  </a:lnTo>
                  <a:lnTo>
                    <a:pt x="582662" y="195769"/>
                  </a:lnTo>
                  <a:lnTo>
                    <a:pt x="543865" y="221262"/>
                  </a:lnTo>
                  <a:lnTo>
                    <a:pt x="506070" y="248113"/>
                  </a:lnTo>
                  <a:lnTo>
                    <a:pt x="469311" y="276288"/>
                  </a:lnTo>
                  <a:lnTo>
                    <a:pt x="433622" y="305752"/>
                  </a:lnTo>
                  <a:lnTo>
                    <a:pt x="399040" y="336471"/>
                  </a:lnTo>
                  <a:lnTo>
                    <a:pt x="365597" y="368410"/>
                  </a:lnTo>
                  <a:lnTo>
                    <a:pt x="333330" y="401533"/>
                  </a:lnTo>
                  <a:lnTo>
                    <a:pt x="302272" y="435808"/>
                  </a:lnTo>
                  <a:lnTo>
                    <a:pt x="272459" y="471198"/>
                  </a:lnTo>
                  <a:lnTo>
                    <a:pt x="243924" y="507669"/>
                  </a:lnTo>
                  <a:lnTo>
                    <a:pt x="216703" y="545186"/>
                  </a:lnTo>
                  <a:lnTo>
                    <a:pt x="190830" y="583715"/>
                  </a:lnTo>
                  <a:lnTo>
                    <a:pt x="166340" y="623221"/>
                  </a:lnTo>
                  <a:lnTo>
                    <a:pt x="143267" y="663669"/>
                  </a:lnTo>
                  <a:lnTo>
                    <a:pt x="121647" y="705025"/>
                  </a:lnTo>
                  <a:lnTo>
                    <a:pt x="101514" y="747254"/>
                  </a:lnTo>
                  <a:lnTo>
                    <a:pt x="82902" y="790321"/>
                  </a:lnTo>
                  <a:lnTo>
                    <a:pt x="65847" y="834192"/>
                  </a:lnTo>
                  <a:lnTo>
                    <a:pt x="50382" y="878831"/>
                  </a:lnTo>
                  <a:lnTo>
                    <a:pt x="36543" y="924205"/>
                  </a:lnTo>
                  <a:lnTo>
                    <a:pt x="24364" y="970278"/>
                  </a:lnTo>
                  <a:lnTo>
                    <a:pt x="13881" y="1017015"/>
                  </a:lnTo>
                  <a:lnTo>
                    <a:pt x="0" y="1154683"/>
                  </a:lnTo>
                  <a:lnTo>
                    <a:pt x="166624" y="1195323"/>
                  </a:lnTo>
                  <a:lnTo>
                    <a:pt x="213458" y="1209877"/>
                  </a:lnTo>
                  <a:lnTo>
                    <a:pt x="261351" y="1226664"/>
                  </a:lnTo>
                  <a:lnTo>
                    <a:pt x="310261" y="1245568"/>
                  </a:lnTo>
                  <a:lnTo>
                    <a:pt x="360143" y="1266472"/>
                  </a:lnTo>
                  <a:lnTo>
                    <a:pt x="410957" y="1289259"/>
                  </a:lnTo>
                  <a:lnTo>
                    <a:pt x="462661" y="1313814"/>
                  </a:lnTo>
                  <a:lnTo>
                    <a:pt x="525144" y="1346199"/>
                  </a:lnTo>
                  <a:lnTo>
                    <a:pt x="517779" y="1273682"/>
                  </a:lnTo>
                  <a:lnTo>
                    <a:pt x="519360" y="1224786"/>
                  </a:lnTo>
                  <a:lnTo>
                    <a:pt x="524039" y="1176733"/>
                  </a:lnTo>
                  <a:lnTo>
                    <a:pt x="531717" y="1129623"/>
                  </a:lnTo>
                  <a:lnTo>
                    <a:pt x="542298" y="1083553"/>
                  </a:lnTo>
                  <a:lnTo>
                    <a:pt x="555681" y="1038621"/>
                  </a:lnTo>
                  <a:lnTo>
                    <a:pt x="571771" y="994925"/>
                  </a:lnTo>
                  <a:lnTo>
                    <a:pt x="590468" y="952564"/>
                  </a:lnTo>
                  <a:lnTo>
                    <a:pt x="611675" y="911635"/>
                  </a:lnTo>
                  <a:lnTo>
                    <a:pt x="635293" y="872236"/>
                  </a:lnTo>
                  <a:lnTo>
                    <a:pt x="661226" y="834466"/>
                  </a:lnTo>
                  <a:lnTo>
                    <a:pt x="689374" y="798422"/>
                  </a:lnTo>
                  <a:lnTo>
                    <a:pt x="719639" y="764202"/>
                  </a:lnTo>
                  <a:lnTo>
                    <a:pt x="751925" y="731905"/>
                  </a:lnTo>
                  <a:lnTo>
                    <a:pt x="786133" y="701628"/>
                  </a:lnTo>
                  <a:lnTo>
                    <a:pt x="822164" y="673470"/>
                  </a:lnTo>
                  <a:lnTo>
                    <a:pt x="859921" y="647529"/>
                  </a:lnTo>
                  <a:lnTo>
                    <a:pt x="899306" y="623902"/>
                  </a:lnTo>
                  <a:lnTo>
                    <a:pt x="940222" y="602687"/>
                  </a:lnTo>
                  <a:lnTo>
                    <a:pt x="982569" y="583983"/>
                  </a:lnTo>
                  <a:lnTo>
                    <a:pt x="1026250" y="567888"/>
                  </a:lnTo>
                  <a:lnTo>
                    <a:pt x="1071167" y="554499"/>
                  </a:lnTo>
                  <a:lnTo>
                    <a:pt x="1117222" y="543915"/>
                  </a:lnTo>
                  <a:lnTo>
                    <a:pt x="1164318" y="536233"/>
                  </a:lnTo>
                  <a:lnTo>
                    <a:pt x="1212355" y="531553"/>
                  </a:lnTo>
                  <a:lnTo>
                    <a:pt x="1261237" y="529970"/>
                  </a:lnTo>
                  <a:lnTo>
                    <a:pt x="1310117" y="531553"/>
                  </a:lnTo>
                  <a:lnTo>
                    <a:pt x="1358153" y="536233"/>
                  </a:lnTo>
                  <a:lnTo>
                    <a:pt x="1405246" y="543915"/>
                  </a:lnTo>
                  <a:lnTo>
                    <a:pt x="1451297" y="554499"/>
                  </a:lnTo>
                  <a:lnTo>
                    <a:pt x="1496210" y="567888"/>
                  </a:lnTo>
                  <a:lnTo>
                    <a:pt x="1539886" y="583983"/>
                  </a:lnTo>
                  <a:lnTo>
                    <a:pt x="1582227" y="602687"/>
                  </a:lnTo>
                  <a:lnTo>
                    <a:pt x="1623136" y="623902"/>
                  </a:lnTo>
                  <a:lnTo>
                    <a:pt x="1662514" y="647529"/>
                  </a:lnTo>
                  <a:lnTo>
                    <a:pt x="1700264" y="673470"/>
                  </a:lnTo>
                  <a:lnTo>
                    <a:pt x="1736288" y="701628"/>
                  </a:lnTo>
                  <a:lnTo>
                    <a:pt x="1770488" y="731905"/>
                  </a:lnTo>
                  <a:lnTo>
                    <a:pt x="1802766" y="764202"/>
                  </a:lnTo>
                  <a:lnTo>
                    <a:pt x="1833025" y="798422"/>
                  </a:lnTo>
                  <a:lnTo>
                    <a:pt x="1861165" y="834466"/>
                  </a:lnTo>
                  <a:lnTo>
                    <a:pt x="1887090" y="872236"/>
                  </a:lnTo>
                  <a:lnTo>
                    <a:pt x="1910702" y="911635"/>
                  </a:lnTo>
                  <a:lnTo>
                    <a:pt x="1931902" y="952564"/>
                  </a:lnTo>
                  <a:lnTo>
                    <a:pt x="1950594" y="994925"/>
                  </a:lnTo>
                  <a:lnTo>
                    <a:pt x="1966678" y="1038621"/>
                  </a:lnTo>
                  <a:lnTo>
                    <a:pt x="1980057" y="1083553"/>
                  </a:lnTo>
                  <a:lnTo>
                    <a:pt x="1990634" y="1129623"/>
                  </a:lnTo>
                  <a:lnTo>
                    <a:pt x="1998309" y="1176733"/>
                  </a:lnTo>
                  <a:lnTo>
                    <a:pt x="2002987" y="1224786"/>
                  </a:lnTo>
                  <a:lnTo>
                    <a:pt x="2004568" y="1273682"/>
                  </a:lnTo>
                  <a:lnTo>
                    <a:pt x="2002853" y="1324597"/>
                  </a:lnTo>
                  <a:lnTo>
                    <a:pt x="1997782" y="1374591"/>
                  </a:lnTo>
                  <a:lnTo>
                    <a:pt x="1989466" y="1423553"/>
                  </a:lnTo>
                  <a:lnTo>
                    <a:pt x="1978015" y="1471373"/>
                  </a:lnTo>
                  <a:lnTo>
                    <a:pt x="1963540" y="1517941"/>
                  </a:lnTo>
                  <a:lnTo>
                    <a:pt x="1946152" y="1563145"/>
                  </a:lnTo>
                  <a:lnTo>
                    <a:pt x="1925962" y="1606874"/>
                  </a:lnTo>
                  <a:lnTo>
                    <a:pt x="1903079" y="1649018"/>
                  </a:lnTo>
                  <a:lnTo>
                    <a:pt x="1877615" y="1689466"/>
                  </a:lnTo>
                  <a:lnTo>
                    <a:pt x="1849681" y="1728107"/>
                  </a:lnTo>
                  <a:lnTo>
                    <a:pt x="1819386" y="1764831"/>
                  </a:lnTo>
                  <a:lnTo>
                    <a:pt x="1786842" y="1799526"/>
                  </a:lnTo>
                  <a:lnTo>
                    <a:pt x="1752160" y="1832083"/>
                  </a:lnTo>
                  <a:lnTo>
                    <a:pt x="1715450" y="1862389"/>
                  </a:lnTo>
                  <a:lnTo>
                    <a:pt x="1676822" y="1890334"/>
                  </a:lnTo>
                  <a:lnTo>
                    <a:pt x="1636388" y="1915808"/>
                  </a:lnTo>
                  <a:lnTo>
                    <a:pt x="1594258" y="1938700"/>
                  </a:lnTo>
                  <a:lnTo>
                    <a:pt x="1550543" y="1958898"/>
                  </a:lnTo>
                  <a:lnTo>
                    <a:pt x="1548130" y="1959660"/>
                  </a:lnTo>
                  <a:lnTo>
                    <a:pt x="1684401" y="2040737"/>
                  </a:lnTo>
                  <a:lnTo>
                    <a:pt x="1730314" y="2067137"/>
                  </a:lnTo>
                  <a:lnTo>
                    <a:pt x="1776220" y="2093087"/>
                  </a:lnTo>
                  <a:lnTo>
                    <a:pt x="1822099" y="2118541"/>
                  </a:lnTo>
                  <a:lnTo>
                    <a:pt x="1867931" y="2143452"/>
                  </a:lnTo>
                  <a:lnTo>
                    <a:pt x="1913699" y="2167770"/>
                  </a:lnTo>
                  <a:lnTo>
                    <a:pt x="1959381" y="2191449"/>
                  </a:lnTo>
                  <a:lnTo>
                    <a:pt x="2004960" y="2214441"/>
                  </a:lnTo>
                  <a:lnTo>
                    <a:pt x="2050415" y="2236698"/>
                  </a:lnTo>
                  <a:lnTo>
                    <a:pt x="2078863" y="2249423"/>
                  </a:lnTo>
                  <a:lnTo>
                    <a:pt x="2161540" y="2174290"/>
                  </a:lnTo>
                  <a:lnTo>
                    <a:pt x="2195430" y="2139064"/>
                  </a:lnTo>
                  <a:lnTo>
                    <a:pt x="2227962" y="2102560"/>
                  </a:lnTo>
                  <a:lnTo>
                    <a:pt x="2259093" y="2064818"/>
                  </a:lnTo>
                  <a:lnTo>
                    <a:pt x="2288783" y="2025881"/>
                  </a:lnTo>
                  <a:lnTo>
                    <a:pt x="2316991" y="1985789"/>
                  </a:lnTo>
                  <a:lnTo>
                    <a:pt x="2343677" y="1944583"/>
                  </a:lnTo>
                  <a:lnTo>
                    <a:pt x="2368798" y="1902305"/>
                  </a:lnTo>
                  <a:lnTo>
                    <a:pt x="2392314" y="1858994"/>
                  </a:lnTo>
                  <a:lnTo>
                    <a:pt x="2414184" y="1814692"/>
                  </a:lnTo>
                  <a:lnTo>
                    <a:pt x="2434367" y="1769440"/>
                  </a:lnTo>
                  <a:lnTo>
                    <a:pt x="2452823" y="1723279"/>
                  </a:lnTo>
                  <a:lnTo>
                    <a:pt x="2469509" y="1676250"/>
                  </a:lnTo>
                  <a:lnTo>
                    <a:pt x="2484386" y="1628393"/>
                  </a:lnTo>
                  <a:lnTo>
                    <a:pt x="2497413" y="1579751"/>
                  </a:lnTo>
                  <a:lnTo>
                    <a:pt x="2508547" y="1530363"/>
                  </a:lnTo>
                  <a:lnTo>
                    <a:pt x="2517749" y="1480272"/>
                  </a:lnTo>
                  <a:lnTo>
                    <a:pt x="2524977" y="1429517"/>
                  </a:lnTo>
                  <a:lnTo>
                    <a:pt x="2530191" y="1378140"/>
                  </a:lnTo>
                  <a:lnTo>
                    <a:pt x="2533350" y="1326181"/>
                  </a:lnTo>
                  <a:lnTo>
                    <a:pt x="2534412" y="1273682"/>
                  </a:lnTo>
                  <a:lnTo>
                    <a:pt x="2533533" y="1225931"/>
                  </a:lnTo>
                  <a:lnTo>
                    <a:pt x="2530920" y="1178624"/>
                  </a:lnTo>
                  <a:lnTo>
                    <a:pt x="2526601" y="1131791"/>
                  </a:lnTo>
                  <a:lnTo>
                    <a:pt x="2520608" y="1085463"/>
                  </a:lnTo>
                  <a:lnTo>
                    <a:pt x="2512972" y="1039671"/>
                  </a:lnTo>
                  <a:lnTo>
                    <a:pt x="2503723" y="994446"/>
                  </a:lnTo>
                  <a:lnTo>
                    <a:pt x="2492892" y="949819"/>
                  </a:lnTo>
                  <a:lnTo>
                    <a:pt x="2480510" y="905820"/>
                  </a:lnTo>
                  <a:lnTo>
                    <a:pt x="2466608" y="862480"/>
                  </a:lnTo>
                  <a:lnTo>
                    <a:pt x="2451216" y="819830"/>
                  </a:lnTo>
                  <a:lnTo>
                    <a:pt x="2434365" y="777900"/>
                  </a:lnTo>
                  <a:lnTo>
                    <a:pt x="2416087" y="736722"/>
                  </a:lnTo>
                  <a:lnTo>
                    <a:pt x="2396410" y="696327"/>
                  </a:lnTo>
                  <a:lnTo>
                    <a:pt x="2375368" y="656744"/>
                  </a:lnTo>
                  <a:lnTo>
                    <a:pt x="2352990" y="618005"/>
                  </a:lnTo>
                  <a:lnTo>
                    <a:pt x="2329306" y="580141"/>
                  </a:lnTo>
                  <a:lnTo>
                    <a:pt x="2304349" y="543182"/>
                  </a:lnTo>
                  <a:lnTo>
                    <a:pt x="2278148" y="507160"/>
                  </a:lnTo>
                  <a:lnTo>
                    <a:pt x="2250734" y="472104"/>
                  </a:lnTo>
                  <a:lnTo>
                    <a:pt x="2222138" y="438046"/>
                  </a:lnTo>
                  <a:lnTo>
                    <a:pt x="2192391" y="405016"/>
                  </a:lnTo>
                  <a:lnTo>
                    <a:pt x="2161524" y="373046"/>
                  </a:lnTo>
                  <a:lnTo>
                    <a:pt x="2129567" y="342166"/>
                  </a:lnTo>
                  <a:lnTo>
                    <a:pt x="2096551" y="312407"/>
                  </a:lnTo>
                  <a:lnTo>
                    <a:pt x="2062507" y="283799"/>
                  </a:lnTo>
                  <a:lnTo>
                    <a:pt x="2027465" y="256374"/>
                  </a:lnTo>
                  <a:lnTo>
                    <a:pt x="1991457" y="230161"/>
                  </a:lnTo>
                  <a:lnTo>
                    <a:pt x="1954513" y="205193"/>
                  </a:lnTo>
                  <a:lnTo>
                    <a:pt x="1916664" y="181500"/>
                  </a:lnTo>
                  <a:lnTo>
                    <a:pt x="1877941" y="159112"/>
                  </a:lnTo>
                  <a:lnTo>
                    <a:pt x="1838374" y="138060"/>
                  </a:lnTo>
                  <a:lnTo>
                    <a:pt x="1797994" y="118376"/>
                  </a:lnTo>
                  <a:lnTo>
                    <a:pt x="1756832" y="100089"/>
                  </a:lnTo>
                  <a:lnTo>
                    <a:pt x="1714919" y="83231"/>
                  </a:lnTo>
                  <a:lnTo>
                    <a:pt x="1672286" y="67833"/>
                  </a:lnTo>
                  <a:lnTo>
                    <a:pt x="1628962" y="53925"/>
                  </a:lnTo>
                  <a:lnTo>
                    <a:pt x="1584980" y="41537"/>
                  </a:lnTo>
                  <a:lnTo>
                    <a:pt x="1540369" y="30702"/>
                  </a:lnTo>
                  <a:lnTo>
                    <a:pt x="1495162" y="21449"/>
                  </a:lnTo>
                  <a:lnTo>
                    <a:pt x="1449387" y="13809"/>
                  </a:lnTo>
                  <a:lnTo>
                    <a:pt x="1403076" y="7814"/>
                  </a:lnTo>
                  <a:lnTo>
                    <a:pt x="1356260" y="3493"/>
                  </a:lnTo>
                  <a:lnTo>
                    <a:pt x="1308970" y="878"/>
                  </a:lnTo>
                  <a:lnTo>
                    <a:pt x="1261237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Why Do We Need </a:t>
            </a:r>
            <a:r>
              <a:rPr spc="-5" dirty="0"/>
              <a:t>Different </a:t>
            </a:r>
            <a:r>
              <a:rPr dirty="0"/>
              <a:t>Inventory </a:t>
            </a:r>
            <a:r>
              <a:rPr spc="-980" dirty="0"/>
              <a:t> </a:t>
            </a:r>
            <a:r>
              <a:rPr dirty="0"/>
              <a:t>Formats?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92679" y="2919983"/>
            <a:ext cx="2881630" cy="2077720"/>
            <a:chOff x="2392679" y="2919983"/>
            <a:chExt cx="2881630" cy="2077720"/>
          </a:xfrm>
        </p:grpSpPr>
        <p:sp>
          <p:nvSpPr>
            <p:cNvPr id="4" name="object 4"/>
            <p:cNvSpPr/>
            <p:nvPr/>
          </p:nvSpPr>
          <p:spPr>
            <a:xfrm>
              <a:off x="2392679" y="4951476"/>
              <a:ext cx="2881630" cy="0"/>
            </a:xfrm>
            <a:custGeom>
              <a:avLst/>
              <a:gdLst/>
              <a:ahLst/>
              <a:cxnLst/>
              <a:rect l="l" t="t" r="r" b="b"/>
              <a:pathLst>
                <a:path w="2881629">
                  <a:moveTo>
                    <a:pt x="0" y="0"/>
                  </a:moveTo>
                  <a:lnTo>
                    <a:pt x="2881375" y="0"/>
                  </a:lnTo>
                </a:path>
              </a:pathLst>
            </a:custGeom>
            <a:ln w="9207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33471" y="2958083"/>
              <a:ext cx="2399030" cy="962025"/>
            </a:xfrm>
            <a:custGeom>
              <a:avLst/>
              <a:gdLst/>
              <a:ahLst/>
              <a:cxnLst/>
              <a:rect l="l" t="t" r="r" b="b"/>
              <a:pathLst>
                <a:path w="2399029" h="962025">
                  <a:moveTo>
                    <a:pt x="480821" y="0"/>
                  </a:moveTo>
                  <a:lnTo>
                    <a:pt x="1917953" y="0"/>
                  </a:lnTo>
                  <a:lnTo>
                    <a:pt x="1967116" y="2482"/>
                  </a:lnTo>
                  <a:lnTo>
                    <a:pt x="2014858" y="9768"/>
                  </a:lnTo>
                  <a:lnTo>
                    <a:pt x="2060938" y="21616"/>
                  </a:lnTo>
                  <a:lnTo>
                    <a:pt x="2105114" y="37784"/>
                  </a:lnTo>
                  <a:lnTo>
                    <a:pt x="2147145" y="58031"/>
                  </a:lnTo>
                  <a:lnTo>
                    <a:pt x="2186788" y="82115"/>
                  </a:lnTo>
                  <a:lnTo>
                    <a:pt x="2223804" y="109794"/>
                  </a:lnTo>
                  <a:lnTo>
                    <a:pt x="2257948" y="140827"/>
                  </a:lnTo>
                  <a:lnTo>
                    <a:pt x="2288981" y="174971"/>
                  </a:lnTo>
                  <a:lnTo>
                    <a:pt x="2316660" y="211987"/>
                  </a:lnTo>
                  <a:lnTo>
                    <a:pt x="2340744" y="251630"/>
                  </a:lnTo>
                  <a:lnTo>
                    <a:pt x="2360991" y="293661"/>
                  </a:lnTo>
                  <a:lnTo>
                    <a:pt x="2377159" y="337837"/>
                  </a:lnTo>
                  <a:lnTo>
                    <a:pt x="2389007" y="383917"/>
                  </a:lnTo>
                  <a:lnTo>
                    <a:pt x="2396293" y="431659"/>
                  </a:lnTo>
                  <a:lnTo>
                    <a:pt x="2398776" y="480821"/>
                  </a:lnTo>
                  <a:lnTo>
                    <a:pt x="2398776" y="961643"/>
                  </a:lnTo>
                  <a:lnTo>
                    <a:pt x="0" y="961643"/>
                  </a:lnTo>
                  <a:lnTo>
                    <a:pt x="0" y="480821"/>
                  </a:lnTo>
                  <a:lnTo>
                    <a:pt x="2482" y="431659"/>
                  </a:lnTo>
                  <a:lnTo>
                    <a:pt x="9768" y="383917"/>
                  </a:lnTo>
                  <a:lnTo>
                    <a:pt x="21616" y="337837"/>
                  </a:lnTo>
                  <a:lnTo>
                    <a:pt x="37784" y="293661"/>
                  </a:lnTo>
                  <a:lnTo>
                    <a:pt x="58031" y="251630"/>
                  </a:lnTo>
                  <a:lnTo>
                    <a:pt x="82115" y="211987"/>
                  </a:lnTo>
                  <a:lnTo>
                    <a:pt x="109794" y="174971"/>
                  </a:lnTo>
                  <a:lnTo>
                    <a:pt x="140827" y="140827"/>
                  </a:lnTo>
                  <a:lnTo>
                    <a:pt x="174971" y="109794"/>
                  </a:lnTo>
                  <a:lnTo>
                    <a:pt x="211987" y="82115"/>
                  </a:lnTo>
                  <a:lnTo>
                    <a:pt x="251630" y="58031"/>
                  </a:lnTo>
                  <a:lnTo>
                    <a:pt x="293661" y="37784"/>
                  </a:lnTo>
                  <a:lnTo>
                    <a:pt x="337837" y="21616"/>
                  </a:lnTo>
                  <a:lnTo>
                    <a:pt x="383917" y="9768"/>
                  </a:lnTo>
                  <a:lnTo>
                    <a:pt x="431659" y="2482"/>
                  </a:lnTo>
                  <a:lnTo>
                    <a:pt x="480821" y="0"/>
                  </a:lnTo>
                  <a:close/>
                </a:path>
              </a:pathLst>
            </a:custGeom>
            <a:ln w="762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40735" y="3941063"/>
              <a:ext cx="1984375" cy="961390"/>
            </a:xfrm>
            <a:custGeom>
              <a:avLst/>
              <a:gdLst/>
              <a:ahLst/>
              <a:cxnLst/>
              <a:rect l="l" t="t" r="r" b="b"/>
              <a:pathLst>
                <a:path w="1984375" h="961389">
                  <a:moveTo>
                    <a:pt x="0" y="0"/>
                  </a:moveTo>
                  <a:lnTo>
                    <a:pt x="0" y="961136"/>
                  </a:lnTo>
                </a:path>
                <a:path w="1984375" h="961389">
                  <a:moveTo>
                    <a:pt x="1984248" y="0"/>
                  </a:moveTo>
                  <a:lnTo>
                    <a:pt x="1984248" y="961136"/>
                  </a:lnTo>
                </a:path>
              </a:pathLst>
            </a:custGeom>
            <a:ln w="9207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76599" y="4273295"/>
              <a:ext cx="1059180" cy="295910"/>
            </a:xfrm>
            <a:custGeom>
              <a:avLst/>
              <a:gdLst/>
              <a:ahLst/>
              <a:cxnLst/>
              <a:rect l="l" t="t" r="r" b="b"/>
              <a:pathLst>
                <a:path w="1059179" h="295910">
                  <a:moveTo>
                    <a:pt x="0" y="59943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4" y="0"/>
                  </a:lnTo>
                  <a:lnTo>
                    <a:pt x="999236" y="0"/>
                  </a:lnTo>
                  <a:lnTo>
                    <a:pt x="1022586" y="4704"/>
                  </a:lnTo>
                  <a:lnTo>
                    <a:pt x="1041638" y="17541"/>
                  </a:lnTo>
                  <a:lnTo>
                    <a:pt x="1054475" y="36593"/>
                  </a:lnTo>
                  <a:lnTo>
                    <a:pt x="1059179" y="59943"/>
                  </a:lnTo>
                  <a:lnTo>
                    <a:pt x="1059179" y="235711"/>
                  </a:lnTo>
                  <a:lnTo>
                    <a:pt x="1054475" y="259062"/>
                  </a:lnTo>
                  <a:lnTo>
                    <a:pt x="1041638" y="278114"/>
                  </a:lnTo>
                  <a:lnTo>
                    <a:pt x="1022586" y="290951"/>
                  </a:lnTo>
                  <a:lnTo>
                    <a:pt x="999236" y="295655"/>
                  </a:lnTo>
                  <a:lnTo>
                    <a:pt x="59944" y="295655"/>
                  </a:lnTo>
                  <a:lnTo>
                    <a:pt x="36593" y="290951"/>
                  </a:lnTo>
                  <a:lnTo>
                    <a:pt x="17541" y="278114"/>
                  </a:lnTo>
                  <a:lnTo>
                    <a:pt x="4704" y="259062"/>
                  </a:lnTo>
                  <a:lnTo>
                    <a:pt x="0" y="235711"/>
                  </a:lnTo>
                  <a:lnTo>
                    <a:pt x="0" y="59943"/>
                  </a:lnTo>
                  <a:close/>
                </a:path>
              </a:pathLst>
            </a:custGeom>
            <a:ln w="762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3471" y="3201923"/>
              <a:ext cx="2399030" cy="466090"/>
            </a:xfrm>
            <a:custGeom>
              <a:avLst/>
              <a:gdLst/>
              <a:ahLst/>
              <a:cxnLst/>
              <a:rect l="l" t="t" r="r" b="b"/>
              <a:pathLst>
                <a:path w="2399029" h="466089">
                  <a:moveTo>
                    <a:pt x="109727" y="0"/>
                  </a:moveTo>
                  <a:lnTo>
                    <a:pt x="2289429" y="0"/>
                  </a:lnTo>
                </a:path>
                <a:path w="2399029" h="466089">
                  <a:moveTo>
                    <a:pt x="0" y="225551"/>
                  </a:moveTo>
                  <a:lnTo>
                    <a:pt x="2398776" y="225551"/>
                  </a:lnTo>
                </a:path>
                <a:path w="2399029" h="466089">
                  <a:moveTo>
                    <a:pt x="12191" y="452627"/>
                  </a:moveTo>
                  <a:lnTo>
                    <a:pt x="2386838" y="465963"/>
                  </a:lnTo>
                </a:path>
              </a:pathLst>
            </a:custGeom>
            <a:ln w="9207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37001" y="5003038"/>
            <a:ext cx="783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Start-up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4640" y="1856739"/>
            <a:ext cx="3154680" cy="3149600"/>
          </a:xfrm>
          <a:custGeom>
            <a:avLst/>
            <a:gdLst/>
            <a:ahLst/>
            <a:cxnLst/>
            <a:rect l="l" t="t" r="r" b="b"/>
            <a:pathLst>
              <a:path w="3154679" h="3149600">
                <a:moveTo>
                  <a:pt x="3141138" y="3073400"/>
                </a:moveTo>
                <a:lnTo>
                  <a:pt x="13541" y="3073400"/>
                </a:lnTo>
                <a:lnTo>
                  <a:pt x="3633" y="3086100"/>
                </a:lnTo>
                <a:lnTo>
                  <a:pt x="0" y="3111500"/>
                </a:lnTo>
                <a:lnTo>
                  <a:pt x="3633" y="3124200"/>
                </a:lnTo>
                <a:lnTo>
                  <a:pt x="13541" y="3136900"/>
                </a:lnTo>
                <a:lnTo>
                  <a:pt x="28235" y="3149600"/>
                </a:lnTo>
                <a:lnTo>
                  <a:pt x="3126444" y="3149600"/>
                </a:lnTo>
                <a:lnTo>
                  <a:pt x="3141138" y="3136900"/>
                </a:lnTo>
                <a:lnTo>
                  <a:pt x="3151046" y="3124200"/>
                </a:lnTo>
                <a:lnTo>
                  <a:pt x="3154679" y="3111500"/>
                </a:lnTo>
                <a:lnTo>
                  <a:pt x="3151046" y="3086100"/>
                </a:lnTo>
                <a:lnTo>
                  <a:pt x="3141138" y="3073400"/>
                </a:lnTo>
                <a:close/>
              </a:path>
              <a:path w="3154679" h="3149600">
                <a:moveTo>
                  <a:pt x="3108452" y="3060700"/>
                </a:moveTo>
                <a:lnTo>
                  <a:pt x="46227" y="3060700"/>
                </a:lnTo>
                <a:lnTo>
                  <a:pt x="28235" y="3073400"/>
                </a:lnTo>
                <a:lnTo>
                  <a:pt x="3126444" y="3073400"/>
                </a:lnTo>
                <a:lnTo>
                  <a:pt x="3108452" y="3060700"/>
                </a:lnTo>
                <a:close/>
              </a:path>
              <a:path w="3154679" h="3149600">
                <a:moveTo>
                  <a:pt x="630808" y="1689100"/>
                </a:moveTo>
                <a:lnTo>
                  <a:pt x="534723" y="1689100"/>
                </a:lnTo>
                <a:lnTo>
                  <a:pt x="534415" y="1701800"/>
                </a:lnTo>
                <a:lnTo>
                  <a:pt x="534415" y="3060700"/>
                </a:lnTo>
                <a:lnTo>
                  <a:pt x="626999" y="3060700"/>
                </a:lnTo>
                <a:lnTo>
                  <a:pt x="626999" y="1701800"/>
                </a:lnTo>
                <a:lnTo>
                  <a:pt x="628395" y="1701800"/>
                </a:lnTo>
                <a:lnTo>
                  <a:pt x="630808" y="1689100"/>
                </a:lnTo>
                <a:close/>
              </a:path>
              <a:path w="3154679" h="3149600">
                <a:moveTo>
                  <a:pt x="1943641" y="1485900"/>
                </a:moveTo>
                <a:lnTo>
                  <a:pt x="1775586" y="1485900"/>
                </a:lnTo>
                <a:lnTo>
                  <a:pt x="1779777" y="1498600"/>
                </a:lnTo>
                <a:lnTo>
                  <a:pt x="1779777" y="1587500"/>
                </a:lnTo>
                <a:lnTo>
                  <a:pt x="1249299" y="1587500"/>
                </a:lnTo>
                <a:lnTo>
                  <a:pt x="1205468" y="1600200"/>
                </a:lnTo>
                <a:lnTo>
                  <a:pt x="1167399" y="1612900"/>
                </a:lnTo>
                <a:lnTo>
                  <a:pt x="1137376" y="1651000"/>
                </a:lnTo>
                <a:lnTo>
                  <a:pt x="1117686" y="1689100"/>
                </a:lnTo>
                <a:lnTo>
                  <a:pt x="1110614" y="1727200"/>
                </a:lnTo>
                <a:lnTo>
                  <a:pt x="1110614" y="1752600"/>
                </a:lnTo>
                <a:lnTo>
                  <a:pt x="820546" y="1752600"/>
                </a:lnTo>
                <a:lnTo>
                  <a:pt x="1110614" y="1841500"/>
                </a:lnTo>
                <a:lnTo>
                  <a:pt x="1110614" y="1955800"/>
                </a:lnTo>
                <a:lnTo>
                  <a:pt x="782510" y="1955800"/>
                </a:lnTo>
                <a:lnTo>
                  <a:pt x="756094" y="1968500"/>
                </a:lnTo>
                <a:lnTo>
                  <a:pt x="738251" y="2006600"/>
                </a:lnTo>
                <a:lnTo>
                  <a:pt x="731646" y="2032000"/>
                </a:lnTo>
                <a:lnTo>
                  <a:pt x="731646" y="2171700"/>
                </a:lnTo>
                <a:lnTo>
                  <a:pt x="738251" y="2209800"/>
                </a:lnTo>
                <a:lnTo>
                  <a:pt x="756094" y="2235200"/>
                </a:lnTo>
                <a:lnTo>
                  <a:pt x="782510" y="2247900"/>
                </a:lnTo>
                <a:lnTo>
                  <a:pt x="814831" y="2260600"/>
                </a:lnTo>
                <a:lnTo>
                  <a:pt x="1110614" y="2260600"/>
                </a:lnTo>
                <a:lnTo>
                  <a:pt x="1110614" y="2349500"/>
                </a:lnTo>
                <a:lnTo>
                  <a:pt x="814831" y="2349500"/>
                </a:lnTo>
                <a:lnTo>
                  <a:pt x="782510" y="2362200"/>
                </a:lnTo>
                <a:lnTo>
                  <a:pt x="756094" y="2374900"/>
                </a:lnTo>
                <a:lnTo>
                  <a:pt x="738251" y="2400300"/>
                </a:lnTo>
                <a:lnTo>
                  <a:pt x="731646" y="2438400"/>
                </a:lnTo>
                <a:lnTo>
                  <a:pt x="731646" y="2578100"/>
                </a:lnTo>
                <a:lnTo>
                  <a:pt x="738251" y="2603500"/>
                </a:lnTo>
                <a:lnTo>
                  <a:pt x="756094" y="2628900"/>
                </a:lnTo>
                <a:lnTo>
                  <a:pt x="782510" y="2654300"/>
                </a:lnTo>
                <a:lnTo>
                  <a:pt x="1110614" y="2654300"/>
                </a:lnTo>
                <a:lnTo>
                  <a:pt x="1110614" y="3060700"/>
                </a:lnTo>
                <a:lnTo>
                  <a:pt x="1203070" y="3060700"/>
                </a:lnTo>
                <a:lnTo>
                  <a:pt x="1203070" y="2565400"/>
                </a:lnTo>
                <a:lnTo>
                  <a:pt x="824102" y="2565400"/>
                </a:lnTo>
                <a:lnTo>
                  <a:pt x="824102" y="2438400"/>
                </a:lnTo>
                <a:lnTo>
                  <a:pt x="1203070" y="2438400"/>
                </a:lnTo>
                <a:lnTo>
                  <a:pt x="1203070" y="2171700"/>
                </a:lnTo>
                <a:lnTo>
                  <a:pt x="824102" y="2171700"/>
                </a:lnTo>
                <a:lnTo>
                  <a:pt x="824102" y="2044700"/>
                </a:lnTo>
                <a:lnTo>
                  <a:pt x="1203070" y="2044700"/>
                </a:lnTo>
                <a:lnTo>
                  <a:pt x="1203070" y="1727200"/>
                </a:lnTo>
                <a:lnTo>
                  <a:pt x="1206704" y="1714500"/>
                </a:lnTo>
                <a:lnTo>
                  <a:pt x="1216612" y="1701800"/>
                </a:lnTo>
                <a:lnTo>
                  <a:pt x="1231306" y="1689100"/>
                </a:lnTo>
                <a:lnTo>
                  <a:pt x="1249299" y="1676400"/>
                </a:lnTo>
                <a:lnTo>
                  <a:pt x="2034109" y="1676400"/>
                </a:lnTo>
                <a:lnTo>
                  <a:pt x="2006901" y="1638300"/>
                </a:lnTo>
                <a:lnTo>
                  <a:pt x="1966144" y="1600200"/>
                </a:lnTo>
                <a:lnTo>
                  <a:pt x="1915540" y="1587500"/>
                </a:lnTo>
                <a:lnTo>
                  <a:pt x="1933816" y="1536700"/>
                </a:lnTo>
                <a:lnTo>
                  <a:pt x="1943085" y="1498600"/>
                </a:lnTo>
                <a:lnTo>
                  <a:pt x="1943641" y="1485900"/>
                </a:lnTo>
                <a:close/>
              </a:path>
              <a:path w="3154679" h="3149600">
                <a:moveTo>
                  <a:pt x="1754687" y="2578100"/>
                </a:moveTo>
                <a:lnTo>
                  <a:pt x="1399992" y="2578100"/>
                </a:lnTo>
                <a:lnTo>
                  <a:pt x="1369663" y="2603500"/>
                </a:lnTo>
                <a:lnTo>
                  <a:pt x="1349192" y="2628900"/>
                </a:lnTo>
                <a:lnTo>
                  <a:pt x="1341627" y="2667000"/>
                </a:lnTo>
                <a:lnTo>
                  <a:pt x="1341627" y="3060700"/>
                </a:lnTo>
                <a:lnTo>
                  <a:pt x="1434083" y="3060700"/>
                </a:lnTo>
                <a:lnTo>
                  <a:pt x="1434083" y="2667000"/>
                </a:lnTo>
                <a:lnTo>
                  <a:pt x="1813052" y="2667000"/>
                </a:lnTo>
                <a:lnTo>
                  <a:pt x="1805487" y="2628900"/>
                </a:lnTo>
                <a:lnTo>
                  <a:pt x="1785016" y="2603500"/>
                </a:lnTo>
                <a:lnTo>
                  <a:pt x="1754687" y="2578100"/>
                </a:lnTo>
                <a:close/>
              </a:path>
              <a:path w="3154679" h="3149600">
                <a:moveTo>
                  <a:pt x="1813052" y="2667000"/>
                </a:moveTo>
                <a:lnTo>
                  <a:pt x="1720595" y="2667000"/>
                </a:lnTo>
                <a:lnTo>
                  <a:pt x="1720595" y="3060700"/>
                </a:lnTo>
                <a:lnTo>
                  <a:pt x="1813052" y="3060700"/>
                </a:lnTo>
                <a:lnTo>
                  <a:pt x="1813052" y="2667000"/>
                </a:lnTo>
                <a:close/>
              </a:path>
              <a:path w="3154679" h="3149600">
                <a:moveTo>
                  <a:pt x="2034109" y="1676400"/>
                </a:moveTo>
                <a:lnTo>
                  <a:pt x="1905253" y="1676400"/>
                </a:lnTo>
                <a:lnTo>
                  <a:pt x="1923172" y="1689100"/>
                </a:lnTo>
                <a:lnTo>
                  <a:pt x="1937829" y="1701800"/>
                </a:lnTo>
                <a:lnTo>
                  <a:pt x="1947723" y="1714500"/>
                </a:lnTo>
                <a:lnTo>
                  <a:pt x="1951354" y="1727200"/>
                </a:lnTo>
                <a:lnTo>
                  <a:pt x="1951608" y="3060700"/>
                </a:lnTo>
                <a:lnTo>
                  <a:pt x="2044064" y="3060700"/>
                </a:lnTo>
                <a:lnTo>
                  <a:pt x="2044064" y="2654300"/>
                </a:lnTo>
                <a:lnTo>
                  <a:pt x="2372169" y="2654300"/>
                </a:lnTo>
                <a:lnTo>
                  <a:pt x="2398585" y="2628900"/>
                </a:lnTo>
                <a:lnTo>
                  <a:pt x="2416429" y="2603500"/>
                </a:lnTo>
                <a:lnTo>
                  <a:pt x="2423032" y="2578100"/>
                </a:lnTo>
                <a:lnTo>
                  <a:pt x="2423032" y="2565400"/>
                </a:lnTo>
                <a:lnTo>
                  <a:pt x="2044064" y="2565400"/>
                </a:lnTo>
                <a:lnTo>
                  <a:pt x="2044064" y="2438400"/>
                </a:lnTo>
                <a:lnTo>
                  <a:pt x="2423032" y="2438400"/>
                </a:lnTo>
                <a:lnTo>
                  <a:pt x="2416429" y="2400300"/>
                </a:lnTo>
                <a:lnTo>
                  <a:pt x="2398585" y="2374900"/>
                </a:lnTo>
                <a:lnTo>
                  <a:pt x="2372169" y="2362200"/>
                </a:lnTo>
                <a:lnTo>
                  <a:pt x="2339848" y="2349500"/>
                </a:lnTo>
                <a:lnTo>
                  <a:pt x="2044064" y="2349500"/>
                </a:lnTo>
                <a:lnTo>
                  <a:pt x="2044064" y="2260600"/>
                </a:lnTo>
                <a:lnTo>
                  <a:pt x="2339848" y="2260600"/>
                </a:lnTo>
                <a:lnTo>
                  <a:pt x="2372169" y="2247900"/>
                </a:lnTo>
                <a:lnTo>
                  <a:pt x="2398585" y="2235200"/>
                </a:lnTo>
                <a:lnTo>
                  <a:pt x="2416429" y="2209800"/>
                </a:lnTo>
                <a:lnTo>
                  <a:pt x="2423032" y="2171700"/>
                </a:lnTo>
                <a:lnTo>
                  <a:pt x="2044064" y="2171700"/>
                </a:lnTo>
                <a:lnTo>
                  <a:pt x="2044064" y="2044700"/>
                </a:lnTo>
                <a:lnTo>
                  <a:pt x="2423032" y="2044700"/>
                </a:lnTo>
                <a:lnTo>
                  <a:pt x="2423032" y="2032000"/>
                </a:lnTo>
                <a:lnTo>
                  <a:pt x="2416429" y="2006600"/>
                </a:lnTo>
                <a:lnTo>
                  <a:pt x="2398585" y="1968500"/>
                </a:lnTo>
                <a:lnTo>
                  <a:pt x="2372169" y="1955800"/>
                </a:lnTo>
                <a:lnTo>
                  <a:pt x="2044064" y="1955800"/>
                </a:lnTo>
                <a:lnTo>
                  <a:pt x="2044064" y="1841500"/>
                </a:lnTo>
                <a:lnTo>
                  <a:pt x="2320766" y="1752600"/>
                </a:lnTo>
                <a:lnTo>
                  <a:pt x="2044064" y="1752600"/>
                </a:lnTo>
                <a:lnTo>
                  <a:pt x="2044064" y="1727200"/>
                </a:lnTo>
                <a:lnTo>
                  <a:pt x="2034109" y="1676400"/>
                </a:lnTo>
                <a:close/>
              </a:path>
              <a:path w="3154679" h="3149600">
                <a:moveTo>
                  <a:pt x="2617451" y="1689100"/>
                </a:moveTo>
                <a:lnTo>
                  <a:pt x="2523870" y="1689100"/>
                </a:lnTo>
                <a:lnTo>
                  <a:pt x="2526283" y="1701800"/>
                </a:lnTo>
                <a:lnTo>
                  <a:pt x="2527680" y="1701800"/>
                </a:lnTo>
                <a:lnTo>
                  <a:pt x="2527680" y="3060700"/>
                </a:lnTo>
                <a:lnTo>
                  <a:pt x="2620136" y="3060700"/>
                </a:lnTo>
                <a:lnTo>
                  <a:pt x="2620136" y="1701800"/>
                </a:lnTo>
                <a:lnTo>
                  <a:pt x="2617451" y="1689100"/>
                </a:lnTo>
                <a:close/>
              </a:path>
              <a:path w="3154679" h="3149600">
                <a:moveTo>
                  <a:pt x="1203070" y="2438400"/>
                </a:moveTo>
                <a:lnTo>
                  <a:pt x="1110614" y="2438400"/>
                </a:lnTo>
                <a:lnTo>
                  <a:pt x="1110614" y="2565400"/>
                </a:lnTo>
                <a:lnTo>
                  <a:pt x="1203070" y="2565400"/>
                </a:lnTo>
                <a:lnTo>
                  <a:pt x="1203070" y="2438400"/>
                </a:lnTo>
                <a:close/>
              </a:path>
              <a:path w="3154679" h="3149600">
                <a:moveTo>
                  <a:pt x="2423032" y="2438400"/>
                </a:moveTo>
                <a:lnTo>
                  <a:pt x="2330577" y="2438400"/>
                </a:lnTo>
                <a:lnTo>
                  <a:pt x="2330577" y="2565400"/>
                </a:lnTo>
                <a:lnTo>
                  <a:pt x="2423032" y="2565400"/>
                </a:lnTo>
                <a:lnTo>
                  <a:pt x="2423032" y="2438400"/>
                </a:lnTo>
                <a:close/>
              </a:path>
              <a:path w="3154679" h="3149600">
                <a:moveTo>
                  <a:pt x="1776094" y="2171700"/>
                </a:moveTo>
                <a:lnTo>
                  <a:pt x="1378584" y="2171700"/>
                </a:lnTo>
                <a:lnTo>
                  <a:pt x="1346192" y="2184400"/>
                </a:lnTo>
                <a:lnTo>
                  <a:pt x="1319752" y="2197100"/>
                </a:lnTo>
                <a:lnTo>
                  <a:pt x="1301932" y="2222500"/>
                </a:lnTo>
                <a:lnTo>
                  <a:pt x="1295400" y="2260600"/>
                </a:lnTo>
                <a:lnTo>
                  <a:pt x="1295400" y="2400300"/>
                </a:lnTo>
                <a:lnTo>
                  <a:pt x="1301932" y="2438400"/>
                </a:lnTo>
                <a:lnTo>
                  <a:pt x="1319752" y="2463800"/>
                </a:lnTo>
                <a:lnTo>
                  <a:pt x="1346192" y="2476500"/>
                </a:lnTo>
                <a:lnTo>
                  <a:pt x="1378584" y="2489200"/>
                </a:lnTo>
                <a:lnTo>
                  <a:pt x="1775967" y="2489200"/>
                </a:lnTo>
                <a:lnTo>
                  <a:pt x="1808360" y="2476500"/>
                </a:lnTo>
                <a:lnTo>
                  <a:pt x="1834800" y="2463800"/>
                </a:lnTo>
                <a:lnTo>
                  <a:pt x="1852620" y="2438400"/>
                </a:lnTo>
                <a:lnTo>
                  <a:pt x="1859152" y="2400300"/>
                </a:lnTo>
                <a:lnTo>
                  <a:pt x="1859152" y="2387600"/>
                </a:lnTo>
                <a:lnTo>
                  <a:pt x="1387855" y="2387600"/>
                </a:lnTo>
                <a:lnTo>
                  <a:pt x="1387855" y="2273300"/>
                </a:lnTo>
                <a:lnTo>
                  <a:pt x="1859152" y="2273300"/>
                </a:lnTo>
                <a:lnTo>
                  <a:pt x="1859152" y="2260600"/>
                </a:lnTo>
                <a:lnTo>
                  <a:pt x="1852622" y="2222500"/>
                </a:lnTo>
                <a:lnTo>
                  <a:pt x="1834816" y="2197100"/>
                </a:lnTo>
                <a:lnTo>
                  <a:pt x="1808414" y="2184400"/>
                </a:lnTo>
                <a:lnTo>
                  <a:pt x="1776094" y="2171700"/>
                </a:lnTo>
                <a:close/>
              </a:path>
              <a:path w="3154679" h="3149600">
                <a:moveTo>
                  <a:pt x="1859152" y="2273300"/>
                </a:moveTo>
                <a:lnTo>
                  <a:pt x="1766696" y="2273300"/>
                </a:lnTo>
                <a:lnTo>
                  <a:pt x="1766696" y="2387600"/>
                </a:lnTo>
                <a:lnTo>
                  <a:pt x="1859152" y="2387600"/>
                </a:lnTo>
                <a:lnTo>
                  <a:pt x="1859152" y="2273300"/>
                </a:lnTo>
                <a:close/>
              </a:path>
              <a:path w="3154679" h="3149600">
                <a:moveTo>
                  <a:pt x="1203070" y="2044700"/>
                </a:moveTo>
                <a:lnTo>
                  <a:pt x="1110614" y="2044700"/>
                </a:lnTo>
                <a:lnTo>
                  <a:pt x="1110614" y="2171700"/>
                </a:lnTo>
                <a:lnTo>
                  <a:pt x="1203070" y="2171700"/>
                </a:lnTo>
                <a:lnTo>
                  <a:pt x="1203070" y="2044700"/>
                </a:lnTo>
                <a:close/>
              </a:path>
              <a:path w="3154679" h="3149600">
                <a:moveTo>
                  <a:pt x="2423032" y="2044700"/>
                </a:moveTo>
                <a:lnTo>
                  <a:pt x="2330577" y="2044700"/>
                </a:lnTo>
                <a:lnTo>
                  <a:pt x="2330577" y="2171700"/>
                </a:lnTo>
                <a:lnTo>
                  <a:pt x="2423032" y="2171700"/>
                </a:lnTo>
                <a:lnTo>
                  <a:pt x="2423032" y="2044700"/>
                </a:lnTo>
                <a:close/>
              </a:path>
              <a:path w="3154679" h="3149600">
                <a:moveTo>
                  <a:pt x="1808414" y="1778000"/>
                </a:moveTo>
                <a:lnTo>
                  <a:pt x="1346192" y="1778000"/>
                </a:lnTo>
                <a:lnTo>
                  <a:pt x="1319752" y="1803400"/>
                </a:lnTo>
                <a:lnTo>
                  <a:pt x="1301932" y="1828800"/>
                </a:lnTo>
                <a:lnTo>
                  <a:pt x="1295400" y="1854200"/>
                </a:lnTo>
                <a:lnTo>
                  <a:pt x="1295400" y="1993900"/>
                </a:lnTo>
                <a:lnTo>
                  <a:pt x="1301932" y="2032000"/>
                </a:lnTo>
                <a:lnTo>
                  <a:pt x="1319752" y="2057400"/>
                </a:lnTo>
                <a:lnTo>
                  <a:pt x="1346192" y="2070100"/>
                </a:lnTo>
                <a:lnTo>
                  <a:pt x="1378584" y="2082800"/>
                </a:lnTo>
                <a:lnTo>
                  <a:pt x="1775967" y="2082800"/>
                </a:lnTo>
                <a:lnTo>
                  <a:pt x="1808360" y="2070100"/>
                </a:lnTo>
                <a:lnTo>
                  <a:pt x="1834800" y="2057400"/>
                </a:lnTo>
                <a:lnTo>
                  <a:pt x="1852620" y="2032000"/>
                </a:lnTo>
                <a:lnTo>
                  <a:pt x="1859152" y="1993900"/>
                </a:lnTo>
                <a:lnTo>
                  <a:pt x="1387855" y="1993900"/>
                </a:lnTo>
                <a:lnTo>
                  <a:pt x="1387855" y="1866900"/>
                </a:lnTo>
                <a:lnTo>
                  <a:pt x="1859152" y="1866900"/>
                </a:lnTo>
                <a:lnTo>
                  <a:pt x="1859152" y="1854200"/>
                </a:lnTo>
                <a:lnTo>
                  <a:pt x="1852622" y="1828800"/>
                </a:lnTo>
                <a:lnTo>
                  <a:pt x="1834816" y="1803400"/>
                </a:lnTo>
                <a:lnTo>
                  <a:pt x="1808414" y="1778000"/>
                </a:lnTo>
                <a:close/>
              </a:path>
              <a:path w="3154679" h="3149600">
                <a:moveTo>
                  <a:pt x="1859152" y="1866900"/>
                </a:moveTo>
                <a:lnTo>
                  <a:pt x="1766696" y="1866900"/>
                </a:lnTo>
                <a:lnTo>
                  <a:pt x="1766696" y="1993900"/>
                </a:lnTo>
                <a:lnTo>
                  <a:pt x="1859152" y="1993900"/>
                </a:lnTo>
                <a:lnTo>
                  <a:pt x="1859152" y="1866900"/>
                </a:lnTo>
                <a:close/>
              </a:path>
              <a:path w="3154679" h="3149600">
                <a:moveTo>
                  <a:pt x="956991" y="495300"/>
                </a:moveTo>
                <a:lnTo>
                  <a:pt x="805179" y="495300"/>
                </a:lnTo>
                <a:lnTo>
                  <a:pt x="831222" y="508000"/>
                </a:lnTo>
                <a:lnTo>
                  <a:pt x="855027" y="520700"/>
                </a:lnTo>
                <a:lnTo>
                  <a:pt x="876260" y="546100"/>
                </a:lnTo>
                <a:lnTo>
                  <a:pt x="894587" y="571500"/>
                </a:lnTo>
                <a:lnTo>
                  <a:pt x="914292" y="609600"/>
                </a:lnTo>
                <a:lnTo>
                  <a:pt x="921543" y="647700"/>
                </a:lnTo>
                <a:lnTo>
                  <a:pt x="920269" y="698500"/>
                </a:lnTo>
                <a:lnTo>
                  <a:pt x="914400" y="749300"/>
                </a:lnTo>
                <a:lnTo>
                  <a:pt x="908951" y="787400"/>
                </a:lnTo>
                <a:lnTo>
                  <a:pt x="905648" y="838200"/>
                </a:lnTo>
                <a:lnTo>
                  <a:pt x="906911" y="889000"/>
                </a:lnTo>
                <a:lnTo>
                  <a:pt x="915159" y="939800"/>
                </a:lnTo>
                <a:lnTo>
                  <a:pt x="932814" y="990600"/>
                </a:lnTo>
                <a:lnTo>
                  <a:pt x="964533" y="1041400"/>
                </a:lnTo>
                <a:lnTo>
                  <a:pt x="1000918" y="1079500"/>
                </a:lnTo>
                <a:lnTo>
                  <a:pt x="1038971" y="1117600"/>
                </a:lnTo>
                <a:lnTo>
                  <a:pt x="1075689" y="1143000"/>
                </a:lnTo>
                <a:lnTo>
                  <a:pt x="1104249" y="1155700"/>
                </a:lnTo>
                <a:lnTo>
                  <a:pt x="1127283" y="1181100"/>
                </a:lnTo>
                <a:lnTo>
                  <a:pt x="1144555" y="1193800"/>
                </a:lnTo>
                <a:lnTo>
                  <a:pt x="1155827" y="1231900"/>
                </a:lnTo>
                <a:lnTo>
                  <a:pt x="1160011" y="1270000"/>
                </a:lnTo>
                <a:lnTo>
                  <a:pt x="1155273" y="1308100"/>
                </a:lnTo>
                <a:lnTo>
                  <a:pt x="1142823" y="1346200"/>
                </a:lnTo>
                <a:lnTo>
                  <a:pt x="1123870" y="1397000"/>
                </a:lnTo>
                <a:lnTo>
                  <a:pt x="1099625" y="1435100"/>
                </a:lnTo>
                <a:lnTo>
                  <a:pt x="1071298" y="1485900"/>
                </a:lnTo>
                <a:lnTo>
                  <a:pt x="1040098" y="1536700"/>
                </a:lnTo>
                <a:lnTo>
                  <a:pt x="1007236" y="1574800"/>
                </a:lnTo>
                <a:lnTo>
                  <a:pt x="987002" y="1612900"/>
                </a:lnTo>
                <a:lnTo>
                  <a:pt x="965946" y="1638300"/>
                </a:lnTo>
                <a:lnTo>
                  <a:pt x="944104" y="1663700"/>
                </a:lnTo>
                <a:lnTo>
                  <a:pt x="921511" y="1689100"/>
                </a:lnTo>
                <a:lnTo>
                  <a:pt x="639063" y="1689100"/>
                </a:lnTo>
                <a:lnTo>
                  <a:pt x="818514" y="1752600"/>
                </a:lnTo>
                <a:lnTo>
                  <a:pt x="1110614" y="1752600"/>
                </a:lnTo>
                <a:lnTo>
                  <a:pt x="1017524" y="1714500"/>
                </a:lnTo>
                <a:lnTo>
                  <a:pt x="1034714" y="1701800"/>
                </a:lnTo>
                <a:lnTo>
                  <a:pt x="1051417" y="1676400"/>
                </a:lnTo>
                <a:lnTo>
                  <a:pt x="1067619" y="1651000"/>
                </a:lnTo>
                <a:lnTo>
                  <a:pt x="1083309" y="1638300"/>
                </a:lnTo>
                <a:lnTo>
                  <a:pt x="1112228" y="1587500"/>
                </a:lnTo>
                <a:lnTo>
                  <a:pt x="1140525" y="1549400"/>
                </a:lnTo>
                <a:lnTo>
                  <a:pt x="1167379" y="1511300"/>
                </a:lnTo>
                <a:lnTo>
                  <a:pt x="1191973" y="1460500"/>
                </a:lnTo>
                <a:lnTo>
                  <a:pt x="1213484" y="1422400"/>
                </a:lnTo>
                <a:lnTo>
                  <a:pt x="1231095" y="1384300"/>
                </a:lnTo>
                <a:lnTo>
                  <a:pt x="1243984" y="1333500"/>
                </a:lnTo>
                <a:lnTo>
                  <a:pt x="1251332" y="1295400"/>
                </a:lnTo>
                <a:lnTo>
                  <a:pt x="1252318" y="1257300"/>
                </a:lnTo>
                <a:lnTo>
                  <a:pt x="1246124" y="1206500"/>
                </a:lnTo>
                <a:lnTo>
                  <a:pt x="1225528" y="1155700"/>
                </a:lnTo>
                <a:lnTo>
                  <a:pt x="1195847" y="1117600"/>
                </a:lnTo>
                <a:lnTo>
                  <a:pt x="1160952" y="1079500"/>
                </a:lnTo>
                <a:lnTo>
                  <a:pt x="1124711" y="1066800"/>
                </a:lnTo>
                <a:lnTo>
                  <a:pt x="1094309" y="1041400"/>
                </a:lnTo>
                <a:lnTo>
                  <a:pt x="1065799" y="1016000"/>
                </a:lnTo>
                <a:lnTo>
                  <a:pt x="1018031" y="952500"/>
                </a:lnTo>
                <a:lnTo>
                  <a:pt x="1002766" y="901700"/>
                </a:lnTo>
                <a:lnTo>
                  <a:pt x="997918" y="850900"/>
                </a:lnTo>
                <a:lnTo>
                  <a:pt x="1000047" y="800100"/>
                </a:lnTo>
                <a:lnTo>
                  <a:pt x="1005712" y="762000"/>
                </a:lnTo>
                <a:lnTo>
                  <a:pt x="1011270" y="711200"/>
                </a:lnTo>
                <a:lnTo>
                  <a:pt x="1013901" y="660400"/>
                </a:lnTo>
                <a:lnTo>
                  <a:pt x="1010376" y="622300"/>
                </a:lnTo>
                <a:lnTo>
                  <a:pt x="997463" y="571500"/>
                </a:lnTo>
                <a:lnTo>
                  <a:pt x="971930" y="520700"/>
                </a:lnTo>
                <a:lnTo>
                  <a:pt x="956991" y="495300"/>
                </a:lnTo>
                <a:close/>
              </a:path>
              <a:path w="3154679" h="3149600">
                <a:moveTo>
                  <a:pt x="2190032" y="1193800"/>
                </a:moveTo>
                <a:lnTo>
                  <a:pt x="1946991" y="1193800"/>
                </a:lnTo>
                <a:lnTo>
                  <a:pt x="1964638" y="1206500"/>
                </a:lnTo>
                <a:lnTo>
                  <a:pt x="1989002" y="1206500"/>
                </a:lnTo>
                <a:lnTo>
                  <a:pt x="2021062" y="1219200"/>
                </a:lnTo>
                <a:lnTo>
                  <a:pt x="2061797" y="1231900"/>
                </a:lnTo>
                <a:lnTo>
                  <a:pt x="2112188" y="1257300"/>
                </a:lnTo>
                <a:lnTo>
                  <a:pt x="2173214" y="1295400"/>
                </a:lnTo>
                <a:lnTo>
                  <a:pt x="2245853" y="1333500"/>
                </a:lnTo>
                <a:lnTo>
                  <a:pt x="2331085" y="1397000"/>
                </a:lnTo>
                <a:lnTo>
                  <a:pt x="2429890" y="1460500"/>
                </a:lnTo>
                <a:lnTo>
                  <a:pt x="2407055" y="1511300"/>
                </a:lnTo>
                <a:lnTo>
                  <a:pt x="2382019" y="1549400"/>
                </a:lnTo>
                <a:lnTo>
                  <a:pt x="2354837" y="1587500"/>
                </a:lnTo>
                <a:lnTo>
                  <a:pt x="2325564" y="1625600"/>
                </a:lnTo>
                <a:lnTo>
                  <a:pt x="2294254" y="1663700"/>
                </a:lnTo>
                <a:lnTo>
                  <a:pt x="2044064" y="1752600"/>
                </a:lnTo>
                <a:lnTo>
                  <a:pt x="2320766" y="1752600"/>
                </a:lnTo>
                <a:lnTo>
                  <a:pt x="2518409" y="1689100"/>
                </a:lnTo>
                <a:lnTo>
                  <a:pt x="2617451" y="1689100"/>
                </a:lnTo>
                <a:lnTo>
                  <a:pt x="2612080" y="1663700"/>
                </a:lnTo>
                <a:lnTo>
                  <a:pt x="2590260" y="1625600"/>
                </a:lnTo>
                <a:lnTo>
                  <a:pt x="2557914" y="1612900"/>
                </a:lnTo>
                <a:lnTo>
                  <a:pt x="2447543" y="1612900"/>
                </a:lnTo>
                <a:lnTo>
                  <a:pt x="2470159" y="1587500"/>
                </a:lnTo>
                <a:lnTo>
                  <a:pt x="2491311" y="1549400"/>
                </a:lnTo>
                <a:lnTo>
                  <a:pt x="2510962" y="1511300"/>
                </a:lnTo>
                <a:lnTo>
                  <a:pt x="2529078" y="1473200"/>
                </a:lnTo>
                <a:lnTo>
                  <a:pt x="2530855" y="1460500"/>
                </a:lnTo>
                <a:lnTo>
                  <a:pt x="2531490" y="1460500"/>
                </a:lnTo>
                <a:lnTo>
                  <a:pt x="2550123" y="1422400"/>
                </a:lnTo>
                <a:lnTo>
                  <a:pt x="2566551" y="1371600"/>
                </a:lnTo>
                <a:lnTo>
                  <a:pt x="2467609" y="1371600"/>
                </a:lnTo>
                <a:lnTo>
                  <a:pt x="2397945" y="1333500"/>
                </a:lnTo>
                <a:lnTo>
                  <a:pt x="2332882" y="1282700"/>
                </a:lnTo>
                <a:lnTo>
                  <a:pt x="2272293" y="1244600"/>
                </a:lnTo>
                <a:lnTo>
                  <a:pt x="2216047" y="1206500"/>
                </a:lnTo>
                <a:lnTo>
                  <a:pt x="2190032" y="1193800"/>
                </a:lnTo>
                <a:close/>
              </a:path>
              <a:path w="3154679" h="3149600">
                <a:moveTo>
                  <a:pt x="667130" y="1600200"/>
                </a:moveTo>
                <a:lnTo>
                  <a:pt x="627002" y="1600200"/>
                </a:lnTo>
                <a:lnTo>
                  <a:pt x="589565" y="1612900"/>
                </a:lnTo>
                <a:lnTo>
                  <a:pt x="558938" y="1638300"/>
                </a:lnTo>
                <a:lnTo>
                  <a:pt x="539241" y="1676400"/>
                </a:lnTo>
                <a:lnTo>
                  <a:pt x="537148" y="1676400"/>
                </a:lnTo>
                <a:lnTo>
                  <a:pt x="535638" y="1689100"/>
                </a:lnTo>
                <a:lnTo>
                  <a:pt x="921511" y="1689100"/>
                </a:lnTo>
                <a:lnTo>
                  <a:pt x="859535" y="1663700"/>
                </a:lnTo>
                <a:lnTo>
                  <a:pt x="828406" y="1625600"/>
                </a:lnTo>
                <a:lnTo>
                  <a:pt x="818729" y="1612900"/>
                </a:lnTo>
                <a:lnTo>
                  <a:pt x="706627" y="1612900"/>
                </a:lnTo>
                <a:lnTo>
                  <a:pt x="667130" y="1600200"/>
                </a:lnTo>
                <a:close/>
              </a:path>
              <a:path w="3154679" h="3149600">
                <a:moveTo>
                  <a:pt x="1659250" y="0"/>
                </a:moveTo>
                <a:lnTo>
                  <a:pt x="1474900" y="0"/>
                </a:lnTo>
                <a:lnTo>
                  <a:pt x="1382579" y="25400"/>
                </a:lnTo>
                <a:lnTo>
                  <a:pt x="1336619" y="25400"/>
                </a:lnTo>
                <a:lnTo>
                  <a:pt x="1245433" y="50800"/>
                </a:lnTo>
                <a:lnTo>
                  <a:pt x="1200342" y="76200"/>
                </a:lnTo>
                <a:lnTo>
                  <a:pt x="1155677" y="88900"/>
                </a:lnTo>
                <a:lnTo>
                  <a:pt x="1111503" y="114300"/>
                </a:lnTo>
                <a:lnTo>
                  <a:pt x="1101216" y="114300"/>
                </a:lnTo>
                <a:lnTo>
                  <a:pt x="1057257" y="139700"/>
                </a:lnTo>
                <a:lnTo>
                  <a:pt x="1014577" y="165100"/>
                </a:lnTo>
                <a:lnTo>
                  <a:pt x="973243" y="190500"/>
                </a:lnTo>
                <a:lnTo>
                  <a:pt x="933319" y="228600"/>
                </a:lnTo>
                <a:lnTo>
                  <a:pt x="894873" y="254000"/>
                </a:lnTo>
                <a:lnTo>
                  <a:pt x="857969" y="292100"/>
                </a:lnTo>
                <a:lnTo>
                  <a:pt x="822674" y="330200"/>
                </a:lnTo>
                <a:lnTo>
                  <a:pt x="789054" y="368300"/>
                </a:lnTo>
                <a:lnTo>
                  <a:pt x="757174" y="406400"/>
                </a:lnTo>
                <a:lnTo>
                  <a:pt x="749807" y="406400"/>
                </a:lnTo>
                <a:lnTo>
                  <a:pt x="720807" y="444500"/>
                </a:lnTo>
                <a:lnTo>
                  <a:pt x="693892" y="495300"/>
                </a:lnTo>
                <a:lnTo>
                  <a:pt x="669066" y="533400"/>
                </a:lnTo>
                <a:lnTo>
                  <a:pt x="646331" y="571500"/>
                </a:lnTo>
                <a:lnTo>
                  <a:pt x="625690" y="622300"/>
                </a:lnTo>
                <a:lnTo>
                  <a:pt x="607145" y="660400"/>
                </a:lnTo>
                <a:lnTo>
                  <a:pt x="590699" y="711200"/>
                </a:lnTo>
                <a:lnTo>
                  <a:pt x="576355" y="749300"/>
                </a:lnTo>
                <a:lnTo>
                  <a:pt x="564115" y="800100"/>
                </a:lnTo>
                <a:lnTo>
                  <a:pt x="553982" y="838200"/>
                </a:lnTo>
                <a:lnTo>
                  <a:pt x="545958" y="889000"/>
                </a:lnTo>
                <a:lnTo>
                  <a:pt x="540047" y="939800"/>
                </a:lnTo>
                <a:lnTo>
                  <a:pt x="536250" y="977900"/>
                </a:lnTo>
                <a:lnTo>
                  <a:pt x="534571" y="1028700"/>
                </a:lnTo>
                <a:lnTo>
                  <a:pt x="535012" y="1079500"/>
                </a:lnTo>
                <a:lnTo>
                  <a:pt x="537576" y="1130300"/>
                </a:lnTo>
                <a:lnTo>
                  <a:pt x="542265" y="1168400"/>
                </a:lnTo>
                <a:lnTo>
                  <a:pt x="549082" y="1219200"/>
                </a:lnTo>
                <a:lnTo>
                  <a:pt x="558029" y="1270000"/>
                </a:lnTo>
                <a:lnTo>
                  <a:pt x="569110" y="1308100"/>
                </a:lnTo>
                <a:lnTo>
                  <a:pt x="582327" y="1358900"/>
                </a:lnTo>
                <a:lnTo>
                  <a:pt x="597682" y="1397000"/>
                </a:lnTo>
                <a:lnTo>
                  <a:pt x="615178" y="1447800"/>
                </a:lnTo>
                <a:lnTo>
                  <a:pt x="634818" y="1485900"/>
                </a:lnTo>
                <a:lnTo>
                  <a:pt x="656605" y="1536700"/>
                </a:lnTo>
                <a:lnTo>
                  <a:pt x="680540" y="1574800"/>
                </a:lnTo>
                <a:lnTo>
                  <a:pt x="706627" y="1612900"/>
                </a:lnTo>
                <a:lnTo>
                  <a:pt x="818729" y="1612900"/>
                </a:lnTo>
                <a:lnTo>
                  <a:pt x="799375" y="1587500"/>
                </a:lnTo>
                <a:lnTo>
                  <a:pt x="772476" y="1549400"/>
                </a:lnTo>
                <a:lnTo>
                  <a:pt x="747743" y="1511300"/>
                </a:lnTo>
                <a:lnTo>
                  <a:pt x="725210" y="1460500"/>
                </a:lnTo>
                <a:lnTo>
                  <a:pt x="704911" y="1422400"/>
                </a:lnTo>
                <a:lnTo>
                  <a:pt x="686879" y="1371600"/>
                </a:lnTo>
                <a:lnTo>
                  <a:pt x="671149" y="1333500"/>
                </a:lnTo>
                <a:lnTo>
                  <a:pt x="657754" y="1282700"/>
                </a:lnTo>
                <a:lnTo>
                  <a:pt x="646729" y="1231900"/>
                </a:lnTo>
                <a:lnTo>
                  <a:pt x="638107" y="1193800"/>
                </a:lnTo>
                <a:lnTo>
                  <a:pt x="631922" y="1143000"/>
                </a:lnTo>
                <a:lnTo>
                  <a:pt x="628208" y="1092200"/>
                </a:lnTo>
                <a:lnTo>
                  <a:pt x="626999" y="1041400"/>
                </a:lnTo>
                <a:lnTo>
                  <a:pt x="628234" y="990600"/>
                </a:lnTo>
                <a:lnTo>
                  <a:pt x="632048" y="939800"/>
                </a:lnTo>
                <a:lnTo>
                  <a:pt x="638409" y="901700"/>
                </a:lnTo>
                <a:lnTo>
                  <a:pt x="647286" y="850900"/>
                </a:lnTo>
                <a:lnTo>
                  <a:pt x="658648" y="800100"/>
                </a:lnTo>
                <a:lnTo>
                  <a:pt x="672465" y="749300"/>
                </a:lnTo>
                <a:lnTo>
                  <a:pt x="688705" y="711200"/>
                </a:lnTo>
                <a:lnTo>
                  <a:pt x="707338" y="660400"/>
                </a:lnTo>
                <a:lnTo>
                  <a:pt x="728333" y="622300"/>
                </a:lnTo>
                <a:lnTo>
                  <a:pt x="751658" y="571500"/>
                </a:lnTo>
                <a:lnTo>
                  <a:pt x="777284" y="533400"/>
                </a:lnTo>
                <a:lnTo>
                  <a:pt x="805179" y="495300"/>
                </a:lnTo>
                <a:lnTo>
                  <a:pt x="956991" y="495300"/>
                </a:lnTo>
                <a:lnTo>
                  <a:pt x="949521" y="482600"/>
                </a:lnTo>
                <a:lnTo>
                  <a:pt x="923813" y="457200"/>
                </a:lnTo>
                <a:lnTo>
                  <a:pt x="895082" y="431800"/>
                </a:lnTo>
                <a:lnTo>
                  <a:pt x="863600" y="419100"/>
                </a:lnTo>
                <a:lnTo>
                  <a:pt x="896696" y="381000"/>
                </a:lnTo>
                <a:lnTo>
                  <a:pt x="931497" y="342900"/>
                </a:lnTo>
                <a:lnTo>
                  <a:pt x="967932" y="317500"/>
                </a:lnTo>
                <a:lnTo>
                  <a:pt x="1005934" y="279400"/>
                </a:lnTo>
                <a:lnTo>
                  <a:pt x="1045434" y="254000"/>
                </a:lnTo>
                <a:lnTo>
                  <a:pt x="1086361" y="228600"/>
                </a:lnTo>
                <a:lnTo>
                  <a:pt x="1128649" y="203200"/>
                </a:lnTo>
                <a:lnTo>
                  <a:pt x="1297114" y="203200"/>
                </a:lnTo>
                <a:lnTo>
                  <a:pt x="1266126" y="177800"/>
                </a:lnTo>
                <a:lnTo>
                  <a:pt x="1233804" y="152400"/>
                </a:lnTo>
                <a:lnTo>
                  <a:pt x="1427320" y="101600"/>
                </a:lnTo>
                <a:lnTo>
                  <a:pt x="1477032" y="101600"/>
                </a:lnTo>
                <a:lnTo>
                  <a:pt x="1527072" y="88900"/>
                </a:lnTo>
                <a:lnTo>
                  <a:pt x="1990693" y="88900"/>
                </a:lnTo>
                <a:lnTo>
                  <a:pt x="1969690" y="76200"/>
                </a:lnTo>
                <a:lnTo>
                  <a:pt x="1750202" y="12700"/>
                </a:lnTo>
                <a:lnTo>
                  <a:pt x="1704884" y="12700"/>
                </a:lnTo>
                <a:lnTo>
                  <a:pt x="1659250" y="0"/>
                </a:lnTo>
                <a:close/>
              </a:path>
              <a:path w="3154679" h="3149600">
                <a:moveTo>
                  <a:pt x="2518282" y="1600200"/>
                </a:moveTo>
                <a:lnTo>
                  <a:pt x="2487294" y="1600200"/>
                </a:lnTo>
                <a:lnTo>
                  <a:pt x="2447543" y="1612900"/>
                </a:lnTo>
                <a:lnTo>
                  <a:pt x="2557914" y="1612900"/>
                </a:lnTo>
                <a:lnTo>
                  <a:pt x="2518282" y="1600200"/>
                </a:lnTo>
                <a:close/>
              </a:path>
              <a:path w="3154679" h="3149600">
                <a:moveTo>
                  <a:pt x="1595205" y="1054100"/>
                </a:moveTo>
                <a:lnTo>
                  <a:pt x="1559220" y="1054100"/>
                </a:lnTo>
                <a:lnTo>
                  <a:pt x="1544526" y="1066800"/>
                </a:lnTo>
                <a:lnTo>
                  <a:pt x="1534618" y="1079500"/>
                </a:lnTo>
                <a:lnTo>
                  <a:pt x="1530984" y="1092200"/>
                </a:lnTo>
                <a:lnTo>
                  <a:pt x="1530984" y="1181100"/>
                </a:lnTo>
                <a:lnTo>
                  <a:pt x="1463166" y="1193800"/>
                </a:lnTo>
                <a:lnTo>
                  <a:pt x="1427783" y="1206500"/>
                </a:lnTo>
                <a:lnTo>
                  <a:pt x="1399841" y="1231900"/>
                </a:lnTo>
                <a:lnTo>
                  <a:pt x="1381496" y="1270000"/>
                </a:lnTo>
                <a:lnTo>
                  <a:pt x="1374902" y="1295400"/>
                </a:lnTo>
                <a:lnTo>
                  <a:pt x="1374902" y="1397000"/>
                </a:lnTo>
                <a:lnTo>
                  <a:pt x="1338454" y="1409700"/>
                </a:lnTo>
                <a:lnTo>
                  <a:pt x="1309163" y="1435100"/>
                </a:lnTo>
                <a:lnTo>
                  <a:pt x="1289659" y="1460500"/>
                </a:lnTo>
                <a:lnTo>
                  <a:pt x="1282573" y="1498600"/>
                </a:lnTo>
                <a:lnTo>
                  <a:pt x="1282573" y="1587500"/>
                </a:lnTo>
                <a:lnTo>
                  <a:pt x="1374902" y="1587500"/>
                </a:lnTo>
                <a:lnTo>
                  <a:pt x="1374902" y="1498600"/>
                </a:lnTo>
                <a:lnTo>
                  <a:pt x="1379092" y="1485900"/>
                </a:lnTo>
                <a:lnTo>
                  <a:pt x="1943641" y="1485900"/>
                </a:lnTo>
                <a:lnTo>
                  <a:pt x="1945306" y="1447800"/>
                </a:lnTo>
                <a:lnTo>
                  <a:pt x="1944589" y="1435100"/>
                </a:lnTo>
                <a:lnTo>
                  <a:pt x="1852802" y="1435100"/>
                </a:lnTo>
                <a:lnTo>
                  <a:pt x="1838267" y="1422400"/>
                </a:lnTo>
                <a:lnTo>
                  <a:pt x="1820814" y="1409700"/>
                </a:lnTo>
                <a:lnTo>
                  <a:pt x="1801100" y="1397000"/>
                </a:lnTo>
                <a:lnTo>
                  <a:pt x="1467357" y="1397000"/>
                </a:lnTo>
                <a:lnTo>
                  <a:pt x="1467357" y="1295400"/>
                </a:lnTo>
                <a:lnTo>
                  <a:pt x="1472691" y="1282700"/>
                </a:lnTo>
                <a:lnTo>
                  <a:pt x="1480057" y="1282700"/>
                </a:lnTo>
                <a:lnTo>
                  <a:pt x="1577339" y="1270000"/>
                </a:lnTo>
                <a:lnTo>
                  <a:pt x="1773162" y="1270000"/>
                </a:lnTo>
                <a:lnTo>
                  <a:pt x="1754758" y="1231900"/>
                </a:lnTo>
                <a:lnTo>
                  <a:pt x="1726735" y="1206500"/>
                </a:lnTo>
                <a:lnTo>
                  <a:pt x="1691258" y="1193800"/>
                </a:lnTo>
                <a:lnTo>
                  <a:pt x="1623440" y="1181100"/>
                </a:lnTo>
                <a:lnTo>
                  <a:pt x="1623440" y="1092200"/>
                </a:lnTo>
                <a:lnTo>
                  <a:pt x="1619807" y="1079500"/>
                </a:lnTo>
                <a:lnTo>
                  <a:pt x="1609899" y="1066800"/>
                </a:lnTo>
                <a:lnTo>
                  <a:pt x="1595205" y="1054100"/>
                </a:lnTo>
                <a:close/>
              </a:path>
              <a:path w="3154679" h="3149600">
                <a:moveTo>
                  <a:pt x="2031923" y="1117600"/>
                </a:moveTo>
                <a:lnTo>
                  <a:pt x="1884013" y="1117600"/>
                </a:lnTo>
                <a:lnTo>
                  <a:pt x="1864105" y="1130300"/>
                </a:lnTo>
                <a:lnTo>
                  <a:pt x="1835753" y="1168400"/>
                </a:lnTo>
                <a:lnTo>
                  <a:pt x="1826069" y="1219200"/>
                </a:lnTo>
                <a:lnTo>
                  <a:pt x="1828958" y="1270000"/>
                </a:lnTo>
                <a:lnTo>
                  <a:pt x="1838325" y="1333500"/>
                </a:lnTo>
                <a:lnTo>
                  <a:pt x="1843444" y="1358900"/>
                </a:lnTo>
                <a:lnTo>
                  <a:pt x="1847564" y="1384300"/>
                </a:lnTo>
                <a:lnTo>
                  <a:pt x="1850683" y="1409700"/>
                </a:lnTo>
                <a:lnTo>
                  <a:pt x="1852802" y="1435100"/>
                </a:lnTo>
                <a:lnTo>
                  <a:pt x="1944589" y="1435100"/>
                </a:lnTo>
                <a:lnTo>
                  <a:pt x="1942436" y="1397000"/>
                </a:lnTo>
                <a:lnTo>
                  <a:pt x="1936434" y="1358900"/>
                </a:lnTo>
                <a:lnTo>
                  <a:pt x="1929256" y="1308100"/>
                </a:lnTo>
                <a:lnTo>
                  <a:pt x="1923361" y="1282700"/>
                </a:lnTo>
                <a:lnTo>
                  <a:pt x="1919049" y="1244600"/>
                </a:lnTo>
                <a:lnTo>
                  <a:pt x="1918666" y="1219200"/>
                </a:lnTo>
                <a:lnTo>
                  <a:pt x="1924557" y="1206500"/>
                </a:lnTo>
                <a:lnTo>
                  <a:pt x="1935081" y="1206500"/>
                </a:lnTo>
                <a:lnTo>
                  <a:pt x="1946991" y="1193800"/>
                </a:lnTo>
                <a:lnTo>
                  <a:pt x="2190032" y="1193800"/>
                </a:lnTo>
                <a:lnTo>
                  <a:pt x="2164017" y="1181100"/>
                </a:lnTo>
                <a:lnTo>
                  <a:pt x="2116072" y="1155700"/>
                </a:lnTo>
                <a:lnTo>
                  <a:pt x="2072084" y="1143000"/>
                </a:lnTo>
                <a:lnTo>
                  <a:pt x="2031923" y="1117600"/>
                </a:lnTo>
                <a:close/>
              </a:path>
              <a:path w="3154679" h="3149600">
                <a:moveTo>
                  <a:pt x="1773162" y="1270000"/>
                </a:moveTo>
                <a:lnTo>
                  <a:pt x="1577339" y="1270000"/>
                </a:lnTo>
                <a:lnTo>
                  <a:pt x="1674749" y="1282700"/>
                </a:lnTo>
                <a:lnTo>
                  <a:pt x="1681987" y="1282700"/>
                </a:lnTo>
                <a:lnTo>
                  <a:pt x="1687321" y="1295400"/>
                </a:lnTo>
                <a:lnTo>
                  <a:pt x="1687321" y="1397000"/>
                </a:lnTo>
                <a:lnTo>
                  <a:pt x="1779777" y="1397000"/>
                </a:lnTo>
                <a:lnTo>
                  <a:pt x="1779777" y="1295400"/>
                </a:lnTo>
                <a:lnTo>
                  <a:pt x="1773162" y="1270000"/>
                </a:lnTo>
                <a:close/>
              </a:path>
              <a:path w="3154679" h="3149600">
                <a:moveTo>
                  <a:pt x="2452723" y="482600"/>
                </a:moveTo>
                <a:lnTo>
                  <a:pt x="2121015" y="482600"/>
                </a:lnTo>
                <a:lnTo>
                  <a:pt x="2169697" y="495300"/>
                </a:lnTo>
                <a:lnTo>
                  <a:pt x="2223103" y="508000"/>
                </a:lnTo>
                <a:lnTo>
                  <a:pt x="2277735" y="533400"/>
                </a:lnTo>
                <a:lnTo>
                  <a:pt x="2330096" y="558800"/>
                </a:lnTo>
                <a:lnTo>
                  <a:pt x="2376689" y="571500"/>
                </a:lnTo>
                <a:lnTo>
                  <a:pt x="2414015" y="596900"/>
                </a:lnTo>
                <a:lnTo>
                  <a:pt x="2437081" y="635000"/>
                </a:lnTo>
                <a:lnTo>
                  <a:pt x="2457553" y="685800"/>
                </a:lnTo>
                <a:lnTo>
                  <a:pt x="2475423" y="736600"/>
                </a:lnTo>
                <a:lnTo>
                  <a:pt x="2490684" y="787400"/>
                </a:lnTo>
                <a:lnTo>
                  <a:pt x="2503328" y="825500"/>
                </a:lnTo>
                <a:lnTo>
                  <a:pt x="2513349" y="876300"/>
                </a:lnTo>
                <a:lnTo>
                  <a:pt x="2520739" y="927100"/>
                </a:lnTo>
                <a:lnTo>
                  <a:pt x="2525490" y="977900"/>
                </a:lnTo>
                <a:lnTo>
                  <a:pt x="2527594" y="1028700"/>
                </a:lnTo>
                <a:lnTo>
                  <a:pt x="2527045" y="1079500"/>
                </a:lnTo>
                <a:lnTo>
                  <a:pt x="2523836" y="1130300"/>
                </a:lnTo>
                <a:lnTo>
                  <a:pt x="2517957" y="1181100"/>
                </a:lnTo>
                <a:lnTo>
                  <a:pt x="2509403" y="1231900"/>
                </a:lnTo>
                <a:lnTo>
                  <a:pt x="2498165" y="1282700"/>
                </a:lnTo>
                <a:lnTo>
                  <a:pt x="2484236" y="1333500"/>
                </a:lnTo>
                <a:lnTo>
                  <a:pt x="2467609" y="1371600"/>
                </a:lnTo>
                <a:lnTo>
                  <a:pt x="2566551" y="1371600"/>
                </a:lnTo>
                <a:lnTo>
                  <a:pt x="2580778" y="1333500"/>
                </a:lnTo>
                <a:lnTo>
                  <a:pt x="2592807" y="1282700"/>
                </a:lnTo>
                <a:lnTo>
                  <a:pt x="2602642" y="1231900"/>
                </a:lnTo>
                <a:lnTo>
                  <a:pt x="2610287" y="1181100"/>
                </a:lnTo>
                <a:lnTo>
                  <a:pt x="2615744" y="1143000"/>
                </a:lnTo>
                <a:lnTo>
                  <a:pt x="2619017" y="1092200"/>
                </a:lnTo>
                <a:lnTo>
                  <a:pt x="2620110" y="1041400"/>
                </a:lnTo>
                <a:lnTo>
                  <a:pt x="2619025" y="1003300"/>
                </a:lnTo>
                <a:lnTo>
                  <a:pt x="2615767" y="952500"/>
                </a:lnTo>
                <a:lnTo>
                  <a:pt x="2610339" y="901700"/>
                </a:lnTo>
                <a:lnTo>
                  <a:pt x="2602744" y="850900"/>
                </a:lnTo>
                <a:lnTo>
                  <a:pt x="2592986" y="812800"/>
                </a:lnTo>
                <a:lnTo>
                  <a:pt x="2581068" y="762000"/>
                </a:lnTo>
                <a:lnTo>
                  <a:pt x="2566994" y="711200"/>
                </a:lnTo>
                <a:lnTo>
                  <a:pt x="2550766" y="673100"/>
                </a:lnTo>
                <a:lnTo>
                  <a:pt x="2532389" y="622300"/>
                </a:lnTo>
                <a:lnTo>
                  <a:pt x="2511866" y="584200"/>
                </a:lnTo>
                <a:lnTo>
                  <a:pt x="2489200" y="533400"/>
                </a:lnTo>
                <a:lnTo>
                  <a:pt x="2486405" y="533400"/>
                </a:lnTo>
                <a:lnTo>
                  <a:pt x="2461559" y="495300"/>
                </a:lnTo>
                <a:lnTo>
                  <a:pt x="2452723" y="482600"/>
                </a:lnTo>
                <a:close/>
              </a:path>
              <a:path w="3154679" h="3149600">
                <a:moveTo>
                  <a:pt x="1962568" y="1104900"/>
                </a:moveTo>
                <a:lnTo>
                  <a:pt x="1933115" y="1104900"/>
                </a:lnTo>
                <a:lnTo>
                  <a:pt x="1906973" y="1117600"/>
                </a:lnTo>
                <a:lnTo>
                  <a:pt x="1995461" y="1117600"/>
                </a:lnTo>
                <a:lnTo>
                  <a:pt x="1962568" y="1104900"/>
                </a:lnTo>
                <a:close/>
              </a:path>
              <a:path w="3154679" h="3149600">
                <a:moveTo>
                  <a:pt x="1297114" y="203200"/>
                </a:moveTo>
                <a:lnTo>
                  <a:pt x="1128649" y="203200"/>
                </a:lnTo>
                <a:lnTo>
                  <a:pt x="1172327" y="228600"/>
                </a:lnTo>
                <a:lnTo>
                  <a:pt x="1213850" y="254000"/>
                </a:lnTo>
                <a:lnTo>
                  <a:pt x="1252968" y="279400"/>
                </a:lnTo>
                <a:lnTo>
                  <a:pt x="1289430" y="317500"/>
                </a:lnTo>
                <a:lnTo>
                  <a:pt x="1326629" y="355600"/>
                </a:lnTo>
                <a:lnTo>
                  <a:pt x="1356341" y="406400"/>
                </a:lnTo>
                <a:lnTo>
                  <a:pt x="1379950" y="444500"/>
                </a:lnTo>
                <a:lnTo>
                  <a:pt x="1398839" y="482600"/>
                </a:lnTo>
                <a:lnTo>
                  <a:pt x="1414390" y="520700"/>
                </a:lnTo>
                <a:lnTo>
                  <a:pt x="1427987" y="558800"/>
                </a:lnTo>
                <a:lnTo>
                  <a:pt x="1445682" y="609600"/>
                </a:lnTo>
                <a:lnTo>
                  <a:pt x="1466035" y="660400"/>
                </a:lnTo>
                <a:lnTo>
                  <a:pt x="1492069" y="698500"/>
                </a:lnTo>
                <a:lnTo>
                  <a:pt x="1526808" y="736600"/>
                </a:lnTo>
                <a:lnTo>
                  <a:pt x="1573276" y="774700"/>
                </a:lnTo>
                <a:lnTo>
                  <a:pt x="1610707" y="787400"/>
                </a:lnTo>
                <a:lnTo>
                  <a:pt x="1689951" y="812800"/>
                </a:lnTo>
                <a:lnTo>
                  <a:pt x="1780639" y="812800"/>
                </a:lnTo>
                <a:lnTo>
                  <a:pt x="1829340" y="800100"/>
                </a:lnTo>
                <a:lnTo>
                  <a:pt x="1875678" y="787400"/>
                </a:lnTo>
                <a:lnTo>
                  <a:pt x="1918344" y="762000"/>
                </a:lnTo>
                <a:lnTo>
                  <a:pt x="1956028" y="736600"/>
                </a:lnTo>
                <a:lnTo>
                  <a:pt x="1976958" y="711200"/>
                </a:lnTo>
                <a:lnTo>
                  <a:pt x="1659275" y="711200"/>
                </a:lnTo>
                <a:lnTo>
                  <a:pt x="1617726" y="685800"/>
                </a:lnTo>
                <a:lnTo>
                  <a:pt x="1581048" y="660400"/>
                </a:lnTo>
                <a:lnTo>
                  <a:pt x="1554622" y="622300"/>
                </a:lnTo>
                <a:lnTo>
                  <a:pt x="1534126" y="584200"/>
                </a:lnTo>
                <a:lnTo>
                  <a:pt x="1515236" y="533400"/>
                </a:lnTo>
                <a:lnTo>
                  <a:pt x="1500497" y="495300"/>
                </a:lnTo>
                <a:lnTo>
                  <a:pt x="1483044" y="444500"/>
                </a:lnTo>
                <a:lnTo>
                  <a:pt x="1461309" y="393700"/>
                </a:lnTo>
                <a:lnTo>
                  <a:pt x="1433721" y="355600"/>
                </a:lnTo>
                <a:lnTo>
                  <a:pt x="1398711" y="304800"/>
                </a:lnTo>
                <a:lnTo>
                  <a:pt x="1354708" y="254000"/>
                </a:lnTo>
                <a:lnTo>
                  <a:pt x="1326673" y="228600"/>
                </a:lnTo>
                <a:lnTo>
                  <a:pt x="1297114" y="203200"/>
                </a:lnTo>
                <a:close/>
              </a:path>
              <a:path w="3154679" h="3149600">
                <a:moveTo>
                  <a:pt x="2137675" y="393700"/>
                </a:moveTo>
                <a:lnTo>
                  <a:pt x="2051408" y="393700"/>
                </a:lnTo>
                <a:lnTo>
                  <a:pt x="2017146" y="406400"/>
                </a:lnTo>
                <a:lnTo>
                  <a:pt x="1988565" y="431800"/>
                </a:lnTo>
                <a:lnTo>
                  <a:pt x="1952831" y="495300"/>
                </a:lnTo>
                <a:lnTo>
                  <a:pt x="1943480" y="546100"/>
                </a:lnTo>
                <a:lnTo>
                  <a:pt x="1941202" y="571500"/>
                </a:lnTo>
                <a:lnTo>
                  <a:pt x="1937067" y="596900"/>
                </a:lnTo>
                <a:lnTo>
                  <a:pt x="1915413" y="647700"/>
                </a:lnTo>
                <a:lnTo>
                  <a:pt x="1885294" y="673100"/>
                </a:lnTo>
                <a:lnTo>
                  <a:pt x="1846577" y="698500"/>
                </a:lnTo>
                <a:lnTo>
                  <a:pt x="1801940" y="711200"/>
                </a:lnTo>
                <a:lnTo>
                  <a:pt x="1976958" y="711200"/>
                </a:lnTo>
                <a:lnTo>
                  <a:pt x="2011787" y="660400"/>
                </a:lnTo>
                <a:lnTo>
                  <a:pt x="2025745" y="622300"/>
                </a:lnTo>
                <a:lnTo>
                  <a:pt x="2035682" y="558800"/>
                </a:lnTo>
                <a:lnTo>
                  <a:pt x="2037560" y="533400"/>
                </a:lnTo>
                <a:lnTo>
                  <a:pt x="2040223" y="520700"/>
                </a:lnTo>
                <a:lnTo>
                  <a:pt x="2044648" y="508000"/>
                </a:lnTo>
                <a:lnTo>
                  <a:pt x="2051811" y="495300"/>
                </a:lnTo>
                <a:lnTo>
                  <a:pt x="2080554" y="482600"/>
                </a:lnTo>
                <a:lnTo>
                  <a:pt x="2452723" y="482600"/>
                </a:lnTo>
                <a:lnTo>
                  <a:pt x="2435050" y="457200"/>
                </a:lnTo>
                <a:lnTo>
                  <a:pt x="2428023" y="444500"/>
                </a:lnTo>
                <a:lnTo>
                  <a:pt x="2314066" y="444500"/>
                </a:lnTo>
                <a:lnTo>
                  <a:pt x="2248770" y="419100"/>
                </a:lnTo>
                <a:lnTo>
                  <a:pt x="2190031" y="406400"/>
                </a:lnTo>
                <a:lnTo>
                  <a:pt x="2137675" y="393700"/>
                </a:lnTo>
                <a:close/>
              </a:path>
              <a:path w="3154679" h="3149600">
                <a:moveTo>
                  <a:pt x="1990693" y="88900"/>
                </a:moveTo>
                <a:lnTo>
                  <a:pt x="1627616" y="88900"/>
                </a:lnTo>
                <a:lnTo>
                  <a:pt x="1677487" y="101600"/>
                </a:lnTo>
                <a:lnTo>
                  <a:pt x="1726859" y="101600"/>
                </a:lnTo>
                <a:lnTo>
                  <a:pt x="1917519" y="152400"/>
                </a:lnTo>
                <a:lnTo>
                  <a:pt x="1963015" y="177800"/>
                </a:lnTo>
                <a:lnTo>
                  <a:pt x="2007459" y="203200"/>
                </a:lnTo>
                <a:lnTo>
                  <a:pt x="2050759" y="215900"/>
                </a:lnTo>
                <a:lnTo>
                  <a:pt x="2092823" y="241300"/>
                </a:lnTo>
                <a:lnTo>
                  <a:pt x="2133557" y="279400"/>
                </a:lnTo>
                <a:lnTo>
                  <a:pt x="2172871" y="304800"/>
                </a:lnTo>
                <a:lnTo>
                  <a:pt x="2210670" y="330200"/>
                </a:lnTo>
                <a:lnTo>
                  <a:pt x="2246865" y="368300"/>
                </a:lnTo>
                <a:lnTo>
                  <a:pt x="2281361" y="406400"/>
                </a:lnTo>
                <a:lnTo>
                  <a:pt x="2314066" y="444500"/>
                </a:lnTo>
                <a:lnTo>
                  <a:pt x="2428023" y="444500"/>
                </a:lnTo>
                <a:lnTo>
                  <a:pt x="2406944" y="406400"/>
                </a:lnTo>
                <a:lnTo>
                  <a:pt x="2377309" y="381000"/>
                </a:lnTo>
                <a:lnTo>
                  <a:pt x="2346213" y="342900"/>
                </a:lnTo>
                <a:lnTo>
                  <a:pt x="2313722" y="304800"/>
                </a:lnTo>
                <a:lnTo>
                  <a:pt x="2279905" y="279400"/>
                </a:lnTo>
                <a:lnTo>
                  <a:pt x="2244829" y="241300"/>
                </a:lnTo>
                <a:lnTo>
                  <a:pt x="2208560" y="215900"/>
                </a:lnTo>
                <a:lnTo>
                  <a:pt x="2171167" y="190500"/>
                </a:lnTo>
                <a:lnTo>
                  <a:pt x="2132717" y="165100"/>
                </a:lnTo>
                <a:lnTo>
                  <a:pt x="2093276" y="139700"/>
                </a:lnTo>
                <a:lnTo>
                  <a:pt x="2052913" y="114300"/>
                </a:lnTo>
                <a:lnTo>
                  <a:pt x="2011695" y="101600"/>
                </a:lnTo>
                <a:lnTo>
                  <a:pt x="1990693" y="8890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81190" y="4997958"/>
            <a:ext cx="245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Multinational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Corporation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Why Do We Need </a:t>
            </a:r>
            <a:r>
              <a:rPr spc="-5" dirty="0"/>
              <a:t>Different </a:t>
            </a:r>
            <a:r>
              <a:rPr dirty="0"/>
              <a:t>Inventory </a:t>
            </a:r>
            <a:r>
              <a:rPr spc="-980" dirty="0"/>
              <a:t> </a:t>
            </a:r>
            <a:r>
              <a:rPr dirty="0"/>
              <a:t>Formats?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200" y="2444495"/>
            <a:ext cx="3447415" cy="2469515"/>
            <a:chOff x="838200" y="2444495"/>
            <a:chExt cx="3447415" cy="2469515"/>
          </a:xfrm>
        </p:grpSpPr>
        <p:sp>
          <p:nvSpPr>
            <p:cNvPr id="4" name="object 4"/>
            <p:cNvSpPr/>
            <p:nvPr/>
          </p:nvSpPr>
          <p:spPr>
            <a:xfrm>
              <a:off x="838200" y="4867655"/>
              <a:ext cx="3447415" cy="0"/>
            </a:xfrm>
            <a:custGeom>
              <a:avLst/>
              <a:gdLst/>
              <a:ahLst/>
              <a:cxnLst/>
              <a:rect l="l" t="t" r="r" b="b"/>
              <a:pathLst>
                <a:path w="3447415">
                  <a:moveTo>
                    <a:pt x="0" y="0"/>
                  </a:moveTo>
                  <a:lnTo>
                    <a:pt x="3446907" y="0"/>
                  </a:lnTo>
                </a:path>
              </a:pathLst>
            </a:custGeom>
            <a:ln w="9207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6236" y="2482595"/>
              <a:ext cx="2870200" cy="1150620"/>
            </a:xfrm>
            <a:custGeom>
              <a:avLst/>
              <a:gdLst/>
              <a:ahLst/>
              <a:cxnLst/>
              <a:rect l="l" t="t" r="r" b="b"/>
              <a:pathLst>
                <a:path w="2870200" h="1150620">
                  <a:moveTo>
                    <a:pt x="575309" y="0"/>
                  </a:moveTo>
                  <a:lnTo>
                    <a:pt x="2294381" y="0"/>
                  </a:lnTo>
                  <a:lnTo>
                    <a:pt x="2341568" y="1907"/>
                  </a:lnTo>
                  <a:lnTo>
                    <a:pt x="2387704" y="7529"/>
                  </a:lnTo>
                  <a:lnTo>
                    <a:pt x="2432641" y="16718"/>
                  </a:lnTo>
                  <a:lnTo>
                    <a:pt x="2476231" y="29327"/>
                  </a:lnTo>
                  <a:lnTo>
                    <a:pt x="2518326" y="45208"/>
                  </a:lnTo>
                  <a:lnTo>
                    <a:pt x="2558778" y="64211"/>
                  </a:lnTo>
                  <a:lnTo>
                    <a:pt x="2597439" y="86190"/>
                  </a:lnTo>
                  <a:lnTo>
                    <a:pt x="2634160" y="110995"/>
                  </a:lnTo>
                  <a:lnTo>
                    <a:pt x="2668795" y="138481"/>
                  </a:lnTo>
                  <a:lnTo>
                    <a:pt x="2701194" y="168497"/>
                  </a:lnTo>
                  <a:lnTo>
                    <a:pt x="2731210" y="200896"/>
                  </a:lnTo>
                  <a:lnTo>
                    <a:pt x="2758696" y="235531"/>
                  </a:lnTo>
                  <a:lnTo>
                    <a:pt x="2783501" y="272252"/>
                  </a:lnTo>
                  <a:lnTo>
                    <a:pt x="2805480" y="310913"/>
                  </a:lnTo>
                  <a:lnTo>
                    <a:pt x="2824483" y="351365"/>
                  </a:lnTo>
                  <a:lnTo>
                    <a:pt x="2840364" y="393460"/>
                  </a:lnTo>
                  <a:lnTo>
                    <a:pt x="2852973" y="437050"/>
                  </a:lnTo>
                  <a:lnTo>
                    <a:pt x="2862162" y="481987"/>
                  </a:lnTo>
                  <a:lnTo>
                    <a:pt x="2867784" y="528123"/>
                  </a:lnTo>
                  <a:lnTo>
                    <a:pt x="2869691" y="575309"/>
                  </a:lnTo>
                  <a:lnTo>
                    <a:pt x="2869691" y="1150620"/>
                  </a:lnTo>
                  <a:lnTo>
                    <a:pt x="0" y="1150620"/>
                  </a:lnTo>
                  <a:lnTo>
                    <a:pt x="0" y="575309"/>
                  </a:lnTo>
                  <a:lnTo>
                    <a:pt x="1907" y="528123"/>
                  </a:lnTo>
                  <a:lnTo>
                    <a:pt x="7529" y="481987"/>
                  </a:lnTo>
                  <a:lnTo>
                    <a:pt x="16718" y="437050"/>
                  </a:lnTo>
                  <a:lnTo>
                    <a:pt x="29327" y="393460"/>
                  </a:lnTo>
                  <a:lnTo>
                    <a:pt x="45208" y="351365"/>
                  </a:lnTo>
                  <a:lnTo>
                    <a:pt x="64211" y="310913"/>
                  </a:lnTo>
                  <a:lnTo>
                    <a:pt x="86190" y="272252"/>
                  </a:lnTo>
                  <a:lnTo>
                    <a:pt x="110995" y="235531"/>
                  </a:lnTo>
                  <a:lnTo>
                    <a:pt x="138481" y="200896"/>
                  </a:lnTo>
                  <a:lnTo>
                    <a:pt x="168497" y="168497"/>
                  </a:lnTo>
                  <a:lnTo>
                    <a:pt x="200896" y="138481"/>
                  </a:lnTo>
                  <a:lnTo>
                    <a:pt x="235531" y="110995"/>
                  </a:lnTo>
                  <a:lnTo>
                    <a:pt x="272252" y="86190"/>
                  </a:lnTo>
                  <a:lnTo>
                    <a:pt x="310913" y="64211"/>
                  </a:lnTo>
                  <a:lnTo>
                    <a:pt x="351365" y="45208"/>
                  </a:lnTo>
                  <a:lnTo>
                    <a:pt x="393460" y="29327"/>
                  </a:lnTo>
                  <a:lnTo>
                    <a:pt x="437050" y="16718"/>
                  </a:lnTo>
                  <a:lnTo>
                    <a:pt x="481987" y="7529"/>
                  </a:lnTo>
                  <a:lnTo>
                    <a:pt x="528123" y="1907"/>
                  </a:lnTo>
                  <a:lnTo>
                    <a:pt x="575309" y="0"/>
                  </a:lnTo>
                  <a:close/>
                </a:path>
              </a:pathLst>
            </a:custGeom>
            <a:ln w="76199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4648" y="3657599"/>
              <a:ext cx="2374900" cy="1149985"/>
            </a:xfrm>
            <a:custGeom>
              <a:avLst/>
              <a:gdLst/>
              <a:ahLst/>
              <a:cxnLst/>
              <a:rect l="l" t="t" r="r" b="b"/>
              <a:pathLst>
                <a:path w="2374900" h="1149985">
                  <a:moveTo>
                    <a:pt x="0" y="0"/>
                  </a:moveTo>
                  <a:lnTo>
                    <a:pt x="0" y="1149731"/>
                  </a:lnTo>
                </a:path>
                <a:path w="2374900" h="1149985">
                  <a:moveTo>
                    <a:pt x="2374391" y="0"/>
                  </a:moveTo>
                  <a:lnTo>
                    <a:pt x="2374391" y="1149731"/>
                  </a:lnTo>
                </a:path>
              </a:pathLst>
            </a:custGeom>
            <a:ln w="9207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97380" y="4055363"/>
              <a:ext cx="1266825" cy="353695"/>
            </a:xfrm>
            <a:custGeom>
              <a:avLst/>
              <a:gdLst/>
              <a:ahLst/>
              <a:cxnLst/>
              <a:rect l="l" t="t" r="r" b="b"/>
              <a:pathLst>
                <a:path w="1266825" h="353695">
                  <a:moveTo>
                    <a:pt x="0" y="71628"/>
                  </a:moveTo>
                  <a:lnTo>
                    <a:pt x="5637" y="43773"/>
                  </a:lnTo>
                  <a:lnTo>
                    <a:pt x="21002" y="21002"/>
                  </a:lnTo>
                  <a:lnTo>
                    <a:pt x="43773" y="5637"/>
                  </a:lnTo>
                  <a:lnTo>
                    <a:pt x="71627" y="0"/>
                  </a:lnTo>
                  <a:lnTo>
                    <a:pt x="1194815" y="0"/>
                  </a:lnTo>
                  <a:lnTo>
                    <a:pt x="1222670" y="5637"/>
                  </a:lnTo>
                  <a:lnTo>
                    <a:pt x="1245441" y="21002"/>
                  </a:lnTo>
                  <a:lnTo>
                    <a:pt x="1260806" y="43773"/>
                  </a:lnTo>
                  <a:lnTo>
                    <a:pt x="1266444" y="71628"/>
                  </a:lnTo>
                  <a:lnTo>
                    <a:pt x="1266444" y="281940"/>
                  </a:lnTo>
                  <a:lnTo>
                    <a:pt x="1260806" y="309794"/>
                  </a:lnTo>
                  <a:lnTo>
                    <a:pt x="1245441" y="332565"/>
                  </a:lnTo>
                  <a:lnTo>
                    <a:pt x="1222670" y="347930"/>
                  </a:lnTo>
                  <a:lnTo>
                    <a:pt x="1194815" y="353568"/>
                  </a:lnTo>
                  <a:lnTo>
                    <a:pt x="71627" y="353568"/>
                  </a:lnTo>
                  <a:lnTo>
                    <a:pt x="43773" y="347930"/>
                  </a:lnTo>
                  <a:lnTo>
                    <a:pt x="21002" y="332565"/>
                  </a:lnTo>
                  <a:lnTo>
                    <a:pt x="5637" y="309794"/>
                  </a:lnTo>
                  <a:lnTo>
                    <a:pt x="0" y="281940"/>
                  </a:lnTo>
                  <a:lnTo>
                    <a:pt x="0" y="71628"/>
                  </a:lnTo>
                  <a:close/>
                </a:path>
              </a:pathLst>
            </a:custGeom>
            <a:ln w="762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6236" y="2773679"/>
              <a:ext cx="2869565" cy="558800"/>
            </a:xfrm>
            <a:custGeom>
              <a:avLst/>
              <a:gdLst/>
              <a:ahLst/>
              <a:cxnLst/>
              <a:rect l="l" t="t" r="r" b="b"/>
              <a:pathLst>
                <a:path w="2869565" h="558800">
                  <a:moveTo>
                    <a:pt x="131063" y="0"/>
                  </a:moveTo>
                  <a:lnTo>
                    <a:pt x="2738501" y="0"/>
                  </a:lnTo>
                </a:path>
                <a:path w="2869565" h="558800">
                  <a:moveTo>
                    <a:pt x="0" y="271272"/>
                  </a:moveTo>
                  <a:lnTo>
                    <a:pt x="2869565" y="271272"/>
                  </a:lnTo>
                </a:path>
                <a:path w="2869565" h="558800">
                  <a:moveTo>
                    <a:pt x="15239" y="542544"/>
                  </a:moveTo>
                  <a:lnTo>
                    <a:pt x="2855976" y="558419"/>
                  </a:lnTo>
                </a:path>
              </a:pathLst>
            </a:custGeom>
            <a:ln w="9207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72767" y="4925314"/>
            <a:ext cx="783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Start-up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01184" y="2036064"/>
            <a:ext cx="0" cy="3625850"/>
          </a:xfrm>
          <a:custGeom>
            <a:avLst/>
            <a:gdLst/>
            <a:ahLst/>
            <a:cxnLst/>
            <a:rect l="l" t="t" r="r" b="b"/>
            <a:pathLst>
              <a:path h="3625850">
                <a:moveTo>
                  <a:pt x="0" y="0"/>
                </a:moveTo>
                <a:lnTo>
                  <a:pt x="0" y="3625697"/>
                </a:lnTo>
              </a:path>
            </a:pathLst>
          </a:custGeom>
          <a:ln w="12700">
            <a:solidFill>
              <a:srgbClr val="E84B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2721" y="1691385"/>
            <a:ext cx="4328668" cy="412597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53403" y="4383404"/>
            <a:ext cx="5588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52509" y="2791714"/>
            <a:ext cx="81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Web h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26602" y="5148198"/>
            <a:ext cx="861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63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Database 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M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ageme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Why Do We Need </a:t>
            </a:r>
            <a:r>
              <a:rPr spc="-5" dirty="0"/>
              <a:t>Different </a:t>
            </a:r>
            <a:r>
              <a:rPr dirty="0"/>
              <a:t>Inventory </a:t>
            </a:r>
            <a:r>
              <a:rPr spc="-980" dirty="0"/>
              <a:t> </a:t>
            </a:r>
            <a:r>
              <a:rPr dirty="0"/>
              <a:t>Formats?</a:t>
            </a:r>
          </a:p>
        </p:txBody>
      </p:sp>
      <p:sp>
        <p:nvSpPr>
          <p:cNvPr id="3" name="object 3"/>
          <p:cNvSpPr/>
          <p:nvPr/>
        </p:nvSpPr>
        <p:spPr>
          <a:xfrm>
            <a:off x="1103375" y="2041144"/>
            <a:ext cx="3156585" cy="3149600"/>
          </a:xfrm>
          <a:custGeom>
            <a:avLst/>
            <a:gdLst/>
            <a:ahLst/>
            <a:cxnLst/>
            <a:rect l="l" t="t" r="r" b="b"/>
            <a:pathLst>
              <a:path w="3156585" h="3149600">
                <a:moveTo>
                  <a:pt x="3142662" y="3073399"/>
                </a:moveTo>
                <a:lnTo>
                  <a:pt x="13541" y="3073399"/>
                </a:lnTo>
                <a:lnTo>
                  <a:pt x="3633" y="3086099"/>
                </a:lnTo>
                <a:lnTo>
                  <a:pt x="0" y="3111499"/>
                </a:lnTo>
                <a:lnTo>
                  <a:pt x="3633" y="3124199"/>
                </a:lnTo>
                <a:lnTo>
                  <a:pt x="13541" y="3136899"/>
                </a:lnTo>
                <a:lnTo>
                  <a:pt x="28235" y="3149599"/>
                </a:lnTo>
                <a:lnTo>
                  <a:pt x="3127968" y="3149599"/>
                </a:lnTo>
                <a:lnTo>
                  <a:pt x="3142662" y="3136899"/>
                </a:lnTo>
                <a:lnTo>
                  <a:pt x="3152570" y="3124199"/>
                </a:lnTo>
                <a:lnTo>
                  <a:pt x="3156204" y="3111499"/>
                </a:lnTo>
                <a:lnTo>
                  <a:pt x="3152570" y="3086099"/>
                </a:lnTo>
                <a:lnTo>
                  <a:pt x="3142662" y="3073399"/>
                </a:lnTo>
                <a:close/>
              </a:path>
              <a:path w="3156585" h="3149600">
                <a:moveTo>
                  <a:pt x="3109976" y="3060699"/>
                </a:moveTo>
                <a:lnTo>
                  <a:pt x="46228" y="3060699"/>
                </a:lnTo>
                <a:lnTo>
                  <a:pt x="28235" y="3073399"/>
                </a:lnTo>
                <a:lnTo>
                  <a:pt x="3127968" y="3073399"/>
                </a:lnTo>
                <a:lnTo>
                  <a:pt x="3109976" y="3060699"/>
                </a:lnTo>
                <a:close/>
              </a:path>
              <a:path w="3156585" h="3149600">
                <a:moveTo>
                  <a:pt x="631063" y="1689099"/>
                </a:moveTo>
                <a:lnTo>
                  <a:pt x="534977" y="1689099"/>
                </a:lnTo>
                <a:lnTo>
                  <a:pt x="534669" y="1701799"/>
                </a:lnTo>
                <a:lnTo>
                  <a:pt x="534669" y="3060699"/>
                </a:lnTo>
                <a:lnTo>
                  <a:pt x="627253" y="3060699"/>
                </a:lnTo>
                <a:lnTo>
                  <a:pt x="627253" y="1701799"/>
                </a:lnTo>
                <a:lnTo>
                  <a:pt x="628650" y="1701799"/>
                </a:lnTo>
                <a:lnTo>
                  <a:pt x="631063" y="1689099"/>
                </a:lnTo>
                <a:close/>
              </a:path>
              <a:path w="3156585" h="3149600">
                <a:moveTo>
                  <a:pt x="1944563" y="1485900"/>
                </a:moveTo>
                <a:lnTo>
                  <a:pt x="1776476" y="1485900"/>
                </a:lnTo>
                <a:lnTo>
                  <a:pt x="1780667" y="1498600"/>
                </a:lnTo>
                <a:lnTo>
                  <a:pt x="1780667" y="1587499"/>
                </a:lnTo>
                <a:lnTo>
                  <a:pt x="1249807" y="1587499"/>
                </a:lnTo>
                <a:lnTo>
                  <a:pt x="1205988" y="1600199"/>
                </a:lnTo>
                <a:lnTo>
                  <a:pt x="1167943" y="1612899"/>
                </a:lnTo>
                <a:lnTo>
                  <a:pt x="1137939" y="1650999"/>
                </a:lnTo>
                <a:lnTo>
                  <a:pt x="1118243" y="1689099"/>
                </a:lnTo>
                <a:lnTo>
                  <a:pt x="1111123" y="1727199"/>
                </a:lnTo>
                <a:lnTo>
                  <a:pt x="1111123" y="1752599"/>
                </a:lnTo>
                <a:lnTo>
                  <a:pt x="820928" y="1752599"/>
                </a:lnTo>
                <a:lnTo>
                  <a:pt x="1111123" y="1841499"/>
                </a:lnTo>
                <a:lnTo>
                  <a:pt x="1111123" y="1955799"/>
                </a:lnTo>
                <a:lnTo>
                  <a:pt x="782820" y="1955799"/>
                </a:lnTo>
                <a:lnTo>
                  <a:pt x="756380" y="1968499"/>
                </a:lnTo>
                <a:lnTo>
                  <a:pt x="738560" y="2006599"/>
                </a:lnTo>
                <a:lnTo>
                  <a:pt x="732028" y="2031999"/>
                </a:lnTo>
                <a:lnTo>
                  <a:pt x="732028" y="2171699"/>
                </a:lnTo>
                <a:lnTo>
                  <a:pt x="738632" y="2209799"/>
                </a:lnTo>
                <a:lnTo>
                  <a:pt x="756475" y="2235199"/>
                </a:lnTo>
                <a:lnTo>
                  <a:pt x="782891" y="2247899"/>
                </a:lnTo>
                <a:lnTo>
                  <a:pt x="815213" y="2260599"/>
                </a:lnTo>
                <a:lnTo>
                  <a:pt x="1111123" y="2260599"/>
                </a:lnTo>
                <a:lnTo>
                  <a:pt x="1111123" y="2349499"/>
                </a:lnTo>
                <a:lnTo>
                  <a:pt x="815213" y="2349499"/>
                </a:lnTo>
                <a:lnTo>
                  <a:pt x="782820" y="2362199"/>
                </a:lnTo>
                <a:lnTo>
                  <a:pt x="756380" y="2374899"/>
                </a:lnTo>
                <a:lnTo>
                  <a:pt x="738560" y="2400299"/>
                </a:lnTo>
                <a:lnTo>
                  <a:pt x="732028" y="2438399"/>
                </a:lnTo>
                <a:lnTo>
                  <a:pt x="732028" y="2578099"/>
                </a:lnTo>
                <a:lnTo>
                  <a:pt x="738632" y="2603499"/>
                </a:lnTo>
                <a:lnTo>
                  <a:pt x="756475" y="2628899"/>
                </a:lnTo>
                <a:lnTo>
                  <a:pt x="782891" y="2654299"/>
                </a:lnTo>
                <a:lnTo>
                  <a:pt x="1111123" y="2654299"/>
                </a:lnTo>
                <a:lnTo>
                  <a:pt x="1111123" y="3060699"/>
                </a:lnTo>
                <a:lnTo>
                  <a:pt x="1203579" y="3060699"/>
                </a:lnTo>
                <a:lnTo>
                  <a:pt x="1203579" y="2565399"/>
                </a:lnTo>
                <a:lnTo>
                  <a:pt x="824484" y="2565399"/>
                </a:lnTo>
                <a:lnTo>
                  <a:pt x="824484" y="2438399"/>
                </a:lnTo>
                <a:lnTo>
                  <a:pt x="1203579" y="2438399"/>
                </a:lnTo>
                <a:lnTo>
                  <a:pt x="1203579" y="2171699"/>
                </a:lnTo>
                <a:lnTo>
                  <a:pt x="824484" y="2171699"/>
                </a:lnTo>
                <a:lnTo>
                  <a:pt x="824484" y="2044699"/>
                </a:lnTo>
                <a:lnTo>
                  <a:pt x="1203579" y="2044699"/>
                </a:lnTo>
                <a:lnTo>
                  <a:pt x="1203579" y="1727199"/>
                </a:lnTo>
                <a:lnTo>
                  <a:pt x="1207212" y="1714499"/>
                </a:lnTo>
                <a:lnTo>
                  <a:pt x="1217120" y="1701799"/>
                </a:lnTo>
                <a:lnTo>
                  <a:pt x="1231814" y="1689099"/>
                </a:lnTo>
                <a:lnTo>
                  <a:pt x="1249807" y="1676399"/>
                </a:lnTo>
                <a:lnTo>
                  <a:pt x="2035051" y="1676399"/>
                </a:lnTo>
                <a:lnTo>
                  <a:pt x="2007838" y="1638299"/>
                </a:lnTo>
                <a:lnTo>
                  <a:pt x="1967051" y="1600199"/>
                </a:lnTo>
                <a:lnTo>
                  <a:pt x="1916430" y="1587499"/>
                </a:lnTo>
                <a:lnTo>
                  <a:pt x="1934714" y="1536700"/>
                </a:lnTo>
                <a:lnTo>
                  <a:pt x="1944003" y="1498600"/>
                </a:lnTo>
                <a:lnTo>
                  <a:pt x="1944563" y="1485900"/>
                </a:lnTo>
                <a:close/>
              </a:path>
              <a:path w="3156585" h="3149600">
                <a:moveTo>
                  <a:pt x="1755522" y="2578099"/>
                </a:moveTo>
                <a:lnTo>
                  <a:pt x="1400681" y="2578099"/>
                </a:lnTo>
                <a:lnTo>
                  <a:pt x="1370314" y="2603499"/>
                </a:lnTo>
                <a:lnTo>
                  <a:pt x="1349829" y="2628899"/>
                </a:lnTo>
                <a:lnTo>
                  <a:pt x="1342263" y="2666999"/>
                </a:lnTo>
                <a:lnTo>
                  <a:pt x="1342263" y="3060699"/>
                </a:lnTo>
                <a:lnTo>
                  <a:pt x="1434719" y="3060699"/>
                </a:lnTo>
                <a:lnTo>
                  <a:pt x="1434719" y="2666999"/>
                </a:lnTo>
                <a:lnTo>
                  <a:pt x="1813941" y="2666999"/>
                </a:lnTo>
                <a:lnTo>
                  <a:pt x="1806374" y="2628899"/>
                </a:lnTo>
                <a:lnTo>
                  <a:pt x="1785889" y="2603499"/>
                </a:lnTo>
                <a:lnTo>
                  <a:pt x="1755522" y="2578099"/>
                </a:lnTo>
                <a:close/>
              </a:path>
              <a:path w="3156585" h="3149600">
                <a:moveTo>
                  <a:pt x="1813941" y="2666999"/>
                </a:moveTo>
                <a:lnTo>
                  <a:pt x="1721485" y="2666999"/>
                </a:lnTo>
                <a:lnTo>
                  <a:pt x="1721485" y="3060699"/>
                </a:lnTo>
                <a:lnTo>
                  <a:pt x="1813941" y="3060699"/>
                </a:lnTo>
                <a:lnTo>
                  <a:pt x="1813941" y="2666999"/>
                </a:lnTo>
                <a:close/>
              </a:path>
              <a:path w="3156585" h="3149600">
                <a:moveTo>
                  <a:pt x="2035051" y="1676399"/>
                </a:moveTo>
                <a:lnTo>
                  <a:pt x="1906143" y="1676399"/>
                </a:lnTo>
                <a:lnTo>
                  <a:pt x="1924135" y="1689099"/>
                </a:lnTo>
                <a:lnTo>
                  <a:pt x="1938829" y="1701799"/>
                </a:lnTo>
                <a:lnTo>
                  <a:pt x="1948737" y="1714499"/>
                </a:lnTo>
                <a:lnTo>
                  <a:pt x="1952371" y="1727199"/>
                </a:lnTo>
                <a:lnTo>
                  <a:pt x="1952625" y="3060699"/>
                </a:lnTo>
                <a:lnTo>
                  <a:pt x="2045081" y="3060699"/>
                </a:lnTo>
                <a:lnTo>
                  <a:pt x="2045081" y="2654299"/>
                </a:lnTo>
                <a:lnTo>
                  <a:pt x="2373312" y="2654299"/>
                </a:lnTo>
                <a:lnTo>
                  <a:pt x="2399728" y="2628899"/>
                </a:lnTo>
                <a:lnTo>
                  <a:pt x="2417572" y="2603499"/>
                </a:lnTo>
                <a:lnTo>
                  <a:pt x="2424176" y="2578099"/>
                </a:lnTo>
                <a:lnTo>
                  <a:pt x="2424176" y="2565399"/>
                </a:lnTo>
                <a:lnTo>
                  <a:pt x="2045081" y="2565399"/>
                </a:lnTo>
                <a:lnTo>
                  <a:pt x="2045081" y="2438399"/>
                </a:lnTo>
                <a:lnTo>
                  <a:pt x="2424176" y="2438399"/>
                </a:lnTo>
                <a:lnTo>
                  <a:pt x="2417643" y="2400299"/>
                </a:lnTo>
                <a:lnTo>
                  <a:pt x="2399823" y="2374899"/>
                </a:lnTo>
                <a:lnTo>
                  <a:pt x="2373383" y="2362199"/>
                </a:lnTo>
                <a:lnTo>
                  <a:pt x="2340991" y="2349499"/>
                </a:lnTo>
                <a:lnTo>
                  <a:pt x="2045081" y="2349499"/>
                </a:lnTo>
                <a:lnTo>
                  <a:pt x="2045081" y="2260599"/>
                </a:lnTo>
                <a:lnTo>
                  <a:pt x="2340991" y="2260599"/>
                </a:lnTo>
                <a:lnTo>
                  <a:pt x="2373312" y="2247899"/>
                </a:lnTo>
                <a:lnTo>
                  <a:pt x="2399728" y="2235199"/>
                </a:lnTo>
                <a:lnTo>
                  <a:pt x="2417572" y="2209799"/>
                </a:lnTo>
                <a:lnTo>
                  <a:pt x="2424176" y="2171699"/>
                </a:lnTo>
                <a:lnTo>
                  <a:pt x="2045081" y="2171699"/>
                </a:lnTo>
                <a:lnTo>
                  <a:pt x="2045081" y="2044699"/>
                </a:lnTo>
                <a:lnTo>
                  <a:pt x="2424176" y="2044699"/>
                </a:lnTo>
                <a:lnTo>
                  <a:pt x="2424176" y="2031999"/>
                </a:lnTo>
                <a:lnTo>
                  <a:pt x="2417643" y="2006599"/>
                </a:lnTo>
                <a:lnTo>
                  <a:pt x="2399823" y="1968499"/>
                </a:lnTo>
                <a:lnTo>
                  <a:pt x="2373383" y="1955799"/>
                </a:lnTo>
                <a:lnTo>
                  <a:pt x="2045081" y="1955799"/>
                </a:lnTo>
                <a:lnTo>
                  <a:pt x="2045081" y="1841499"/>
                </a:lnTo>
                <a:lnTo>
                  <a:pt x="2321930" y="1752599"/>
                </a:lnTo>
                <a:lnTo>
                  <a:pt x="2044954" y="1752599"/>
                </a:lnTo>
                <a:lnTo>
                  <a:pt x="2044954" y="1727199"/>
                </a:lnTo>
                <a:lnTo>
                  <a:pt x="2035051" y="1676399"/>
                </a:lnTo>
                <a:close/>
              </a:path>
              <a:path w="3156585" h="3149600">
                <a:moveTo>
                  <a:pt x="2618715" y="1689099"/>
                </a:moveTo>
                <a:lnTo>
                  <a:pt x="2525141" y="1689099"/>
                </a:lnTo>
                <a:lnTo>
                  <a:pt x="2527554" y="1701799"/>
                </a:lnTo>
                <a:lnTo>
                  <a:pt x="2528951" y="1701799"/>
                </a:lnTo>
                <a:lnTo>
                  <a:pt x="2528951" y="3060699"/>
                </a:lnTo>
                <a:lnTo>
                  <a:pt x="2621407" y="3060699"/>
                </a:lnTo>
                <a:lnTo>
                  <a:pt x="2621407" y="1701799"/>
                </a:lnTo>
                <a:lnTo>
                  <a:pt x="2618715" y="1689099"/>
                </a:lnTo>
                <a:close/>
              </a:path>
              <a:path w="3156585" h="3149600">
                <a:moveTo>
                  <a:pt x="1203579" y="2438399"/>
                </a:moveTo>
                <a:lnTo>
                  <a:pt x="1111123" y="2438399"/>
                </a:lnTo>
                <a:lnTo>
                  <a:pt x="1111123" y="2565399"/>
                </a:lnTo>
                <a:lnTo>
                  <a:pt x="1203579" y="2565399"/>
                </a:lnTo>
                <a:lnTo>
                  <a:pt x="1203579" y="2438399"/>
                </a:lnTo>
                <a:close/>
              </a:path>
              <a:path w="3156585" h="3149600">
                <a:moveTo>
                  <a:pt x="2424176" y="2438399"/>
                </a:moveTo>
                <a:lnTo>
                  <a:pt x="2331720" y="2438399"/>
                </a:lnTo>
                <a:lnTo>
                  <a:pt x="2331720" y="2565399"/>
                </a:lnTo>
                <a:lnTo>
                  <a:pt x="2424176" y="2565399"/>
                </a:lnTo>
                <a:lnTo>
                  <a:pt x="2424176" y="2438399"/>
                </a:lnTo>
                <a:close/>
              </a:path>
              <a:path w="3156585" h="3149600">
                <a:moveTo>
                  <a:pt x="1776857" y="2171699"/>
                </a:moveTo>
                <a:lnTo>
                  <a:pt x="1379220" y="2171699"/>
                </a:lnTo>
                <a:lnTo>
                  <a:pt x="1346827" y="2184399"/>
                </a:lnTo>
                <a:lnTo>
                  <a:pt x="1320387" y="2197099"/>
                </a:lnTo>
                <a:lnTo>
                  <a:pt x="1302567" y="2222499"/>
                </a:lnTo>
                <a:lnTo>
                  <a:pt x="1296035" y="2260599"/>
                </a:lnTo>
                <a:lnTo>
                  <a:pt x="1296035" y="2400299"/>
                </a:lnTo>
                <a:lnTo>
                  <a:pt x="1302567" y="2438399"/>
                </a:lnTo>
                <a:lnTo>
                  <a:pt x="1320387" y="2463799"/>
                </a:lnTo>
                <a:lnTo>
                  <a:pt x="1346827" y="2476499"/>
                </a:lnTo>
                <a:lnTo>
                  <a:pt x="1379220" y="2489199"/>
                </a:lnTo>
                <a:lnTo>
                  <a:pt x="1776857" y="2489199"/>
                </a:lnTo>
                <a:lnTo>
                  <a:pt x="1809249" y="2476499"/>
                </a:lnTo>
                <a:lnTo>
                  <a:pt x="1835689" y="2463799"/>
                </a:lnTo>
                <a:lnTo>
                  <a:pt x="1853509" y="2438399"/>
                </a:lnTo>
                <a:lnTo>
                  <a:pt x="1860042" y="2400299"/>
                </a:lnTo>
                <a:lnTo>
                  <a:pt x="1860042" y="2387599"/>
                </a:lnTo>
                <a:lnTo>
                  <a:pt x="1388491" y="2387599"/>
                </a:lnTo>
                <a:lnTo>
                  <a:pt x="1388491" y="2273299"/>
                </a:lnTo>
                <a:lnTo>
                  <a:pt x="1860042" y="2273299"/>
                </a:lnTo>
                <a:lnTo>
                  <a:pt x="1860042" y="2260599"/>
                </a:lnTo>
                <a:lnTo>
                  <a:pt x="1853509" y="2222499"/>
                </a:lnTo>
                <a:lnTo>
                  <a:pt x="1835689" y="2197099"/>
                </a:lnTo>
                <a:lnTo>
                  <a:pt x="1809249" y="2184399"/>
                </a:lnTo>
                <a:lnTo>
                  <a:pt x="1776857" y="2171699"/>
                </a:lnTo>
                <a:close/>
              </a:path>
              <a:path w="3156585" h="3149600">
                <a:moveTo>
                  <a:pt x="1860042" y="2273299"/>
                </a:moveTo>
                <a:lnTo>
                  <a:pt x="1767586" y="2273299"/>
                </a:lnTo>
                <a:lnTo>
                  <a:pt x="1767586" y="2387599"/>
                </a:lnTo>
                <a:lnTo>
                  <a:pt x="1860042" y="2387599"/>
                </a:lnTo>
                <a:lnTo>
                  <a:pt x="1860042" y="2273299"/>
                </a:lnTo>
                <a:close/>
              </a:path>
              <a:path w="3156585" h="3149600">
                <a:moveTo>
                  <a:pt x="1203579" y="2044699"/>
                </a:moveTo>
                <a:lnTo>
                  <a:pt x="1111123" y="2044699"/>
                </a:lnTo>
                <a:lnTo>
                  <a:pt x="1111123" y="2171699"/>
                </a:lnTo>
                <a:lnTo>
                  <a:pt x="1203579" y="2171699"/>
                </a:lnTo>
                <a:lnTo>
                  <a:pt x="1203579" y="2044699"/>
                </a:lnTo>
                <a:close/>
              </a:path>
              <a:path w="3156585" h="3149600">
                <a:moveTo>
                  <a:pt x="2424176" y="2044699"/>
                </a:moveTo>
                <a:lnTo>
                  <a:pt x="2331720" y="2044699"/>
                </a:lnTo>
                <a:lnTo>
                  <a:pt x="2331720" y="2171699"/>
                </a:lnTo>
                <a:lnTo>
                  <a:pt x="2424176" y="2171699"/>
                </a:lnTo>
                <a:lnTo>
                  <a:pt x="2424176" y="2044699"/>
                </a:lnTo>
                <a:close/>
              </a:path>
              <a:path w="3156585" h="3149600">
                <a:moveTo>
                  <a:pt x="1809249" y="1777999"/>
                </a:moveTo>
                <a:lnTo>
                  <a:pt x="1346827" y="1777999"/>
                </a:lnTo>
                <a:lnTo>
                  <a:pt x="1320387" y="1803399"/>
                </a:lnTo>
                <a:lnTo>
                  <a:pt x="1302567" y="1828799"/>
                </a:lnTo>
                <a:lnTo>
                  <a:pt x="1296035" y="1854199"/>
                </a:lnTo>
                <a:lnTo>
                  <a:pt x="1296035" y="1993899"/>
                </a:lnTo>
                <a:lnTo>
                  <a:pt x="1302567" y="2031999"/>
                </a:lnTo>
                <a:lnTo>
                  <a:pt x="1320387" y="2057399"/>
                </a:lnTo>
                <a:lnTo>
                  <a:pt x="1346827" y="2070099"/>
                </a:lnTo>
                <a:lnTo>
                  <a:pt x="1379220" y="2082799"/>
                </a:lnTo>
                <a:lnTo>
                  <a:pt x="1776857" y="2082799"/>
                </a:lnTo>
                <a:lnTo>
                  <a:pt x="1809249" y="2070099"/>
                </a:lnTo>
                <a:lnTo>
                  <a:pt x="1835689" y="2057399"/>
                </a:lnTo>
                <a:lnTo>
                  <a:pt x="1853509" y="2031999"/>
                </a:lnTo>
                <a:lnTo>
                  <a:pt x="1860042" y="1993899"/>
                </a:lnTo>
                <a:lnTo>
                  <a:pt x="1388491" y="1993899"/>
                </a:lnTo>
                <a:lnTo>
                  <a:pt x="1388491" y="1866899"/>
                </a:lnTo>
                <a:lnTo>
                  <a:pt x="1860042" y="1866899"/>
                </a:lnTo>
                <a:lnTo>
                  <a:pt x="1860042" y="1854199"/>
                </a:lnTo>
                <a:lnTo>
                  <a:pt x="1853509" y="1828799"/>
                </a:lnTo>
                <a:lnTo>
                  <a:pt x="1835689" y="1803399"/>
                </a:lnTo>
                <a:lnTo>
                  <a:pt x="1809249" y="1777999"/>
                </a:lnTo>
                <a:close/>
              </a:path>
              <a:path w="3156585" h="3149600">
                <a:moveTo>
                  <a:pt x="1860042" y="1866899"/>
                </a:moveTo>
                <a:lnTo>
                  <a:pt x="1767586" y="1866899"/>
                </a:lnTo>
                <a:lnTo>
                  <a:pt x="1767586" y="1993899"/>
                </a:lnTo>
                <a:lnTo>
                  <a:pt x="1860042" y="1993899"/>
                </a:lnTo>
                <a:lnTo>
                  <a:pt x="1860042" y="1866899"/>
                </a:lnTo>
                <a:close/>
              </a:path>
              <a:path w="3156585" h="3149600">
                <a:moveTo>
                  <a:pt x="957487" y="495300"/>
                </a:moveTo>
                <a:lnTo>
                  <a:pt x="805561" y="495300"/>
                </a:lnTo>
                <a:lnTo>
                  <a:pt x="831659" y="508000"/>
                </a:lnTo>
                <a:lnTo>
                  <a:pt x="855472" y="520700"/>
                </a:lnTo>
                <a:lnTo>
                  <a:pt x="876712" y="546100"/>
                </a:lnTo>
                <a:lnTo>
                  <a:pt x="895096" y="571500"/>
                </a:lnTo>
                <a:lnTo>
                  <a:pt x="914745" y="609600"/>
                </a:lnTo>
                <a:lnTo>
                  <a:pt x="921988" y="647700"/>
                </a:lnTo>
                <a:lnTo>
                  <a:pt x="920706" y="698500"/>
                </a:lnTo>
                <a:lnTo>
                  <a:pt x="914781" y="749300"/>
                </a:lnTo>
                <a:lnTo>
                  <a:pt x="909333" y="787400"/>
                </a:lnTo>
                <a:lnTo>
                  <a:pt x="906037" y="838200"/>
                </a:lnTo>
                <a:lnTo>
                  <a:pt x="907319" y="889000"/>
                </a:lnTo>
                <a:lnTo>
                  <a:pt x="915605" y="939800"/>
                </a:lnTo>
                <a:lnTo>
                  <a:pt x="933323" y="990600"/>
                </a:lnTo>
                <a:lnTo>
                  <a:pt x="964987" y="1041400"/>
                </a:lnTo>
                <a:lnTo>
                  <a:pt x="1001379" y="1079500"/>
                </a:lnTo>
                <a:lnTo>
                  <a:pt x="1039461" y="1117600"/>
                </a:lnTo>
                <a:lnTo>
                  <a:pt x="1076198" y="1143000"/>
                </a:lnTo>
                <a:lnTo>
                  <a:pt x="1104810" y="1155700"/>
                </a:lnTo>
                <a:lnTo>
                  <a:pt x="1127839" y="1181100"/>
                </a:lnTo>
                <a:lnTo>
                  <a:pt x="1145081" y="1193800"/>
                </a:lnTo>
                <a:lnTo>
                  <a:pt x="1156335" y="1231900"/>
                </a:lnTo>
                <a:lnTo>
                  <a:pt x="1160519" y="1270000"/>
                </a:lnTo>
                <a:lnTo>
                  <a:pt x="1155781" y="1308100"/>
                </a:lnTo>
                <a:lnTo>
                  <a:pt x="1143331" y="1346200"/>
                </a:lnTo>
                <a:lnTo>
                  <a:pt x="1124378" y="1397000"/>
                </a:lnTo>
                <a:lnTo>
                  <a:pt x="1100133" y="1435100"/>
                </a:lnTo>
                <a:lnTo>
                  <a:pt x="1071806" y="1485900"/>
                </a:lnTo>
                <a:lnTo>
                  <a:pt x="1040606" y="1536700"/>
                </a:lnTo>
                <a:lnTo>
                  <a:pt x="1007744" y="1574799"/>
                </a:lnTo>
                <a:lnTo>
                  <a:pt x="987456" y="1612899"/>
                </a:lnTo>
                <a:lnTo>
                  <a:pt x="966406" y="1638299"/>
                </a:lnTo>
                <a:lnTo>
                  <a:pt x="944594" y="1663699"/>
                </a:lnTo>
                <a:lnTo>
                  <a:pt x="922019" y="1689099"/>
                </a:lnTo>
                <a:lnTo>
                  <a:pt x="639318" y="1689099"/>
                </a:lnTo>
                <a:lnTo>
                  <a:pt x="818896" y="1752599"/>
                </a:lnTo>
                <a:lnTo>
                  <a:pt x="1111123" y="1752599"/>
                </a:lnTo>
                <a:lnTo>
                  <a:pt x="1018032" y="1714499"/>
                </a:lnTo>
                <a:lnTo>
                  <a:pt x="1035222" y="1701799"/>
                </a:lnTo>
                <a:lnTo>
                  <a:pt x="1051925" y="1676399"/>
                </a:lnTo>
                <a:lnTo>
                  <a:pt x="1068127" y="1650999"/>
                </a:lnTo>
                <a:lnTo>
                  <a:pt x="1083818" y="1638299"/>
                </a:lnTo>
                <a:lnTo>
                  <a:pt x="1112770" y="1587499"/>
                </a:lnTo>
                <a:lnTo>
                  <a:pt x="1141095" y="1549400"/>
                </a:lnTo>
                <a:lnTo>
                  <a:pt x="1167971" y="1511300"/>
                </a:lnTo>
                <a:lnTo>
                  <a:pt x="1192580" y="1460500"/>
                </a:lnTo>
                <a:lnTo>
                  <a:pt x="1214104" y="1422400"/>
                </a:lnTo>
                <a:lnTo>
                  <a:pt x="1231722" y="1384300"/>
                </a:lnTo>
                <a:lnTo>
                  <a:pt x="1244615" y="1333500"/>
                </a:lnTo>
                <a:lnTo>
                  <a:pt x="1251966" y="1295400"/>
                </a:lnTo>
                <a:lnTo>
                  <a:pt x="1252953" y="1257300"/>
                </a:lnTo>
                <a:lnTo>
                  <a:pt x="1246759" y="1206500"/>
                </a:lnTo>
                <a:lnTo>
                  <a:pt x="1226107" y="1155700"/>
                </a:lnTo>
                <a:lnTo>
                  <a:pt x="1196419" y="1117600"/>
                </a:lnTo>
                <a:lnTo>
                  <a:pt x="1161516" y="1079500"/>
                </a:lnTo>
                <a:lnTo>
                  <a:pt x="1125220" y="1066800"/>
                </a:lnTo>
                <a:lnTo>
                  <a:pt x="1094870" y="1041400"/>
                </a:lnTo>
                <a:lnTo>
                  <a:pt x="1066355" y="1016000"/>
                </a:lnTo>
                <a:lnTo>
                  <a:pt x="1018540" y="952500"/>
                </a:lnTo>
                <a:lnTo>
                  <a:pt x="1003220" y="901700"/>
                </a:lnTo>
                <a:lnTo>
                  <a:pt x="998378" y="850900"/>
                </a:lnTo>
                <a:lnTo>
                  <a:pt x="1000537" y="800100"/>
                </a:lnTo>
                <a:lnTo>
                  <a:pt x="1006221" y="762000"/>
                </a:lnTo>
                <a:lnTo>
                  <a:pt x="1011778" y="711200"/>
                </a:lnTo>
                <a:lnTo>
                  <a:pt x="1014409" y="660400"/>
                </a:lnTo>
                <a:lnTo>
                  <a:pt x="1010884" y="622300"/>
                </a:lnTo>
                <a:lnTo>
                  <a:pt x="997971" y="571500"/>
                </a:lnTo>
                <a:lnTo>
                  <a:pt x="972438" y="520700"/>
                </a:lnTo>
                <a:lnTo>
                  <a:pt x="957487" y="495300"/>
                </a:lnTo>
                <a:close/>
              </a:path>
              <a:path w="3156585" h="3149600">
                <a:moveTo>
                  <a:pt x="2191113" y="1193800"/>
                </a:moveTo>
                <a:lnTo>
                  <a:pt x="1947955" y="1193800"/>
                </a:lnTo>
                <a:lnTo>
                  <a:pt x="1965602" y="1206500"/>
                </a:lnTo>
                <a:lnTo>
                  <a:pt x="1989973" y="1206500"/>
                </a:lnTo>
                <a:lnTo>
                  <a:pt x="2022046" y="1219200"/>
                </a:lnTo>
                <a:lnTo>
                  <a:pt x="2062800" y="1231900"/>
                </a:lnTo>
                <a:lnTo>
                  <a:pt x="2113214" y="1257300"/>
                </a:lnTo>
                <a:lnTo>
                  <a:pt x="2174265" y="1295400"/>
                </a:lnTo>
                <a:lnTo>
                  <a:pt x="2246933" y="1333500"/>
                </a:lnTo>
                <a:lnTo>
                  <a:pt x="2332197" y="1397000"/>
                </a:lnTo>
                <a:lnTo>
                  <a:pt x="2431034" y="1460500"/>
                </a:lnTo>
                <a:lnTo>
                  <a:pt x="2408198" y="1511300"/>
                </a:lnTo>
                <a:lnTo>
                  <a:pt x="2383162" y="1549400"/>
                </a:lnTo>
                <a:lnTo>
                  <a:pt x="2355980" y="1587499"/>
                </a:lnTo>
                <a:lnTo>
                  <a:pt x="2326707" y="1625599"/>
                </a:lnTo>
                <a:lnTo>
                  <a:pt x="2295398" y="1663699"/>
                </a:lnTo>
                <a:lnTo>
                  <a:pt x="2044954" y="1752599"/>
                </a:lnTo>
                <a:lnTo>
                  <a:pt x="2321930" y="1752599"/>
                </a:lnTo>
                <a:lnTo>
                  <a:pt x="2519679" y="1689099"/>
                </a:lnTo>
                <a:lnTo>
                  <a:pt x="2618715" y="1689099"/>
                </a:lnTo>
                <a:lnTo>
                  <a:pt x="2613332" y="1663699"/>
                </a:lnTo>
                <a:lnTo>
                  <a:pt x="2591482" y="1625599"/>
                </a:lnTo>
                <a:lnTo>
                  <a:pt x="2559131" y="1612899"/>
                </a:lnTo>
                <a:lnTo>
                  <a:pt x="2448814" y="1612899"/>
                </a:lnTo>
                <a:lnTo>
                  <a:pt x="2471410" y="1587499"/>
                </a:lnTo>
                <a:lnTo>
                  <a:pt x="2492517" y="1549400"/>
                </a:lnTo>
                <a:lnTo>
                  <a:pt x="2512125" y="1511300"/>
                </a:lnTo>
                <a:lnTo>
                  <a:pt x="2530221" y="1473200"/>
                </a:lnTo>
                <a:lnTo>
                  <a:pt x="2531999" y="1473200"/>
                </a:lnTo>
                <a:lnTo>
                  <a:pt x="2532761" y="1460500"/>
                </a:lnTo>
                <a:lnTo>
                  <a:pt x="2551393" y="1422400"/>
                </a:lnTo>
                <a:lnTo>
                  <a:pt x="2567821" y="1371600"/>
                </a:lnTo>
                <a:lnTo>
                  <a:pt x="2468753" y="1371600"/>
                </a:lnTo>
                <a:lnTo>
                  <a:pt x="2399084" y="1333500"/>
                </a:lnTo>
                <a:lnTo>
                  <a:pt x="2334011" y="1282700"/>
                </a:lnTo>
                <a:lnTo>
                  <a:pt x="2273406" y="1244600"/>
                </a:lnTo>
                <a:lnTo>
                  <a:pt x="2217140" y="1206500"/>
                </a:lnTo>
                <a:lnTo>
                  <a:pt x="2191113" y="1193800"/>
                </a:lnTo>
                <a:close/>
              </a:path>
              <a:path w="3156585" h="3149600">
                <a:moveTo>
                  <a:pt x="667385" y="1600199"/>
                </a:moveTo>
                <a:lnTo>
                  <a:pt x="627256" y="1600199"/>
                </a:lnTo>
                <a:lnTo>
                  <a:pt x="589819" y="1612899"/>
                </a:lnTo>
                <a:lnTo>
                  <a:pt x="559192" y="1638299"/>
                </a:lnTo>
                <a:lnTo>
                  <a:pt x="539496" y="1676399"/>
                </a:lnTo>
                <a:lnTo>
                  <a:pt x="537402" y="1676399"/>
                </a:lnTo>
                <a:lnTo>
                  <a:pt x="535892" y="1689099"/>
                </a:lnTo>
                <a:lnTo>
                  <a:pt x="922019" y="1689099"/>
                </a:lnTo>
                <a:lnTo>
                  <a:pt x="860044" y="1663699"/>
                </a:lnTo>
                <a:lnTo>
                  <a:pt x="828865" y="1625599"/>
                </a:lnTo>
                <a:lnTo>
                  <a:pt x="819175" y="1612899"/>
                </a:lnTo>
                <a:lnTo>
                  <a:pt x="707009" y="1612899"/>
                </a:lnTo>
                <a:lnTo>
                  <a:pt x="667385" y="1600199"/>
                </a:lnTo>
                <a:close/>
              </a:path>
              <a:path w="3156585" h="3149600">
                <a:moveTo>
                  <a:pt x="1660021" y="0"/>
                </a:moveTo>
                <a:lnTo>
                  <a:pt x="1475586" y="0"/>
                </a:lnTo>
                <a:lnTo>
                  <a:pt x="1383221" y="25400"/>
                </a:lnTo>
                <a:lnTo>
                  <a:pt x="1337238" y="25400"/>
                </a:lnTo>
                <a:lnTo>
                  <a:pt x="1246008" y="50800"/>
                </a:lnTo>
                <a:lnTo>
                  <a:pt x="1200895" y="76200"/>
                </a:lnTo>
                <a:lnTo>
                  <a:pt x="1156207" y="88900"/>
                </a:lnTo>
                <a:lnTo>
                  <a:pt x="1112012" y="114300"/>
                </a:lnTo>
                <a:lnTo>
                  <a:pt x="1101725" y="114300"/>
                </a:lnTo>
                <a:lnTo>
                  <a:pt x="1057761" y="139700"/>
                </a:lnTo>
                <a:lnTo>
                  <a:pt x="1015069" y="165100"/>
                </a:lnTo>
                <a:lnTo>
                  <a:pt x="973718" y="190500"/>
                </a:lnTo>
                <a:lnTo>
                  <a:pt x="933774" y="228600"/>
                </a:lnTo>
                <a:lnTo>
                  <a:pt x="895307" y="254000"/>
                </a:lnTo>
                <a:lnTo>
                  <a:pt x="858383" y="292100"/>
                </a:lnTo>
                <a:lnTo>
                  <a:pt x="823071" y="330200"/>
                </a:lnTo>
                <a:lnTo>
                  <a:pt x="789439" y="368300"/>
                </a:lnTo>
                <a:lnTo>
                  <a:pt x="757555" y="406400"/>
                </a:lnTo>
                <a:lnTo>
                  <a:pt x="750188" y="406400"/>
                </a:lnTo>
                <a:lnTo>
                  <a:pt x="721174" y="444500"/>
                </a:lnTo>
                <a:lnTo>
                  <a:pt x="694245" y="495300"/>
                </a:lnTo>
                <a:lnTo>
                  <a:pt x="669405" y="533400"/>
                </a:lnTo>
                <a:lnTo>
                  <a:pt x="646657" y="571500"/>
                </a:lnTo>
                <a:lnTo>
                  <a:pt x="626003" y="622300"/>
                </a:lnTo>
                <a:lnTo>
                  <a:pt x="607445" y="660400"/>
                </a:lnTo>
                <a:lnTo>
                  <a:pt x="590988" y="711200"/>
                </a:lnTo>
                <a:lnTo>
                  <a:pt x="576633" y="749300"/>
                </a:lnTo>
                <a:lnTo>
                  <a:pt x="564383" y="800100"/>
                </a:lnTo>
                <a:lnTo>
                  <a:pt x="554241" y="838200"/>
                </a:lnTo>
                <a:lnTo>
                  <a:pt x="546210" y="889000"/>
                </a:lnTo>
                <a:lnTo>
                  <a:pt x="540292" y="939800"/>
                </a:lnTo>
                <a:lnTo>
                  <a:pt x="536490" y="977900"/>
                </a:lnTo>
                <a:lnTo>
                  <a:pt x="534808" y="1028700"/>
                </a:lnTo>
                <a:lnTo>
                  <a:pt x="535247" y="1079500"/>
                </a:lnTo>
                <a:lnTo>
                  <a:pt x="537810" y="1130300"/>
                </a:lnTo>
                <a:lnTo>
                  <a:pt x="542501" y="1168400"/>
                </a:lnTo>
                <a:lnTo>
                  <a:pt x="549322" y="1219200"/>
                </a:lnTo>
                <a:lnTo>
                  <a:pt x="558275" y="1270000"/>
                </a:lnTo>
                <a:lnTo>
                  <a:pt x="569364" y="1308100"/>
                </a:lnTo>
                <a:lnTo>
                  <a:pt x="582591" y="1358900"/>
                </a:lnTo>
                <a:lnTo>
                  <a:pt x="597959" y="1397000"/>
                </a:lnTo>
                <a:lnTo>
                  <a:pt x="615470" y="1447800"/>
                </a:lnTo>
                <a:lnTo>
                  <a:pt x="635128" y="1485900"/>
                </a:lnTo>
                <a:lnTo>
                  <a:pt x="656935" y="1536700"/>
                </a:lnTo>
                <a:lnTo>
                  <a:pt x="680895" y="1574799"/>
                </a:lnTo>
                <a:lnTo>
                  <a:pt x="707009" y="1612899"/>
                </a:lnTo>
                <a:lnTo>
                  <a:pt x="819175" y="1612899"/>
                </a:lnTo>
                <a:lnTo>
                  <a:pt x="799796" y="1587499"/>
                </a:lnTo>
                <a:lnTo>
                  <a:pt x="772867" y="1549400"/>
                </a:lnTo>
                <a:lnTo>
                  <a:pt x="748112" y="1511300"/>
                </a:lnTo>
                <a:lnTo>
                  <a:pt x="725563" y="1460500"/>
                </a:lnTo>
                <a:lnTo>
                  <a:pt x="705252" y="1422400"/>
                </a:lnTo>
                <a:lnTo>
                  <a:pt x="687212" y="1371600"/>
                </a:lnTo>
                <a:lnTo>
                  <a:pt x="671476" y="1333500"/>
                </a:lnTo>
                <a:lnTo>
                  <a:pt x="658076" y="1282700"/>
                </a:lnTo>
                <a:lnTo>
                  <a:pt x="647045" y="1231900"/>
                </a:lnTo>
                <a:lnTo>
                  <a:pt x="638414" y="1193800"/>
                </a:lnTo>
                <a:lnTo>
                  <a:pt x="632217" y="1143000"/>
                </a:lnTo>
                <a:lnTo>
                  <a:pt x="628485" y="1092200"/>
                </a:lnTo>
                <a:lnTo>
                  <a:pt x="627253" y="1041400"/>
                </a:lnTo>
                <a:lnTo>
                  <a:pt x="628517" y="990600"/>
                </a:lnTo>
                <a:lnTo>
                  <a:pt x="632355" y="939800"/>
                </a:lnTo>
                <a:lnTo>
                  <a:pt x="638736" y="901700"/>
                </a:lnTo>
                <a:lnTo>
                  <a:pt x="647629" y="850900"/>
                </a:lnTo>
                <a:lnTo>
                  <a:pt x="659004" y="800100"/>
                </a:lnTo>
                <a:lnTo>
                  <a:pt x="672830" y="749300"/>
                </a:lnTo>
                <a:lnTo>
                  <a:pt x="689077" y="711200"/>
                </a:lnTo>
                <a:lnTo>
                  <a:pt x="707714" y="660400"/>
                </a:lnTo>
                <a:lnTo>
                  <a:pt x="728712" y="622300"/>
                </a:lnTo>
                <a:lnTo>
                  <a:pt x="752039" y="571500"/>
                </a:lnTo>
                <a:lnTo>
                  <a:pt x="777665" y="533400"/>
                </a:lnTo>
                <a:lnTo>
                  <a:pt x="805561" y="495300"/>
                </a:lnTo>
                <a:lnTo>
                  <a:pt x="957487" y="495300"/>
                </a:lnTo>
                <a:lnTo>
                  <a:pt x="950011" y="482600"/>
                </a:lnTo>
                <a:lnTo>
                  <a:pt x="924274" y="457200"/>
                </a:lnTo>
                <a:lnTo>
                  <a:pt x="895536" y="431800"/>
                </a:lnTo>
                <a:lnTo>
                  <a:pt x="864107" y="419100"/>
                </a:lnTo>
                <a:lnTo>
                  <a:pt x="897164" y="381000"/>
                </a:lnTo>
                <a:lnTo>
                  <a:pt x="931949" y="342900"/>
                </a:lnTo>
                <a:lnTo>
                  <a:pt x="968387" y="317500"/>
                </a:lnTo>
                <a:lnTo>
                  <a:pt x="1006402" y="279400"/>
                </a:lnTo>
                <a:lnTo>
                  <a:pt x="1045919" y="254000"/>
                </a:lnTo>
                <a:lnTo>
                  <a:pt x="1086863" y="228600"/>
                </a:lnTo>
                <a:lnTo>
                  <a:pt x="1129157" y="203200"/>
                </a:lnTo>
                <a:lnTo>
                  <a:pt x="1297749" y="203200"/>
                </a:lnTo>
                <a:lnTo>
                  <a:pt x="1266761" y="177800"/>
                </a:lnTo>
                <a:lnTo>
                  <a:pt x="1234440" y="152400"/>
                </a:lnTo>
                <a:lnTo>
                  <a:pt x="1427979" y="101600"/>
                </a:lnTo>
                <a:lnTo>
                  <a:pt x="1477713" y="101600"/>
                </a:lnTo>
                <a:lnTo>
                  <a:pt x="1527787" y="88900"/>
                </a:lnTo>
                <a:lnTo>
                  <a:pt x="1991614" y="88900"/>
                </a:lnTo>
                <a:lnTo>
                  <a:pt x="1970601" y="76200"/>
                </a:lnTo>
                <a:lnTo>
                  <a:pt x="1751015" y="12700"/>
                </a:lnTo>
                <a:lnTo>
                  <a:pt x="1705676" y="12700"/>
                </a:lnTo>
                <a:lnTo>
                  <a:pt x="1660021" y="0"/>
                </a:lnTo>
                <a:close/>
              </a:path>
              <a:path w="3156585" h="3149600">
                <a:moveTo>
                  <a:pt x="2519553" y="1600199"/>
                </a:moveTo>
                <a:lnTo>
                  <a:pt x="2488565" y="1600199"/>
                </a:lnTo>
                <a:lnTo>
                  <a:pt x="2448814" y="1612899"/>
                </a:lnTo>
                <a:lnTo>
                  <a:pt x="2559131" y="1612899"/>
                </a:lnTo>
                <a:lnTo>
                  <a:pt x="2519553" y="1600199"/>
                </a:lnTo>
                <a:close/>
              </a:path>
              <a:path w="3156585" h="3149600">
                <a:moveTo>
                  <a:pt x="1595967" y="1054100"/>
                </a:moveTo>
                <a:lnTo>
                  <a:pt x="1559982" y="1054100"/>
                </a:lnTo>
                <a:lnTo>
                  <a:pt x="1545288" y="1066800"/>
                </a:lnTo>
                <a:lnTo>
                  <a:pt x="1535380" y="1079500"/>
                </a:lnTo>
                <a:lnTo>
                  <a:pt x="1531747" y="1092200"/>
                </a:lnTo>
                <a:lnTo>
                  <a:pt x="1531747" y="1181100"/>
                </a:lnTo>
                <a:lnTo>
                  <a:pt x="1463929" y="1193800"/>
                </a:lnTo>
                <a:lnTo>
                  <a:pt x="1428525" y="1206500"/>
                </a:lnTo>
                <a:lnTo>
                  <a:pt x="1400540" y="1231900"/>
                </a:lnTo>
                <a:lnTo>
                  <a:pt x="1382150" y="1270000"/>
                </a:lnTo>
                <a:lnTo>
                  <a:pt x="1375537" y="1295400"/>
                </a:lnTo>
                <a:lnTo>
                  <a:pt x="1375537" y="1397000"/>
                </a:lnTo>
                <a:lnTo>
                  <a:pt x="1339088" y="1409700"/>
                </a:lnTo>
                <a:lnTo>
                  <a:pt x="1309782" y="1435100"/>
                </a:lnTo>
                <a:lnTo>
                  <a:pt x="1290240" y="1460500"/>
                </a:lnTo>
                <a:lnTo>
                  <a:pt x="1283081" y="1498600"/>
                </a:lnTo>
                <a:lnTo>
                  <a:pt x="1283081" y="1587499"/>
                </a:lnTo>
                <a:lnTo>
                  <a:pt x="1375537" y="1587499"/>
                </a:lnTo>
                <a:lnTo>
                  <a:pt x="1375537" y="1498600"/>
                </a:lnTo>
                <a:lnTo>
                  <a:pt x="1379728" y="1485900"/>
                </a:lnTo>
                <a:lnTo>
                  <a:pt x="1944563" y="1485900"/>
                </a:lnTo>
                <a:lnTo>
                  <a:pt x="1946243" y="1447800"/>
                </a:lnTo>
                <a:lnTo>
                  <a:pt x="1945527" y="1435100"/>
                </a:lnTo>
                <a:lnTo>
                  <a:pt x="1853692" y="1435100"/>
                </a:lnTo>
                <a:lnTo>
                  <a:pt x="1839156" y="1422400"/>
                </a:lnTo>
                <a:lnTo>
                  <a:pt x="1821703" y="1409700"/>
                </a:lnTo>
                <a:lnTo>
                  <a:pt x="1801989" y="1397000"/>
                </a:lnTo>
                <a:lnTo>
                  <a:pt x="1468120" y="1397000"/>
                </a:lnTo>
                <a:lnTo>
                  <a:pt x="1468120" y="1295400"/>
                </a:lnTo>
                <a:lnTo>
                  <a:pt x="1473454" y="1282700"/>
                </a:lnTo>
                <a:lnTo>
                  <a:pt x="1480820" y="1282700"/>
                </a:lnTo>
                <a:lnTo>
                  <a:pt x="1578102" y="1270000"/>
                </a:lnTo>
                <a:lnTo>
                  <a:pt x="1774031" y="1270000"/>
                </a:lnTo>
                <a:lnTo>
                  <a:pt x="1755584" y="1231900"/>
                </a:lnTo>
                <a:lnTo>
                  <a:pt x="1727517" y="1206500"/>
                </a:lnTo>
                <a:lnTo>
                  <a:pt x="1692021" y="1193800"/>
                </a:lnTo>
                <a:lnTo>
                  <a:pt x="1624203" y="1181100"/>
                </a:lnTo>
                <a:lnTo>
                  <a:pt x="1624203" y="1092200"/>
                </a:lnTo>
                <a:lnTo>
                  <a:pt x="1620569" y="1079500"/>
                </a:lnTo>
                <a:lnTo>
                  <a:pt x="1610661" y="1066800"/>
                </a:lnTo>
                <a:lnTo>
                  <a:pt x="1595967" y="1054100"/>
                </a:lnTo>
                <a:close/>
              </a:path>
              <a:path w="3156585" h="3149600">
                <a:moveTo>
                  <a:pt x="2032912" y="1117600"/>
                </a:moveTo>
                <a:lnTo>
                  <a:pt x="1884906" y="1117600"/>
                </a:lnTo>
                <a:lnTo>
                  <a:pt x="1864995" y="1130300"/>
                </a:lnTo>
                <a:lnTo>
                  <a:pt x="1836642" y="1168400"/>
                </a:lnTo>
                <a:lnTo>
                  <a:pt x="1826958" y="1219200"/>
                </a:lnTo>
                <a:lnTo>
                  <a:pt x="1829847" y="1270000"/>
                </a:lnTo>
                <a:lnTo>
                  <a:pt x="1839214" y="1333500"/>
                </a:lnTo>
                <a:lnTo>
                  <a:pt x="1844333" y="1358900"/>
                </a:lnTo>
                <a:lnTo>
                  <a:pt x="1848453" y="1384300"/>
                </a:lnTo>
                <a:lnTo>
                  <a:pt x="1851572" y="1409700"/>
                </a:lnTo>
                <a:lnTo>
                  <a:pt x="1853692" y="1435100"/>
                </a:lnTo>
                <a:lnTo>
                  <a:pt x="1945527" y="1435100"/>
                </a:lnTo>
                <a:lnTo>
                  <a:pt x="1943382" y="1397000"/>
                </a:lnTo>
                <a:lnTo>
                  <a:pt x="1937367" y="1358900"/>
                </a:lnTo>
                <a:lnTo>
                  <a:pt x="1930146" y="1308100"/>
                </a:lnTo>
                <a:lnTo>
                  <a:pt x="1924270" y="1282700"/>
                </a:lnTo>
                <a:lnTo>
                  <a:pt x="1920001" y="1244600"/>
                </a:lnTo>
                <a:lnTo>
                  <a:pt x="1919662" y="1219200"/>
                </a:lnTo>
                <a:lnTo>
                  <a:pt x="1925574" y="1206500"/>
                </a:lnTo>
                <a:lnTo>
                  <a:pt x="1936054" y="1206500"/>
                </a:lnTo>
                <a:lnTo>
                  <a:pt x="1947955" y="1193800"/>
                </a:lnTo>
                <a:lnTo>
                  <a:pt x="2191113" y="1193800"/>
                </a:lnTo>
                <a:lnTo>
                  <a:pt x="2165086" y="1181100"/>
                </a:lnTo>
                <a:lnTo>
                  <a:pt x="2117115" y="1155700"/>
                </a:lnTo>
                <a:lnTo>
                  <a:pt x="2073100" y="1143000"/>
                </a:lnTo>
                <a:lnTo>
                  <a:pt x="2032912" y="1117600"/>
                </a:lnTo>
                <a:close/>
              </a:path>
              <a:path w="3156585" h="3149600">
                <a:moveTo>
                  <a:pt x="1774031" y="1270000"/>
                </a:moveTo>
                <a:lnTo>
                  <a:pt x="1578102" y="1270000"/>
                </a:lnTo>
                <a:lnTo>
                  <a:pt x="1675511" y="1282700"/>
                </a:lnTo>
                <a:lnTo>
                  <a:pt x="1682877" y="1282700"/>
                </a:lnTo>
                <a:lnTo>
                  <a:pt x="1688084" y="1295400"/>
                </a:lnTo>
                <a:lnTo>
                  <a:pt x="1688084" y="1397000"/>
                </a:lnTo>
                <a:lnTo>
                  <a:pt x="1780667" y="1397000"/>
                </a:lnTo>
                <a:lnTo>
                  <a:pt x="1780667" y="1295400"/>
                </a:lnTo>
                <a:lnTo>
                  <a:pt x="1774031" y="1270000"/>
                </a:lnTo>
                <a:close/>
              </a:path>
              <a:path w="3156585" h="3149600">
                <a:moveTo>
                  <a:pt x="2453850" y="482600"/>
                </a:moveTo>
                <a:lnTo>
                  <a:pt x="2122050" y="482600"/>
                </a:lnTo>
                <a:lnTo>
                  <a:pt x="2170753" y="495300"/>
                </a:lnTo>
                <a:lnTo>
                  <a:pt x="2224182" y="508000"/>
                </a:lnTo>
                <a:lnTo>
                  <a:pt x="2278838" y="533400"/>
                </a:lnTo>
                <a:lnTo>
                  <a:pt x="2331219" y="558800"/>
                </a:lnTo>
                <a:lnTo>
                  <a:pt x="2377826" y="571500"/>
                </a:lnTo>
                <a:lnTo>
                  <a:pt x="2415159" y="596900"/>
                </a:lnTo>
                <a:lnTo>
                  <a:pt x="2438245" y="635000"/>
                </a:lnTo>
                <a:lnTo>
                  <a:pt x="2458732" y="685800"/>
                </a:lnTo>
                <a:lnTo>
                  <a:pt x="2476613" y="736600"/>
                </a:lnTo>
                <a:lnTo>
                  <a:pt x="2491880" y="787400"/>
                </a:lnTo>
                <a:lnTo>
                  <a:pt x="2504528" y="825500"/>
                </a:lnTo>
                <a:lnTo>
                  <a:pt x="2514548" y="876300"/>
                </a:lnTo>
                <a:lnTo>
                  <a:pt x="2521935" y="927100"/>
                </a:lnTo>
                <a:lnTo>
                  <a:pt x="2526680" y="977900"/>
                </a:lnTo>
                <a:lnTo>
                  <a:pt x="2528778" y="1028700"/>
                </a:lnTo>
                <a:lnTo>
                  <a:pt x="2528222" y="1079500"/>
                </a:lnTo>
                <a:lnTo>
                  <a:pt x="2525004" y="1130300"/>
                </a:lnTo>
                <a:lnTo>
                  <a:pt x="2519118" y="1181100"/>
                </a:lnTo>
                <a:lnTo>
                  <a:pt x="2510557" y="1231900"/>
                </a:lnTo>
                <a:lnTo>
                  <a:pt x="2499313" y="1282700"/>
                </a:lnTo>
                <a:lnTo>
                  <a:pt x="2485381" y="1333500"/>
                </a:lnTo>
                <a:lnTo>
                  <a:pt x="2468753" y="1371600"/>
                </a:lnTo>
                <a:lnTo>
                  <a:pt x="2567821" y="1371600"/>
                </a:lnTo>
                <a:lnTo>
                  <a:pt x="2582048" y="1333500"/>
                </a:lnTo>
                <a:lnTo>
                  <a:pt x="2594077" y="1282700"/>
                </a:lnTo>
                <a:lnTo>
                  <a:pt x="2603912" y="1231900"/>
                </a:lnTo>
                <a:lnTo>
                  <a:pt x="2611557" y="1181100"/>
                </a:lnTo>
                <a:lnTo>
                  <a:pt x="2617014" y="1143000"/>
                </a:lnTo>
                <a:lnTo>
                  <a:pt x="2620287" y="1092200"/>
                </a:lnTo>
                <a:lnTo>
                  <a:pt x="2621380" y="1041400"/>
                </a:lnTo>
                <a:lnTo>
                  <a:pt x="2620295" y="1003300"/>
                </a:lnTo>
                <a:lnTo>
                  <a:pt x="2617037" y="952500"/>
                </a:lnTo>
                <a:lnTo>
                  <a:pt x="2611609" y="901700"/>
                </a:lnTo>
                <a:lnTo>
                  <a:pt x="2604014" y="850900"/>
                </a:lnTo>
                <a:lnTo>
                  <a:pt x="2594256" y="812800"/>
                </a:lnTo>
                <a:lnTo>
                  <a:pt x="2582338" y="762000"/>
                </a:lnTo>
                <a:lnTo>
                  <a:pt x="2568264" y="711200"/>
                </a:lnTo>
                <a:lnTo>
                  <a:pt x="2552036" y="673100"/>
                </a:lnTo>
                <a:lnTo>
                  <a:pt x="2533659" y="622300"/>
                </a:lnTo>
                <a:lnTo>
                  <a:pt x="2513136" y="584200"/>
                </a:lnTo>
                <a:lnTo>
                  <a:pt x="2490470" y="533400"/>
                </a:lnTo>
                <a:lnTo>
                  <a:pt x="2487549" y="533400"/>
                </a:lnTo>
                <a:lnTo>
                  <a:pt x="2462691" y="495300"/>
                </a:lnTo>
                <a:lnTo>
                  <a:pt x="2453850" y="482600"/>
                </a:lnTo>
                <a:close/>
              </a:path>
              <a:path w="3156585" h="3149600">
                <a:moveTo>
                  <a:pt x="1963507" y="1104900"/>
                </a:moveTo>
                <a:lnTo>
                  <a:pt x="1934034" y="1104900"/>
                </a:lnTo>
                <a:lnTo>
                  <a:pt x="1907876" y="1117600"/>
                </a:lnTo>
                <a:lnTo>
                  <a:pt x="1996424" y="1117600"/>
                </a:lnTo>
                <a:lnTo>
                  <a:pt x="1963507" y="1104900"/>
                </a:lnTo>
                <a:close/>
              </a:path>
              <a:path w="3156585" h="3149600">
                <a:moveTo>
                  <a:pt x="1297749" y="203200"/>
                </a:moveTo>
                <a:lnTo>
                  <a:pt x="1129157" y="203200"/>
                </a:lnTo>
                <a:lnTo>
                  <a:pt x="1172890" y="228600"/>
                </a:lnTo>
                <a:lnTo>
                  <a:pt x="1214421" y="254000"/>
                </a:lnTo>
                <a:lnTo>
                  <a:pt x="1253547" y="279400"/>
                </a:lnTo>
                <a:lnTo>
                  <a:pt x="1290066" y="317500"/>
                </a:lnTo>
                <a:lnTo>
                  <a:pt x="1327316" y="355600"/>
                </a:lnTo>
                <a:lnTo>
                  <a:pt x="1357060" y="406400"/>
                </a:lnTo>
                <a:lnTo>
                  <a:pt x="1380680" y="444500"/>
                </a:lnTo>
                <a:lnTo>
                  <a:pt x="1399558" y="482600"/>
                </a:lnTo>
                <a:lnTo>
                  <a:pt x="1415078" y="520700"/>
                </a:lnTo>
                <a:lnTo>
                  <a:pt x="1428623" y="558800"/>
                </a:lnTo>
                <a:lnTo>
                  <a:pt x="1446379" y="609600"/>
                </a:lnTo>
                <a:lnTo>
                  <a:pt x="1466769" y="660400"/>
                </a:lnTo>
                <a:lnTo>
                  <a:pt x="1492823" y="698500"/>
                </a:lnTo>
                <a:lnTo>
                  <a:pt x="1527569" y="736600"/>
                </a:lnTo>
                <a:lnTo>
                  <a:pt x="1574038" y="774700"/>
                </a:lnTo>
                <a:lnTo>
                  <a:pt x="1611469" y="787400"/>
                </a:lnTo>
                <a:lnTo>
                  <a:pt x="1690713" y="812800"/>
                </a:lnTo>
                <a:lnTo>
                  <a:pt x="1781411" y="812800"/>
                </a:lnTo>
                <a:lnTo>
                  <a:pt x="1830140" y="800100"/>
                </a:lnTo>
                <a:lnTo>
                  <a:pt x="1876520" y="787400"/>
                </a:lnTo>
                <a:lnTo>
                  <a:pt x="1919238" y="762000"/>
                </a:lnTo>
                <a:lnTo>
                  <a:pt x="1956981" y="736600"/>
                </a:lnTo>
                <a:lnTo>
                  <a:pt x="1977953" y="711200"/>
                </a:lnTo>
                <a:lnTo>
                  <a:pt x="1660084" y="711200"/>
                </a:lnTo>
                <a:lnTo>
                  <a:pt x="1618488" y="698500"/>
                </a:lnTo>
                <a:lnTo>
                  <a:pt x="1581810" y="660400"/>
                </a:lnTo>
                <a:lnTo>
                  <a:pt x="1555384" y="622300"/>
                </a:lnTo>
                <a:lnTo>
                  <a:pt x="1534888" y="584200"/>
                </a:lnTo>
                <a:lnTo>
                  <a:pt x="1515999" y="533400"/>
                </a:lnTo>
                <a:lnTo>
                  <a:pt x="1501205" y="495300"/>
                </a:lnTo>
                <a:lnTo>
                  <a:pt x="1483717" y="444500"/>
                </a:lnTo>
                <a:lnTo>
                  <a:pt x="1461960" y="393700"/>
                </a:lnTo>
                <a:lnTo>
                  <a:pt x="1434361" y="355600"/>
                </a:lnTo>
                <a:lnTo>
                  <a:pt x="1399347" y="304800"/>
                </a:lnTo>
                <a:lnTo>
                  <a:pt x="1355344" y="254000"/>
                </a:lnTo>
                <a:lnTo>
                  <a:pt x="1327308" y="228600"/>
                </a:lnTo>
                <a:lnTo>
                  <a:pt x="1297749" y="203200"/>
                </a:lnTo>
                <a:close/>
              </a:path>
              <a:path w="3156585" h="3149600">
                <a:moveTo>
                  <a:pt x="2138714" y="393700"/>
                </a:moveTo>
                <a:lnTo>
                  <a:pt x="2052427" y="393700"/>
                </a:lnTo>
                <a:lnTo>
                  <a:pt x="2018163" y="406400"/>
                </a:lnTo>
                <a:lnTo>
                  <a:pt x="1989582" y="431800"/>
                </a:lnTo>
                <a:lnTo>
                  <a:pt x="1953752" y="495300"/>
                </a:lnTo>
                <a:lnTo>
                  <a:pt x="1944497" y="546100"/>
                </a:lnTo>
                <a:lnTo>
                  <a:pt x="1942163" y="571500"/>
                </a:lnTo>
                <a:lnTo>
                  <a:pt x="1938020" y="596900"/>
                </a:lnTo>
                <a:lnTo>
                  <a:pt x="1916303" y="647700"/>
                </a:lnTo>
                <a:lnTo>
                  <a:pt x="1886183" y="673100"/>
                </a:lnTo>
                <a:lnTo>
                  <a:pt x="1847463" y="698500"/>
                </a:lnTo>
                <a:lnTo>
                  <a:pt x="1802819" y="711200"/>
                </a:lnTo>
                <a:lnTo>
                  <a:pt x="1977953" y="711200"/>
                </a:lnTo>
                <a:lnTo>
                  <a:pt x="2012803" y="660400"/>
                </a:lnTo>
                <a:lnTo>
                  <a:pt x="2026761" y="622300"/>
                </a:lnTo>
                <a:lnTo>
                  <a:pt x="2036699" y="558800"/>
                </a:lnTo>
                <a:lnTo>
                  <a:pt x="2038576" y="533400"/>
                </a:lnTo>
                <a:lnTo>
                  <a:pt x="2041239" y="520700"/>
                </a:lnTo>
                <a:lnTo>
                  <a:pt x="2045664" y="508000"/>
                </a:lnTo>
                <a:lnTo>
                  <a:pt x="2052828" y="495300"/>
                </a:lnTo>
                <a:lnTo>
                  <a:pt x="2081575" y="482600"/>
                </a:lnTo>
                <a:lnTo>
                  <a:pt x="2453850" y="482600"/>
                </a:lnTo>
                <a:lnTo>
                  <a:pt x="2436169" y="457200"/>
                </a:lnTo>
                <a:lnTo>
                  <a:pt x="2429139" y="444500"/>
                </a:lnTo>
                <a:lnTo>
                  <a:pt x="2315210" y="444500"/>
                </a:lnTo>
                <a:lnTo>
                  <a:pt x="2249866" y="419100"/>
                </a:lnTo>
                <a:lnTo>
                  <a:pt x="2191093" y="406400"/>
                </a:lnTo>
                <a:lnTo>
                  <a:pt x="2138714" y="393700"/>
                </a:lnTo>
                <a:close/>
              </a:path>
              <a:path w="3156585" h="3149600">
                <a:moveTo>
                  <a:pt x="1991614" y="88900"/>
                </a:moveTo>
                <a:lnTo>
                  <a:pt x="1628401" y="88900"/>
                </a:lnTo>
                <a:lnTo>
                  <a:pt x="1678294" y="101600"/>
                </a:lnTo>
                <a:lnTo>
                  <a:pt x="1727688" y="101600"/>
                </a:lnTo>
                <a:lnTo>
                  <a:pt x="1918438" y="152400"/>
                </a:lnTo>
                <a:lnTo>
                  <a:pt x="1963957" y="177800"/>
                </a:lnTo>
                <a:lnTo>
                  <a:pt x="2008423" y="203200"/>
                </a:lnTo>
                <a:lnTo>
                  <a:pt x="2051746" y="215900"/>
                </a:lnTo>
                <a:lnTo>
                  <a:pt x="2093831" y="241300"/>
                </a:lnTo>
                <a:lnTo>
                  <a:pt x="2134588" y="279400"/>
                </a:lnTo>
                <a:lnTo>
                  <a:pt x="2173924" y="304800"/>
                </a:lnTo>
                <a:lnTo>
                  <a:pt x="2211746" y="330200"/>
                </a:lnTo>
                <a:lnTo>
                  <a:pt x="2247963" y="368300"/>
                </a:lnTo>
                <a:lnTo>
                  <a:pt x="2282481" y="406400"/>
                </a:lnTo>
                <a:lnTo>
                  <a:pt x="2315210" y="444500"/>
                </a:lnTo>
                <a:lnTo>
                  <a:pt x="2429139" y="444500"/>
                </a:lnTo>
                <a:lnTo>
                  <a:pt x="2408050" y="406400"/>
                </a:lnTo>
                <a:lnTo>
                  <a:pt x="2378402" y="381000"/>
                </a:lnTo>
                <a:lnTo>
                  <a:pt x="2347292" y="342900"/>
                </a:lnTo>
                <a:lnTo>
                  <a:pt x="2314787" y="304800"/>
                </a:lnTo>
                <a:lnTo>
                  <a:pt x="2280955" y="279400"/>
                </a:lnTo>
                <a:lnTo>
                  <a:pt x="2245863" y="241300"/>
                </a:lnTo>
                <a:lnTo>
                  <a:pt x="2209578" y="215900"/>
                </a:lnTo>
                <a:lnTo>
                  <a:pt x="2172168" y="190500"/>
                </a:lnTo>
                <a:lnTo>
                  <a:pt x="2133701" y="165100"/>
                </a:lnTo>
                <a:lnTo>
                  <a:pt x="2094243" y="139700"/>
                </a:lnTo>
                <a:lnTo>
                  <a:pt x="2053862" y="114300"/>
                </a:lnTo>
                <a:lnTo>
                  <a:pt x="2012626" y="101600"/>
                </a:lnTo>
                <a:lnTo>
                  <a:pt x="1991614" y="88900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39417" y="5182361"/>
            <a:ext cx="245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Multinational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Corporation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01184" y="2036064"/>
            <a:ext cx="0" cy="3625850"/>
          </a:xfrm>
          <a:custGeom>
            <a:avLst/>
            <a:gdLst/>
            <a:ahLst/>
            <a:cxnLst/>
            <a:rect l="l" t="t" r="r" b="b"/>
            <a:pathLst>
              <a:path h="3625850">
                <a:moveTo>
                  <a:pt x="0" y="0"/>
                </a:moveTo>
                <a:lnTo>
                  <a:pt x="0" y="3625697"/>
                </a:lnTo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2721" y="1290574"/>
            <a:ext cx="4328668" cy="511657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53403" y="4500498"/>
            <a:ext cx="5588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6414" y="2391283"/>
            <a:ext cx="821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E-Commerce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42426" y="3996308"/>
            <a:ext cx="629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mer 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2697" y="5920536"/>
            <a:ext cx="851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aly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Why Do We Need </a:t>
            </a:r>
            <a:r>
              <a:rPr spc="-5" dirty="0"/>
              <a:t>Different </a:t>
            </a:r>
            <a:r>
              <a:rPr dirty="0"/>
              <a:t>Inventory </a:t>
            </a:r>
            <a:r>
              <a:rPr spc="-980" dirty="0"/>
              <a:t> </a:t>
            </a:r>
            <a:r>
              <a:rPr dirty="0"/>
              <a:t>Formats?</a:t>
            </a:r>
          </a:p>
        </p:txBody>
      </p:sp>
      <p:sp>
        <p:nvSpPr>
          <p:cNvPr id="3" name="object 3"/>
          <p:cNvSpPr/>
          <p:nvPr/>
        </p:nvSpPr>
        <p:spPr>
          <a:xfrm>
            <a:off x="5506211" y="2036064"/>
            <a:ext cx="0" cy="3625850"/>
          </a:xfrm>
          <a:custGeom>
            <a:avLst/>
            <a:gdLst/>
            <a:ahLst/>
            <a:cxnLst/>
            <a:rect l="l" t="t" r="r" b="b"/>
            <a:pathLst>
              <a:path h="3625850">
                <a:moveTo>
                  <a:pt x="0" y="0"/>
                </a:moveTo>
                <a:lnTo>
                  <a:pt x="0" y="3625697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0017" y="2056257"/>
            <a:ext cx="1621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Startup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18197" y="2054097"/>
            <a:ext cx="281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Multinational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Corporation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25835" y="2730125"/>
            <a:ext cx="1083310" cy="1049655"/>
          </a:xfrm>
          <a:custGeom>
            <a:avLst/>
            <a:gdLst/>
            <a:ahLst/>
            <a:cxnLst/>
            <a:rect l="l" t="t" r="r" b="b"/>
            <a:pathLst>
              <a:path w="1083310" h="1049654">
                <a:moveTo>
                  <a:pt x="541391" y="0"/>
                </a:moveTo>
                <a:lnTo>
                  <a:pt x="506273" y="7115"/>
                </a:lnTo>
                <a:lnTo>
                  <a:pt x="477575" y="26511"/>
                </a:lnTo>
                <a:lnTo>
                  <a:pt x="458214" y="55262"/>
                </a:lnTo>
                <a:lnTo>
                  <a:pt x="451112" y="90443"/>
                </a:lnTo>
                <a:lnTo>
                  <a:pt x="458214" y="125612"/>
                </a:lnTo>
                <a:lnTo>
                  <a:pt x="477575" y="154364"/>
                </a:lnTo>
                <a:lnTo>
                  <a:pt x="506274" y="173767"/>
                </a:lnTo>
                <a:lnTo>
                  <a:pt x="541391" y="180887"/>
                </a:lnTo>
                <a:lnTo>
                  <a:pt x="576508" y="173767"/>
                </a:lnTo>
                <a:lnTo>
                  <a:pt x="605207" y="154364"/>
                </a:lnTo>
                <a:lnTo>
                  <a:pt x="611708" y="144709"/>
                </a:lnTo>
                <a:lnTo>
                  <a:pt x="541391" y="144709"/>
                </a:lnTo>
                <a:lnTo>
                  <a:pt x="520320" y="140436"/>
                </a:lnTo>
                <a:lnTo>
                  <a:pt x="503101" y="128791"/>
                </a:lnTo>
                <a:lnTo>
                  <a:pt x="491485" y="111539"/>
                </a:lnTo>
                <a:lnTo>
                  <a:pt x="487223" y="90443"/>
                </a:lnTo>
                <a:lnTo>
                  <a:pt x="491485" y="69334"/>
                </a:lnTo>
                <a:lnTo>
                  <a:pt x="503101" y="52084"/>
                </a:lnTo>
                <a:lnTo>
                  <a:pt x="520320" y="40446"/>
                </a:lnTo>
                <a:lnTo>
                  <a:pt x="541391" y="36177"/>
                </a:lnTo>
                <a:lnTo>
                  <a:pt x="611716" y="36177"/>
                </a:lnTo>
                <a:lnTo>
                  <a:pt x="605207" y="26511"/>
                </a:lnTo>
                <a:lnTo>
                  <a:pt x="576508" y="7115"/>
                </a:lnTo>
                <a:lnTo>
                  <a:pt x="541391" y="0"/>
                </a:lnTo>
                <a:close/>
              </a:path>
              <a:path w="1083310" h="1049654">
                <a:moveTo>
                  <a:pt x="611716" y="36177"/>
                </a:moveTo>
                <a:lnTo>
                  <a:pt x="541391" y="36177"/>
                </a:lnTo>
                <a:lnTo>
                  <a:pt x="562448" y="40446"/>
                </a:lnTo>
                <a:lnTo>
                  <a:pt x="579669" y="52084"/>
                </a:lnTo>
                <a:lnTo>
                  <a:pt x="591292" y="69335"/>
                </a:lnTo>
                <a:lnTo>
                  <a:pt x="595558" y="90443"/>
                </a:lnTo>
                <a:lnTo>
                  <a:pt x="591292" y="111539"/>
                </a:lnTo>
                <a:lnTo>
                  <a:pt x="579669" y="128791"/>
                </a:lnTo>
                <a:lnTo>
                  <a:pt x="562448" y="140436"/>
                </a:lnTo>
                <a:lnTo>
                  <a:pt x="541391" y="144709"/>
                </a:lnTo>
                <a:lnTo>
                  <a:pt x="611708" y="144709"/>
                </a:lnTo>
                <a:lnTo>
                  <a:pt x="624567" y="125612"/>
                </a:lnTo>
                <a:lnTo>
                  <a:pt x="631670" y="90443"/>
                </a:lnTo>
                <a:lnTo>
                  <a:pt x="624567" y="55262"/>
                </a:lnTo>
                <a:lnTo>
                  <a:pt x="611716" y="36177"/>
                </a:lnTo>
                <a:close/>
              </a:path>
              <a:path w="1083310" h="1049654">
                <a:moveTo>
                  <a:pt x="90279" y="868250"/>
                </a:moveTo>
                <a:lnTo>
                  <a:pt x="55164" y="875366"/>
                </a:lnTo>
                <a:lnTo>
                  <a:pt x="26465" y="894764"/>
                </a:lnTo>
                <a:lnTo>
                  <a:pt x="7103" y="923515"/>
                </a:lnTo>
                <a:lnTo>
                  <a:pt x="0" y="958694"/>
                </a:lnTo>
                <a:lnTo>
                  <a:pt x="7103" y="993872"/>
                </a:lnTo>
                <a:lnTo>
                  <a:pt x="26465" y="1022624"/>
                </a:lnTo>
                <a:lnTo>
                  <a:pt x="55164" y="1042021"/>
                </a:lnTo>
                <a:lnTo>
                  <a:pt x="90279" y="1049138"/>
                </a:lnTo>
                <a:lnTo>
                  <a:pt x="125393" y="1042021"/>
                </a:lnTo>
                <a:lnTo>
                  <a:pt x="154092" y="1022624"/>
                </a:lnTo>
                <a:lnTo>
                  <a:pt x="160600" y="1012960"/>
                </a:lnTo>
                <a:lnTo>
                  <a:pt x="90279" y="1012960"/>
                </a:lnTo>
                <a:lnTo>
                  <a:pt x="69216" y="1008688"/>
                </a:lnTo>
                <a:lnTo>
                  <a:pt x="51996" y="997046"/>
                </a:lnTo>
                <a:lnTo>
                  <a:pt x="40375" y="979795"/>
                </a:lnTo>
                <a:lnTo>
                  <a:pt x="36111" y="958694"/>
                </a:lnTo>
                <a:lnTo>
                  <a:pt x="40375" y="937593"/>
                </a:lnTo>
                <a:lnTo>
                  <a:pt x="51996" y="920341"/>
                </a:lnTo>
                <a:lnTo>
                  <a:pt x="69216" y="908699"/>
                </a:lnTo>
                <a:lnTo>
                  <a:pt x="90279" y="904428"/>
                </a:lnTo>
                <a:lnTo>
                  <a:pt x="160600" y="904428"/>
                </a:lnTo>
                <a:lnTo>
                  <a:pt x="154092" y="894764"/>
                </a:lnTo>
                <a:lnTo>
                  <a:pt x="125393" y="875366"/>
                </a:lnTo>
                <a:lnTo>
                  <a:pt x="90279" y="868250"/>
                </a:lnTo>
                <a:close/>
              </a:path>
              <a:path w="1083310" h="1049654">
                <a:moveTo>
                  <a:pt x="160600" y="904428"/>
                </a:moveTo>
                <a:lnTo>
                  <a:pt x="90279" y="904428"/>
                </a:lnTo>
                <a:lnTo>
                  <a:pt x="111341" y="908699"/>
                </a:lnTo>
                <a:lnTo>
                  <a:pt x="128561" y="920341"/>
                </a:lnTo>
                <a:lnTo>
                  <a:pt x="140182" y="937593"/>
                </a:lnTo>
                <a:lnTo>
                  <a:pt x="144446" y="958694"/>
                </a:lnTo>
                <a:lnTo>
                  <a:pt x="140182" y="979795"/>
                </a:lnTo>
                <a:lnTo>
                  <a:pt x="128561" y="997046"/>
                </a:lnTo>
                <a:lnTo>
                  <a:pt x="111341" y="1008688"/>
                </a:lnTo>
                <a:lnTo>
                  <a:pt x="90279" y="1012960"/>
                </a:lnTo>
                <a:lnTo>
                  <a:pt x="160600" y="1012960"/>
                </a:lnTo>
                <a:lnTo>
                  <a:pt x="173454" y="993872"/>
                </a:lnTo>
                <a:lnTo>
                  <a:pt x="180558" y="958694"/>
                </a:lnTo>
                <a:lnTo>
                  <a:pt x="173454" y="923515"/>
                </a:lnTo>
                <a:lnTo>
                  <a:pt x="160600" y="904428"/>
                </a:lnTo>
                <a:close/>
              </a:path>
              <a:path w="1083310" h="1049654">
                <a:moveTo>
                  <a:pt x="992786" y="868250"/>
                </a:moveTo>
                <a:lnTo>
                  <a:pt x="957669" y="875367"/>
                </a:lnTo>
                <a:lnTo>
                  <a:pt x="928970" y="894764"/>
                </a:lnTo>
                <a:lnTo>
                  <a:pt x="909609" y="923515"/>
                </a:lnTo>
                <a:lnTo>
                  <a:pt x="902507" y="958694"/>
                </a:lnTo>
                <a:lnTo>
                  <a:pt x="909609" y="993873"/>
                </a:lnTo>
                <a:lnTo>
                  <a:pt x="928970" y="1022624"/>
                </a:lnTo>
                <a:lnTo>
                  <a:pt x="957669" y="1042022"/>
                </a:lnTo>
                <a:lnTo>
                  <a:pt x="992786" y="1049138"/>
                </a:lnTo>
                <a:lnTo>
                  <a:pt x="1027903" y="1042022"/>
                </a:lnTo>
                <a:lnTo>
                  <a:pt x="1056602" y="1022624"/>
                </a:lnTo>
                <a:lnTo>
                  <a:pt x="1063109" y="1012960"/>
                </a:lnTo>
                <a:lnTo>
                  <a:pt x="992786" y="1012960"/>
                </a:lnTo>
                <a:lnTo>
                  <a:pt x="971716" y="1008689"/>
                </a:lnTo>
                <a:lnTo>
                  <a:pt x="954496" y="997047"/>
                </a:lnTo>
                <a:lnTo>
                  <a:pt x="942880" y="979795"/>
                </a:lnTo>
                <a:lnTo>
                  <a:pt x="938618" y="958694"/>
                </a:lnTo>
                <a:lnTo>
                  <a:pt x="942880" y="937593"/>
                </a:lnTo>
                <a:lnTo>
                  <a:pt x="954496" y="920341"/>
                </a:lnTo>
                <a:lnTo>
                  <a:pt x="971716" y="908700"/>
                </a:lnTo>
                <a:lnTo>
                  <a:pt x="992786" y="904428"/>
                </a:lnTo>
                <a:lnTo>
                  <a:pt x="1063109" y="904428"/>
                </a:lnTo>
                <a:lnTo>
                  <a:pt x="1056602" y="894764"/>
                </a:lnTo>
                <a:lnTo>
                  <a:pt x="1027903" y="875367"/>
                </a:lnTo>
                <a:lnTo>
                  <a:pt x="992786" y="868250"/>
                </a:lnTo>
                <a:close/>
              </a:path>
              <a:path w="1083310" h="1049654">
                <a:moveTo>
                  <a:pt x="1063109" y="904428"/>
                </a:moveTo>
                <a:lnTo>
                  <a:pt x="992786" y="904428"/>
                </a:lnTo>
                <a:lnTo>
                  <a:pt x="1013843" y="908700"/>
                </a:lnTo>
                <a:lnTo>
                  <a:pt x="1031064" y="920341"/>
                </a:lnTo>
                <a:lnTo>
                  <a:pt x="1042688" y="937593"/>
                </a:lnTo>
                <a:lnTo>
                  <a:pt x="1046953" y="958694"/>
                </a:lnTo>
                <a:lnTo>
                  <a:pt x="1042688" y="979795"/>
                </a:lnTo>
                <a:lnTo>
                  <a:pt x="1031064" y="997047"/>
                </a:lnTo>
                <a:lnTo>
                  <a:pt x="1013843" y="1008689"/>
                </a:lnTo>
                <a:lnTo>
                  <a:pt x="992786" y="1012960"/>
                </a:lnTo>
                <a:lnTo>
                  <a:pt x="1063109" y="1012960"/>
                </a:lnTo>
                <a:lnTo>
                  <a:pt x="1075962" y="993873"/>
                </a:lnTo>
                <a:lnTo>
                  <a:pt x="1083065" y="958694"/>
                </a:lnTo>
                <a:lnTo>
                  <a:pt x="1075962" y="923515"/>
                </a:lnTo>
                <a:lnTo>
                  <a:pt x="1063109" y="904428"/>
                </a:lnTo>
                <a:close/>
              </a:path>
              <a:path w="1083310" h="1049654">
                <a:moveTo>
                  <a:pt x="523606" y="868250"/>
                </a:moveTo>
                <a:lnTo>
                  <a:pt x="488501" y="875366"/>
                </a:lnTo>
                <a:lnTo>
                  <a:pt x="459801" y="894764"/>
                </a:lnTo>
                <a:lnTo>
                  <a:pt x="440433" y="923515"/>
                </a:lnTo>
                <a:lnTo>
                  <a:pt x="433327" y="958694"/>
                </a:lnTo>
                <a:lnTo>
                  <a:pt x="440433" y="993873"/>
                </a:lnTo>
                <a:lnTo>
                  <a:pt x="459801" y="1022624"/>
                </a:lnTo>
                <a:lnTo>
                  <a:pt x="488501" y="1042021"/>
                </a:lnTo>
                <a:lnTo>
                  <a:pt x="523606" y="1049138"/>
                </a:lnTo>
                <a:lnTo>
                  <a:pt x="558723" y="1042021"/>
                </a:lnTo>
                <a:lnTo>
                  <a:pt x="587422" y="1022624"/>
                </a:lnTo>
                <a:lnTo>
                  <a:pt x="593929" y="1012960"/>
                </a:lnTo>
                <a:lnTo>
                  <a:pt x="523606" y="1012960"/>
                </a:lnTo>
                <a:lnTo>
                  <a:pt x="502548" y="1008688"/>
                </a:lnTo>
                <a:lnTo>
                  <a:pt x="485327" y="997047"/>
                </a:lnTo>
                <a:lnTo>
                  <a:pt x="473704" y="979795"/>
                </a:lnTo>
                <a:lnTo>
                  <a:pt x="469438" y="958694"/>
                </a:lnTo>
                <a:lnTo>
                  <a:pt x="473704" y="937593"/>
                </a:lnTo>
                <a:lnTo>
                  <a:pt x="485327" y="920341"/>
                </a:lnTo>
                <a:lnTo>
                  <a:pt x="502548" y="908699"/>
                </a:lnTo>
                <a:lnTo>
                  <a:pt x="523606" y="904428"/>
                </a:lnTo>
                <a:lnTo>
                  <a:pt x="593929" y="904428"/>
                </a:lnTo>
                <a:lnTo>
                  <a:pt x="587422" y="894764"/>
                </a:lnTo>
                <a:lnTo>
                  <a:pt x="558723" y="875366"/>
                </a:lnTo>
                <a:lnTo>
                  <a:pt x="523606" y="868250"/>
                </a:lnTo>
                <a:close/>
              </a:path>
              <a:path w="1083310" h="1049654">
                <a:moveTo>
                  <a:pt x="593929" y="904428"/>
                </a:moveTo>
                <a:lnTo>
                  <a:pt x="523606" y="904428"/>
                </a:lnTo>
                <a:lnTo>
                  <a:pt x="544676" y="908699"/>
                </a:lnTo>
                <a:lnTo>
                  <a:pt x="561895" y="920341"/>
                </a:lnTo>
                <a:lnTo>
                  <a:pt x="573512" y="937593"/>
                </a:lnTo>
                <a:lnTo>
                  <a:pt x="577773" y="958694"/>
                </a:lnTo>
                <a:lnTo>
                  <a:pt x="573512" y="979795"/>
                </a:lnTo>
                <a:lnTo>
                  <a:pt x="561895" y="997047"/>
                </a:lnTo>
                <a:lnTo>
                  <a:pt x="544676" y="1008688"/>
                </a:lnTo>
                <a:lnTo>
                  <a:pt x="523606" y="1012960"/>
                </a:lnTo>
                <a:lnTo>
                  <a:pt x="593929" y="1012960"/>
                </a:lnTo>
                <a:lnTo>
                  <a:pt x="606782" y="993873"/>
                </a:lnTo>
                <a:lnTo>
                  <a:pt x="613885" y="958694"/>
                </a:lnTo>
                <a:lnTo>
                  <a:pt x="606782" y="923515"/>
                </a:lnTo>
                <a:lnTo>
                  <a:pt x="593929" y="904428"/>
                </a:lnTo>
                <a:close/>
              </a:path>
              <a:path w="1083310" h="1049654">
                <a:moveTo>
                  <a:pt x="306936" y="434129"/>
                </a:moveTo>
                <a:lnTo>
                  <a:pt x="271834" y="441245"/>
                </a:lnTo>
                <a:lnTo>
                  <a:pt x="243137" y="460641"/>
                </a:lnTo>
                <a:lnTo>
                  <a:pt x="223774" y="489392"/>
                </a:lnTo>
                <a:lnTo>
                  <a:pt x="216669" y="524573"/>
                </a:lnTo>
                <a:lnTo>
                  <a:pt x="223774" y="559741"/>
                </a:lnTo>
                <a:lnTo>
                  <a:pt x="243137" y="588494"/>
                </a:lnTo>
                <a:lnTo>
                  <a:pt x="271834" y="607897"/>
                </a:lnTo>
                <a:lnTo>
                  <a:pt x="306936" y="615017"/>
                </a:lnTo>
                <a:lnTo>
                  <a:pt x="342053" y="607897"/>
                </a:lnTo>
                <a:lnTo>
                  <a:pt x="370752" y="588494"/>
                </a:lnTo>
                <a:lnTo>
                  <a:pt x="377253" y="578839"/>
                </a:lnTo>
                <a:lnTo>
                  <a:pt x="306936" y="578839"/>
                </a:lnTo>
                <a:lnTo>
                  <a:pt x="285878" y="574566"/>
                </a:lnTo>
                <a:lnTo>
                  <a:pt x="268658" y="562921"/>
                </a:lnTo>
                <a:lnTo>
                  <a:pt x="257034" y="545669"/>
                </a:lnTo>
                <a:lnTo>
                  <a:pt x="252769" y="524573"/>
                </a:lnTo>
                <a:lnTo>
                  <a:pt x="257034" y="503464"/>
                </a:lnTo>
                <a:lnTo>
                  <a:pt x="268658" y="486214"/>
                </a:lnTo>
                <a:lnTo>
                  <a:pt x="285878" y="474576"/>
                </a:lnTo>
                <a:lnTo>
                  <a:pt x="306936" y="470307"/>
                </a:lnTo>
                <a:lnTo>
                  <a:pt x="377261" y="470307"/>
                </a:lnTo>
                <a:lnTo>
                  <a:pt x="370752" y="460641"/>
                </a:lnTo>
                <a:lnTo>
                  <a:pt x="342053" y="441245"/>
                </a:lnTo>
                <a:lnTo>
                  <a:pt x="306936" y="434129"/>
                </a:lnTo>
                <a:close/>
              </a:path>
              <a:path w="1083310" h="1049654">
                <a:moveTo>
                  <a:pt x="377261" y="470307"/>
                </a:moveTo>
                <a:lnTo>
                  <a:pt x="306936" y="470307"/>
                </a:lnTo>
                <a:lnTo>
                  <a:pt x="328006" y="474576"/>
                </a:lnTo>
                <a:lnTo>
                  <a:pt x="345226" y="486214"/>
                </a:lnTo>
                <a:lnTo>
                  <a:pt x="356842" y="503464"/>
                </a:lnTo>
                <a:lnTo>
                  <a:pt x="361103" y="524573"/>
                </a:lnTo>
                <a:lnTo>
                  <a:pt x="356842" y="545669"/>
                </a:lnTo>
                <a:lnTo>
                  <a:pt x="345226" y="562921"/>
                </a:lnTo>
                <a:lnTo>
                  <a:pt x="328006" y="574566"/>
                </a:lnTo>
                <a:lnTo>
                  <a:pt x="306936" y="578839"/>
                </a:lnTo>
                <a:lnTo>
                  <a:pt x="377253" y="578839"/>
                </a:lnTo>
                <a:lnTo>
                  <a:pt x="390113" y="559742"/>
                </a:lnTo>
                <a:lnTo>
                  <a:pt x="397215" y="524573"/>
                </a:lnTo>
                <a:lnTo>
                  <a:pt x="390113" y="489392"/>
                </a:lnTo>
                <a:lnTo>
                  <a:pt x="377261" y="470307"/>
                </a:lnTo>
                <a:close/>
              </a:path>
              <a:path w="1083310" h="1049654">
                <a:moveTo>
                  <a:pt x="776387" y="434129"/>
                </a:moveTo>
                <a:lnTo>
                  <a:pt x="741283" y="441245"/>
                </a:lnTo>
                <a:lnTo>
                  <a:pt x="712582" y="460641"/>
                </a:lnTo>
                <a:lnTo>
                  <a:pt x="693215" y="489392"/>
                </a:lnTo>
                <a:lnTo>
                  <a:pt x="686108" y="524573"/>
                </a:lnTo>
                <a:lnTo>
                  <a:pt x="693215" y="559742"/>
                </a:lnTo>
                <a:lnTo>
                  <a:pt x="712582" y="588494"/>
                </a:lnTo>
                <a:lnTo>
                  <a:pt x="741283" y="607897"/>
                </a:lnTo>
                <a:lnTo>
                  <a:pt x="776387" y="615017"/>
                </a:lnTo>
                <a:lnTo>
                  <a:pt x="811504" y="607897"/>
                </a:lnTo>
                <a:lnTo>
                  <a:pt x="840203" y="588494"/>
                </a:lnTo>
                <a:lnTo>
                  <a:pt x="846704" y="578839"/>
                </a:lnTo>
                <a:lnTo>
                  <a:pt x="776387" y="578839"/>
                </a:lnTo>
                <a:lnTo>
                  <a:pt x="755329" y="574566"/>
                </a:lnTo>
                <a:lnTo>
                  <a:pt x="738109" y="562921"/>
                </a:lnTo>
                <a:lnTo>
                  <a:pt x="726485" y="545669"/>
                </a:lnTo>
                <a:lnTo>
                  <a:pt x="722220" y="524573"/>
                </a:lnTo>
                <a:lnTo>
                  <a:pt x="726485" y="503464"/>
                </a:lnTo>
                <a:lnTo>
                  <a:pt x="738109" y="486214"/>
                </a:lnTo>
                <a:lnTo>
                  <a:pt x="755329" y="474576"/>
                </a:lnTo>
                <a:lnTo>
                  <a:pt x="776387" y="470307"/>
                </a:lnTo>
                <a:lnTo>
                  <a:pt x="846712" y="470307"/>
                </a:lnTo>
                <a:lnTo>
                  <a:pt x="840203" y="460641"/>
                </a:lnTo>
                <a:lnTo>
                  <a:pt x="811504" y="441245"/>
                </a:lnTo>
                <a:lnTo>
                  <a:pt x="776387" y="434129"/>
                </a:lnTo>
                <a:close/>
              </a:path>
              <a:path w="1083310" h="1049654">
                <a:moveTo>
                  <a:pt x="846712" y="470307"/>
                </a:moveTo>
                <a:lnTo>
                  <a:pt x="776387" y="470307"/>
                </a:lnTo>
                <a:lnTo>
                  <a:pt x="797457" y="474576"/>
                </a:lnTo>
                <a:lnTo>
                  <a:pt x="814677" y="486214"/>
                </a:lnTo>
                <a:lnTo>
                  <a:pt x="826293" y="503464"/>
                </a:lnTo>
                <a:lnTo>
                  <a:pt x="830554" y="524573"/>
                </a:lnTo>
                <a:lnTo>
                  <a:pt x="826293" y="545669"/>
                </a:lnTo>
                <a:lnTo>
                  <a:pt x="814677" y="562921"/>
                </a:lnTo>
                <a:lnTo>
                  <a:pt x="797457" y="574566"/>
                </a:lnTo>
                <a:lnTo>
                  <a:pt x="776387" y="578839"/>
                </a:lnTo>
                <a:lnTo>
                  <a:pt x="846704" y="578839"/>
                </a:lnTo>
                <a:lnTo>
                  <a:pt x="859564" y="559742"/>
                </a:lnTo>
                <a:lnTo>
                  <a:pt x="866666" y="524573"/>
                </a:lnTo>
                <a:lnTo>
                  <a:pt x="859564" y="489392"/>
                </a:lnTo>
                <a:lnTo>
                  <a:pt x="846712" y="470307"/>
                </a:lnTo>
                <a:close/>
              </a:path>
              <a:path w="1083310" h="1049654">
                <a:moveTo>
                  <a:pt x="740275" y="289419"/>
                </a:moveTo>
                <a:lnTo>
                  <a:pt x="343048" y="289419"/>
                </a:lnTo>
                <a:lnTo>
                  <a:pt x="304769" y="305326"/>
                </a:lnTo>
                <a:lnTo>
                  <a:pt x="288880" y="343686"/>
                </a:lnTo>
                <a:lnTo>
                  <a:pt x="288880" y="379863"/>
                </a:lnTo>
                <a:lnTo>
                  <a:pt x="290301" y="386899"/>
                </a:lnTo>
                <a:lnTo>
                  <a:pt x="294173" y="392650"/>
                </a:lnTo>
                <a:lnTo>
                  <a:pt x="299913" y="396529"/>
                </a:lnTo>
                <a:lnTo>
                  <a:pt x="306936" y="397952"/>
                </a:lnTo>
                <a:lnTo>
                  <a:pt x="313972" y="396529"/>
                </a:lnTo>
                <a:lnTo>
                  <a:pt x="319711" y="392650"/>
                </a:lnTo>
                <a:lnTo>
                  <a:pt x="323576" y="386899"/>
                </a:lnTo>
                <a:lnTo>
                  <a:pt x="324992" y="379863"/>
                </a:lnTo>
                <a:lnTo>
                  <a:pt x="324992" y="343686"/>
                </a:lnTo>
                <a:lnTo>
                  <a:pt x="326417" y="336662"/>
                </a:lnTo>
                <a:lnTo>
                  <a:pt x="330296" y="330910"/>
                </a:lnTo>
                <a:lnTo>
                  <a:pt x="336037" y="327024"/>
                </a:lnTo>
                <a:lnTo>
                  <a:pt x="343048" y="325597"/>
                </a:lnTo>
                <a:lnTo>
                  <a:pt x="505550" y="325597"/>
                </a:lnTo>
                <a:lnTo>
                  <a:pt x="515733" y="324613"/>
                </a:lnTo>
                <a:lnTo>
                  <a:pt x="525242" y="321798"/>
                </a:lnTo>
                <a:lnTo>
                  <a:pt x="533933" y="317355"/>
                </a:lnTo>
                <a:lnTo>
                  <a:pt x="541661" y="311488"/>
                </a:lnTo>
                <a:lnTo>
                  <a:pt x="782714" y="311488"/>
                </a:lnTo>
                <a:lnTo>
                  <a:pt x="778565" y="305326"/>
                </a:lnTo>
                <a:lnTo>
                  <a:pt x="761346" y="293689"/>
                </a:lnTo>
                <a:lnTo>
                  <a:pt x="740275" y="289419"/>
                </a:lnTo>
                <a:close/>
              </a:path>
              <a:path w="1083310" h="1049654">
                <a:moveTo>
                  <a:pt x="782714" y="311488"/>
                </a:moveTo>
                <a:lnTo>
                  <a:pt x="541661" y="311488"/>
                </a:lnTo>
                <a:lnTo>
                  <a:pt x="549407" y="317355"/>
                </a:lnTo>
                <a:lnTo>
                  <a:pt x="558104" y="321798"/>
                </a:lnTo>
                <a:lnTo>
                  <a:pt x="567607" y="324613"/>
                </a:lnTo>
                <a:lnTo>
                  <a:pt x="577773" y="325597"/>
                </a:lnTo>
                <a:lnTo>
                  <a:pt x="740275" y="325597"/>
                </a:lnTo>
                <a:lnTo>
                  <a:pt x="747286" y="327024"/>
                </a:lnTo>
                <a:lnTo>
                  <a:pt x="753027" y="330911"/>
                </a:lnTo>
                <a:lnTo>
                  <a:pt x="756906" y="336662"/>
                </a:lnTo>
                <a:lnTo>
                  <a:pt x="758331" y="343686"/>
                </a:lnTo>
                <a:lnTo>
                  <a:pt x="758331" y="379863"/>
                </a:lnTo>
                <a:lnTo>
                  <a:pt x="759752" y="386899"/>
                </a:lnTo>
                <a:lnTo>
                  <a:pt x="763624" y="392650"/>
                </a:lnTo>
                <a:lnTo>
                  <a:pt x="769364" y="396529"/>
                </a:lnTo>
                <a:lnTo>
                  <a:pt x="776387" y="397952"/>
                </a:lnTo>
                <a:lnTo>
                  <a:pt x="783423" y="396529"/>
                </a:lnTo>
                <a:lnTo>
                  <a:pt x="789161" y="392650"/>
                </a:lnTo>
                <a:lnTo>
                  <a:pt x="793027" y="386899"/>
                </a:lnTo>
                <a:lnTo>
                  <a:pt x="794443" y="379863"/>
                </a:lnTo>
                <a:lnTo>
                  <a:pt x="794443" y="343686"/>
                </a:lnTo>
                <a:lnTo>
                  <a:pt x="790181" y="322577"/>
                </a:lnTo>
                <a:lnTo>
                  <a:pt x="782714" y="311488"/>
                </a:lnTo>
                <a:close/>
              </a:path>
              <a:path w="1083310" h="1049654">
                <a:moveTo>
                  <a:pt x="541661" y="217064"/>
                </a:moveTo>
                <a:lnTo>
                  <a:pt x="534638" y="218483"/>
                </a:lnTo>
                <a:lnTo>
                  <a:pt x="528898" y="222355"/>
                </a:lnTo>
                <a:lnTo>
                  <a:pt x="525026" y="228104"/>
                </a:lnTo>
                <a:lnTo>
                  <a:pt x="523606" y="235153"/>
                </a:lnTo>
                <a:lnTo>
                  <a:pt x="523606" y="271331"/>
                </a:lnTo>
                <a:lnTo>
                  <a:pt x="522175" y="278363"/>
                </a:lnTo>
                <a:lnTo>
                  <a:pt x="518302" y="284106"/>
                </a:lnTo>
                <a:lnTo>
                  <a:pt x="512561" y="287992"/>
                </a:lnTo>
                <a:lnTo>
                  <a:pt x="505550" y="289419"/>
                </a:lnTo>
                <a:lnTo>
                  <a:pt x="577773" y="289419"/>
                </a:lnTo>
                <a:lnTo>
                  <a:pt x="559717" y="235153"/>
                </a:lnTo>
                <a:lnTo>
                  <a:pt x="558301" y="228104"/>
                </a:lnTo>
                <a:lnTo>
                  <a:pt x="554436" y="222355"/>
                </a:lnTo>
                <a:lnTo>
                  <a:pt x="548698" y="218483"/>
                </a:lnTo>
                <a:lnTo>
                  <a:pt x="541661" y="217064"/>
                </a:lnTo>
                <a:close/>
              </a:path>
              <a:path w="1083310" h="1049654">
                <a:moveTo>
                  <a:pt x="487494" y="723549"/>
                </a:moveTo>
                <a:lnTo>
                  <a:pt x="126390" y="723549"/>
                </a:lnTo>
                <a:lnTo>
                  <a:pt x="88107" y="739456"/>
                </a:lnTo>
                <a:lnTo>
                  <a:pt x="72223" y="777815"/>
                </a:lnTo>
                <a:lnTo>
                  <a:pt x="72223" y="813993"/>
                </a:lnTo>
                <a:lnTo>
                  <a:pt x="73641" y="821028"/>
                </a:lnTo>
                <a:lnTo>
                  <a:pt x="77511" y="826775"/>
                </a:lnTo>
                <a:lnTo>
                  <a:pt x="83250" y="830651"/>
                </a:lnTo>
                <a:lnTo>
                  <a:pt x="90279" y="832073"/>
                </a:lnTo>
                <a:lnTo>
                  <a:pt x="97307" y="830651"/>
                </a:lnTo>
                <a:lnTo>
                  <a:pt x="103046" y="826775"/>
                </a:lnTo>
                <a:lnTo>
                  <a:pt x="106916" y="821028"/>
                </a:lnTo>
                <a:lnTo>
                  <a:pt x="108334" y="813993"/>
                </a:lnTo>
                <a:lnTo>
                  <a:pt x="108334" y="777815"/>
                </a:lnTo>
                <a:lnTo>
                  <a:pt x="109759" y="770792"/>
                </a:lnTo>
                <a:lnTo>
                  <a:pt x="113638" y="765040"/>
                </a:lnTo>
                <a:lnTo>
                  <a:pt x="119379" y="761154"/>
                </a:lnTo>
                <a:lnTo>
                  <a:pt x="126390" y="759727"/>
                </a:lnTo>
                <a:lnTo>
                  <a:pt x="270824" y="759727"/>
                </a:lnTo>
                <a:lnTo>
                  <a:pt x="280982" y="758743"/>
                </a:lnTo>
                <a:lnTo>
                  <a:pt x="290494" y="755928"/>
                </a:lnTo>
                <a:lnTo>
                  <a:pt x="299199" y="751485"/>
                </a:lnTo>
                <a:lnTo>
                  <a:pt x="306936" y="745617"/>
                </a:lnTo>
                <a:lnTo>
                  <a:pt x="529933" y="745618"/>
                </a:lnTo>
                <a:lnTo>
                  <a:pt x="525784" y="739456"/>
                </a:lnTo>
                <a:lnTo>
                  <a:pt x="508564" y="727818"/>
                </a:lnTo>
                <a:lnTo>
                  <a:pt x="487494" y="723549"/>
                </a:lnTo>
                <a:close/>
              </a:path>
              <a:path w="1083310" h="1049654">
                <a:moveTo>
                  <a:pt x="529933" y="745618"/>
                </a:moveTo>
                <a:lnTo>
                  <a:pt x="306936" y="745617"/>
                </a:lnTo>
                <a:lnTo>
                  <a:pt x="314682" y="751485"/>
                </a:lnTo>
                <a:lnTo>
                  <a:pt x="323378" y="755928"/>
                </a:lnTo>
                <a:lnTo>
                  <a:pt x="332881" y="758743"/>
                </a:lnTo>
                <a:lnTo>
                  <a:pt x="343048" y="759727"/>
                </a:lnTo>
                <a:lnTo>
                  <a:pt x="487494" y="759727"/>
                </a:lnTo>
                <a:lnTo>
                  <a:pt x="494505" y="761154"/>
                </a:lnTo>
                <a:lnTo>
                  <a:pt x="500246" y="765040"/>
                </a:lnTo>
                <a:lnTo>
                  <a:pt x="504125" y="770792"/>
                </a:lnTo>
                <a:lnTo>
                  <a:pt x="505550" y="777816"/>
                </a:lnTo>
                <a:lnTo>
                  <a:pt x="505550" y="813993"/>
                </a:lnTo>
                <a:lnTo>
                  <a:pt x="506970" y="821028"/>
                </a:lnTo>
                <a:lnTo>
                  <a:pt x="510843" y="826775"/>
                </a:lnTo>
                <a:lnTo>
                  <a:pt x="516582" y="830651"/>
                </a:lnTo>
                <a:lnTo>
                  <a:pt x="523606" y="832073"/>
                </a:lnTo>
                <a:lnTo>
                  <a:pt x="530642" y="830651"/>
                </a:lnTo>
                <a:lnTo>
                  <a:pt x="536380" y="826775"/>
                </a:lnTo>
                <a:lnTo>
                  <a:pt x="540245" y="821028"/>
                </a:lnTo>
                <a:lnTo>
                  <a:pt x="541662" y="813993"/>
                </a:lnTo>
                <a:lnTo>
                  <a:pt x="541662" y="777816"/>
                </a:lnTo>
                <a:lnTo>
                  <a:pt x="537400" y="756707"/>
                </a:lnTo>
                <a:lnTo>
                  <a:pt x="529933" y="745618"/>
                </a:lnTo>
                <a:close/>
              </a:path>
              <a:path w="1083310" h="1049654">
                <a:moveTo>
                  <a:pt x="306936" y="651194"/>
                </a:moveTo>
                <a:lnTo>
                  <a:pt x="299913" y="652613"/>
                </a:lnTo>
                <a:lnTo>
                  <a:pt x="294173" y="656485"/>
                </a:lnTo>
                <a:lnTo>
                  <a:pt x="290301" y="662234"/>
                </a:lnTo>
                <a:lnTo>
                  <a:pt x="288880" y="669283"/>
                </a:lnTo>
                <a:lnTo>
                  <a:pt x="288880" y="705460"/>
                </a:lnTo>
                <a:lnTo>
                  <a:pt x="287450" y="712492"/>
                </a:lnTo>
                <a:lnTo>
                  <a:pt x="283576" y="718236"/>
                </a:lnTo>
                <a:lnTo>
                  <a:pt x="277835" y="722122"/>
                </a:lnTo>
                <a:lnTo>
                  <a:pt x="270824" y="723549"/>
                </a:lnTo>
                <a:lnTo>
                  <a:pt x="343048" y="723549"/>
                </a:lnTo>
                <a:lnTo>
                  <a:pt x="324992" y="669283"/>
                </a:lnTo>
                <a:lnTo>
                  <a:pt x="323576" y="662234"/>
                </a:lnTo>
                <a:lnTo>
                  <a:pt x="319711" y="656485"/>
                </a:lnTo>
                <a:lnTo>
                  <a:pt x="313972" y="652613"/>
                </a:lnTo>
                <a:lnTo>
                  <a:pt x="306936" y="651194"/>
                </a:lnTo>
                <a:close/>
              </a:path>
              <a:path w="1083310" h="1049654">
                <a:moveTo>
                  <a:pt x="776387" y="651194"/>
                </a:moveTo>
                <a:lnTo>
                  <a:pt x="769364" y="652613"/>
                </a:lnTo>
                <a:lnTo>
                  <a:pt x="763624" y="656485"/>
                </a:lnTo>
                <a:lnTo>
                  <a:pt x="759752" y="662234"/>
                </a:lnTo>
                <a:lnTo>
                  <a:pt x="758331" y="669283"/>
                </a:lnTo>
                <a:lnTo>
                  <a:pt x="758331" y="705461"/>
                </a:lnTo>
                <a:lnTo>
                  <a:pt x="774220" y="743809"/>
                </a:lnTo>
                <a:lnTo>
                  <a:pt x="812499" y="759727"/>
                </a:lnTo>
                <a:lnTo>
                  <a:pt x="956945" y="759727"/>
                </a:lnTo>
                <a:lnTo>
                  <a:pt x="963956" y="761154"/>
                </a:lnTo>
                <a:lnTo>
                  <a:pt x="969697" y="765040"/>
                </a:lnTo>
                <a:lnTo>
                  <a:pt x="973576" y="770792"/>
                </a:lnTo>
                <a:lnTo>
                  <a:pt x="975001" y="777816"/>
                </a:lnTo>
                <a:lnTo>
                  <a:pt x="975001" y="813993"/>
                </a:lnTo>
                <a:lnTo>
                  <a:pt x="976421" y="821028"/>
                </a:lnTo>
                <a:lnTo>
                  <a:pt x="980293" y="826775"/>
                </a:lnTo>
                <a:lnTo>
                  <a:pt x="986033" y="830651"/>
                </a:lnTo>
                <a:lnTo>
                  <a:pt x="993057" y="832073"/>
                </a:lnTo>
                <a:lnTo>
                  <a:pt x="1000093" y="830651"/>
                </a:lnTo>
                <a:lnTo>
                  <a:pt x="1005831" y="826775"/>
                </a:lnTo>
                <a:lnTo>
                  <a:pt x="1009696" y="821028"/>
                </a:lnTo>
                <a:lnTo>
                  <a:pt x="1011112" y="813993"/>
                </a:lnTo>
                <a:lnTo>
                  <a:pt x="1011112" y="777816"/>
                </a:lnTo>
                <a:lnTo>
                  <a:pt x="995235" y="739456"/>
                </a:lnTo>
                <a:lnTo>
                  <a:pt x="956945" y="723549"/>
                </a:lnTo>
                <a:lnTo>
                  <a:pt x="812499" y="723549"/>
                </a:lnTo>
                <a:lnTo>
                  <a:pt x="805479" y="722114"/>
                </a:lnTo>
                <a:lnTo>
                  <a:pt x="799747" y="718236"/>
                </a:lnTo>
                <a:lnTo>
                  <a:pt x="795876" y="712493"/>
                </a:lnTo>
                <a:lnTo>
                  <a:pt x="794443" y="705461"/>
                </a:lnTo>
                <a:lnTo>
                  <a:pt x="794443" y="669283"/>
                </a:lnTo>
                <a:lnTo>
                  <a:pt x="793027" y="662234"/>
                </a:lnTo>
                <a:lnTo>
                  <a:pt x="789161" y="656485"/>
                </a:lnTo>
                <a:lnTo>
                  <a:pt x="783423" y="652613"/>
                </a:lnTo>
                <a:lnTo>
                  <a:pt x="776387" y="65119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8458" y="2534157"/>
            <a:ext cx="4977638" cy="322376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Why Do We Need </a:t>
            </a:r>
            <a:r>
              <a:rPr spc="-5" dirty="0"/>
              <a:t>Different </a:t>
            </a:r>
            <a:r>
              <a:rPr dirty="0"/>
              <a:t>Inventory </a:t>
            </a:r>
            <a:r>
              <a:rPr spc="-980" dirty="0"/>
              <a:t> </a:t>
            </a:r>
            <a:r>
              <a:rPr dirty="0"/>
              <a:t>Formats?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89621" y="4550409"/>
            <a:ext cx="119379" cy="1178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3942" y="4550409"/>
            <a:ext cx="117855" cy="1178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36738" y="4550409"/>
            <a:ext cx="117855" cy="1178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09533" y="4550409"/>
            <a:ext cx="117856" cy="1178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2330" y="4550409"/>
            <a:ext cx="119379" cy="1178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0053" y="2189733"/>
            <a:ext cx="2480056" cy="247853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27961" y="4269740"/>
            <a:ext cx="9029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Flex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71188" y="2196083"/>
            <a:ext cx="2467610" cy="2466340"/>
          </a:xfrm>
          <a:custGeom>
            <a:avLst/>
            <a:gdLst/>
            <a:ahLst/>
            <a:cxnLst/>
            <a:rect l="l" t="t" r="r" b="b"/>
            <a:pathLst>
              <a:path w="2467609" h="2466340">
                <a:moveTo>
                  <a:pt x="0" y="155828"/>
                </a:moveTo>
                <a:lnTo>
                  <a:pt x="7952" y="106606"/>
                </a:lnTo>
                <a:lnTo>
                  <a:pt x="30089" y="63834"/>
                </a:lnTo>
                <a:lnTo>
                  <a:pt x="63834" y="30089"/>
                </a:lnTo>
                <a:lnTo>
                  <a:pt x="106606" y="7952"/>
                </a:lnTo>
                <a:lnTo>
                  <a:pt x="155828" y="0"/>
                </a:lnTo>
                <a:lnTo>
                  <a:pt x="2311527" y="0"/>
                </a:lnTo>
                <a:lnTo>
                  <a:pt x="2360749" y="7952"/>
                </a:lnTo>
                <a:lnTo>
                  <a:pt x="2403521" y="30089"/>
                </a:lnTo>
                <a:lnTo>
                  <a:pt x="2437266" y="63834"/>
                </a:lnTo>
                <a:lnTo>
                  <a:pt x="2459403" y="106606"/>
                </a:lnTo>
                <a:lnTo>
                  <a:pt x="2467356" y="155828"/>
                </a:lnTo>
                <a:lnTo>
                  <a:pt x="2467356" y="2310003"/>
                </a:lnTo>
                <a:lnTo>
                  <a:pt x="2459403" y="2359225"/>
                </a:lnTo>
                <a:lnTo>
                  <a:pt x="2437266" y="2401997"/>
                </a:lnTo>
                <a:lnTo>
                  <a:pt x="2403521" y="2435742"/>
                </a:lnTo>
                <a:lnTo>
                  <a:pt x="2360749" y="2457879"/>
                </a:lnTo>
                <a:lnTo>
                  <a:pt x="2311527" y="2465832"/>
                </a:lnTo>
                <a:lnTo>
                  <a:pt x="155828" y="2465832"/>
                </a:lnTo>
                <a:lnTo>
                  <a:pt x="106606" y="2457879"/>
                </a:lnTo>
                <a:lnTo>
                  <a:pt x="63834" y="2435742"/>
                </a:lnTo>
                <a:lnTo>
                  <a:pt x="30089" y="2401997"/>
                </a:lnTo>
                <a:lnTo>
                  <a:pt x="7952" y="2359225"/>
                </a:lnTo>
                <a:lnTo>
                  <a:pt x="0" y="2310003"/>
                </a:lnTo>
                <a:lnTo>
                  <a:pt x="0" y="15582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55972" y="4269740"/>
            <a:ext cx="2096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Geographical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Location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26999" y="2772068"/>
            <a:ext cx="739140" cy="882650"/>
            <a:chOff x="5026999" y="2772068"/>
            <a:chExt cx="739140" cy="882650"/>
          </a:xfrm>
        </p:grpSpPr>
        <p:sp>
          <p:nvSpPr>
            <p:cNvPr id="13" name="object 13"/>
            <p:cNvSpPr/>
            <p:nvPr/>
          </p:nvSpPr>
          <p:spPr>
            <a:xfrm>
              <a:off x="5026990" y="2772079"/>
              <a:ext cx="739140" cy="882650"/>
            </a:xfrm>
            <a:custGeom>
              <a:avLst/>
              <a:gdLst/>
              <a:ahLst/>
              <a:cxnLst/>
              <a:rect l="l" t="t" r="r" b="b"/>
              <a:pathLst>
                <a:path w="739139" h="882650">
                  <a:moveTo>
                    <a:pt x="738873" y="141655"/>
                  </a:moveTo>
                  <a:lnTo>
                    <a:pt x="738860" y="141198"/>
                  </a:lnTo>
                  <a:lnTo>
                    <a:pt x="734021" y="105232"/>
                  </a:lnTo>
                  <a:lnTo>
                    <a:pt x="719582" y="70650"/>
                  </a:lnTo>
                  <a:lnTo>
                    <a:pt x="710438" y="58699"/>
                  </a:lnTo>
                  <a:lnTo>
                    <a:pt x="710438" y="141198"/>
                  </a:lnTo>
                  <a:lnTo>
                    <a:pt x="706805" y="169976"/>
                  </a:lnTo>
                  <a:lnTo>
                    <a:pt x="695617" y="197510"/>
                  </a:lnTo>
                  <a:lnTo>
                    <a:pt x="622515" y="300913"/>
                  </a:lnTo>
                  <a:lnTo>
                    <a:pt x="618756" y="303618"/>
                  </a:lnTo>
                  <a:lnTo>
                    <a:pt x="618210" y="306997"/>
                  </a:lnTo>
                  <a:lnTo>
                    <a:pt x="597357" y="336486"/>
                  </a:lnTo>
                  <a:lnTo>
                    <a:pt x="499478" y="198577"/>
                  </a:lnTo>
                  <a:lnTo>
                    <a:pt x="497928" y="194830"/>
                  </a:lnTo>
                  <a:lnTo>
                    <a:pt x="498551" y="193167"/>
                  </a:lnTo>
                  <a:lnTo>
                    <a:pt x="494766" y="184988"/>
                  </a:lnTo>
                  <a:lnTo>
                    <a:pt x="493763" y="184658"/>
                  </a:lnTo>
                  <a:lnTo>
                    <a:pt x="488061" y="170726"/>
                  </a:lnTo>
                  <a:lnTo>
                    <a:pt x="484327" y="141655"/>
                  </a:lnTo>
                  <a:lnTo>
                    <a:pt x="488264" y="112534"/>
                  </a:lnTo>
                  <a:lnTo>
                    <a:pt x="518033" y="61112"/>
                  </a:lnTo>
                  <a:lnTo>
                    <a:pt x="567893" y="32308"/>
                  </a:lnTo>
                  <a:lnTo>
                    <a:pt x="597382" y="28460"/>
                  </a:lnTo>
                  <a:lnTo>
                    <a:pt x="626922" y="32321"/>
                  </a:lnTo>
                  <a:lnTo>
                    <a:pt x="676846" y="61188"/>
                  </a:lnTo>
                  <a:lnTo>
                    <a:pt x="706501" y="112420"/>
                  </a:lnTo>
                  <a:lnTo>
                    <a:pt x="710438" y="141198"/>
                  </a:lnTo>
                  <a:lnTo>
                    <a:pt x="710438" y="58699"/>
                  </a:lnTo>
                  <a:lnTo>
                    <a:pt x="680643" y="28460"/>
                  </a:lnTo>
                  <a:lnTo>
                    <a:pt x="634365" y="4813"/>
                  </a:lnTo>
                  <a:lnTo>
                    <a:pt x="597382" y="0"/>
                  </a:lnTo>
                  <a:lnTo>
                    <a:pt x="560425" y="4813"/>
                  </a:lnTo>
                  <a:lnTo>
                    <a:pt x="498017" y="40855"/>
                  </a:lnTo>
                  <a:lnTo>
                    <a:pt x="460806" y="105232"/>
                  </a:lnTo>
                  <a:lnTo>
                    <a:pt x="455980" y="141655"/>
                  </a:lnTo>
                  <a:lnTo>
                    <a:pt x="460171" y="173139"/>
                  </a:lnTo>
                  <a:lnTo>
                    <a:pt x="456120" y="171742"/>
                  </a:lnTo>
                  <a:lnTo>
                    <a:pt x="424154" y="164185"/>
                  </a:lnTo>
                  <a:lnTo>
                    <a:pt x="391629" y="159639"/>
                  </a:lnTo>
                  <a:lnTo>
                    <a:pt x="371182" y="158711"/>
                  </a:lnTo>
                  <a:lnTo>
                    <a:pt x="367474" y="158153"/>
                  </a:lnTo>
                  <a:lnTo>
                    <a:pt x="364642" y="158407"/>
                  </a:lnTo>
                  <a:lnTo>
                    <a:pt x="358660" y="158127"/>
                  </a:lnTo>
                  <a:lnTo>
                    <a:pt x="315645" y="161061"/>
                  </a:lnTo>
                  <a:lnTo>
                    <a:pt x="315645" y="189801"/>
                  </a:lnTo>
                  <a:lnTo>
                    <a:pt x="303517" y="204914"/>
                  </a:lnTo>
                  <a:lnTo>
                    <a:pt x="282867" y="242887"/>
                  </a:lnTo>
                  <a:lnTo>
                    <a:pt x="264452" y="289064"/>
                  </a:lnTo>
                  <a:lnTo>
                    <a:pt x="248869" y="341401"/>
                  </a:lnTo>
                  <a:lnTo>
                    <a:pt x="239166" y="386435"/>
                  </a:lnTo>
                  <a:lnTo>
                    <a:pt x="234391" y="386435"/>
                  </a:lnTo>
                  <a:lnTo>
                    <a:pt x="234391" y="645312"/>
                  </a:lnTo>
                  <a:lnTo>
                    <a:pt x="53263" y="645312"/>
                  </a:lnTo>
                  <a:lnTo>
                    <a:pt x="42430" y="616635"/>
                  </a:lnTo>
                  <a:lnTo>
                    <a:pt x="32016" y="569607"/>
                  </a:lnTo>
                  <a:lnTo>
                    <a:pt x="28422" y="520369"/>
                  </a:lnTo>
                  <a:lnTo>
                    <a:pt x="32016" y="471106"/>
                  </a:lnTo>
                  <a:lnTo>
                    <a:pt x="42430" y="424078"/>
                  </a:lnTo>
                  <a:lnTo>
                    <a:pt x="45885" y="414909"/>
                  </a:lnTo>
                  <a:lnTo>
                    <a:pt x="234353" y="414909"/>
                  </a:lnTo>
                  <a:lnTo>
                    <a:pt x="228612" y="456361"/>
                  </a:lnTo>
                  <a:lnTo>
                    <a:pt x="225171" y="514896"/>
                  </a:lnTo>
                  <a:lnTo>
                    <a:pt x="226288" y="573671"/>
                  </a:lnTo>
                  <a:lnTo>
                    <a:pt x="232232" y="633056"/>
                  </a:lnTo>
                  <a:lnTo>
                    <a:pt x="234391" y="645312"/>
                  </a:lnTo>
                  <a:lnTo>
                    <a:pt x="234391" y="386435"/>
                  </a:lnTo>
                  <a:lnTo>
                    <a:pt x="56642" y="386435"/>
                  </a:lnTo>
                  <a:lnTo>
                    <a:pt x="59169" y="379780"/>
                  </a:lnTo>
                  <a:lnTo>
                    <a:pt x="81699" y="338747"/>
                  </a:lnTo>
                  <a:lnTo>
                    <a:pt x="109524" y="301498"/>
                  </a:lnTo>
                  <a:lnTo>
                    <a:pt x="142113" y="268554"/>
                  </a:lnTo>
                  <a:lnTo>
                    <a:pt x="178968" y="240436"/>
                  </a:lnTo>
                  <a:lnTo>
                    <a:pt x="219570" y="217665"/>
                  </a:lnTo>
                  <a:lnTo>
                    <a:pt x="263385" y="200748"/>
                  </a:lnTo>
                  <a:lnTo>
                    <a:pt x="309930" y="190220"/>
                  </a:lnTo>
                  <a:lnTo>
                    <a:pt x="315645" y="189801"/>
                  </a:lnTo>
                  <a:lnTo>
                    <a:pt x="315645" y="161061"/>
                  </a:lnTo>
                  <a:lnTo>
                    <a:pt x="263423" y="171081"/>
                  </a:lnTo>
                  <a:lnTo>
                    <a:pt x="219189" y="186639"/>
                  </a:lnTo>
                  <a:lnTo>
                    <a:pt x="177774" y="207657"/>
                  </a:lnTo>
                  <a:lnTo>
                    <a:pt x="139636" y="233705"/>
                  </a:lnTo>
                  <a:lnTo>
                    <a:pt x="105168" y="264350"/>
                  </a:lnTo>
                  <a:lnTo>
                    <a:pt x="74828" y="299161"/>
                  </a:lnTo>
                  <a:lnTo>
                    <a:pt x="49047" y="337680"/>
                  </a:lnTo>
                  <a:lnTo>
                    <a:pt x="28232" y="379501"/>
                  </a:lnTo>
                  <a:lnTo>
                    <a:pt x="25031" y="388759"/>
                  </a:lnTo>
                  <a:lnTo>
                    <a:pt x="21005" y="392811"/>
                  </a:lnTo>
                  <a:lnTo>
                    <a:pt x="21005" y="400481"/>
                  </a:lnTo>
                  <a:lnTo>
                    <a:pt x="12839" y="424180"/>
                  </a:lnTo>
                  <a:lnTo>
                    <a:pt x="3289" y="471284"/>
                  </a:lnTo>
                  <a:lnTo>
                    <a:pt x="0" y="520369"/>
                  </a:lnTo>
                  <a:lnTo>
                    <a:pt x="3289" y="569442"/>
                  </a:lnTo>
                  <a:lnTo>
                    <a:pt x="12839" y="616546"/>
                  </a:lnTo>
                  <a:lnTo>
                    <a:pt x="28232" y="661212"/>
                  </a:lnTo>
                  <a:lnTo>
                    <a:pt x="28562" y="661885"/>
                  </a:lnTo>
                  <a:lnTo>
                    <a:pt x="28562" y="667410"/>
                  </a:lnTo>
                  <a:lnTo>
                    <a:pt x="34048" y="672922"/>
                  </a:lnTo>
                  <a:lnTo>
                    <a:pt x="49047" y="703033"/>
                  </a:lnTo>
                  <a:lnTo>
                    <a:pt x="74828" y="741565"/>
                  </a:lnTo>
                  <a:lnTo>
                    <a:pt x="105168" y="776363"/>
                  </a:lnTo>
                  <a:lnTo>
                    <a:pt x="139636" y="807008"/>
                  </a:lnTo>
                  <a:lnTo>
                    <a:pt x="177787" y="833056"/>
                  </a:lnTo>
                  <a:lnTo>
                    <a:pt x="219189" y="854062"/>
                  </a:lnTo>
                  <a:lnTo>
                    <a:pt x="263423" y="869619"/>
                  </a:lnTo>
                  <a:lnTo>
                    <a:pt x="310057" y="879259"/>
                  </a:lnTo>
                  <a:lnTo>
                    <a:pt x="358660" y="882573"/>
                  </a:lnTo>
                  <a:lnTo>
                    <a:pt x="407263" y="879259"/>
                  </a:lnTo>
                  <a:lnTo>
                    <a:pt x="453898" y="869619"/>
                  </a:lnTo>
                  <a:lnTo>
                    <a:pt x="498132" y="854062"/>
                  </a:lnTo>
                  <a:lnTo>
                    <a:pt x="539546" y="833056"/>
                  </a:lnTo>
                  <a:lnTo>
                    <a:pt x="577697" y="807008"/>
                  </a:lnTo>
                  <a:lnTo>
                    <a:pt x="612152" y="776363"/>
                  </a:lnTo>
                  <a:lnTo>
                    <a:pt x="642493" y="741565"/>
                  </a:lnTo>
                  <a:lnTo>
                    <a:pt x="668274" y="703033"/>
                  </a:lnTo>
                  <a:lnTo>
                    <a:pt x="683234" y="672934"/>
                  </a:lnTo>
                  <a:lnTo>
                    <a:pt x="688759" y="667410"/>
                  </a:lnTo>
                  <a:lnTo>
                    <a:pt x="688759" y="661860"/>
                  </a:lnTo>
                  <a:lnTo>
                    <a:pt x="689076" y="661212"/>
                  </a:lnTo>
                  <a:lnTo>
                    <a:pt x="704469" y="616546"/>
                  </a:lnTo>
                  <a:lnTo>
                    <a:pt x="714019" y="569442"/>
                  </a:lnTo>
                  <a:lnTo>
                    <a:pt x="717296" y="520369"/>
                  </a:lnTo>
                  <a:lnTo>
                    <a:pt x="714311" y="473138"/>
                  </a:lnTo>
                  <a:lnTo>
                    <a:pt x="705408" y="427266"/>
                  </a:lnTo>
                  <a:lnTo>
                    <a:pt x="695477" y="397408"/>
                  </a:lnTo>
                  <a:lnTo>
                    <a:pt x="695477" y="392811"/>
                  </a:lnTo>
                  <a:lnTo>
                    <a:pt x="693178" y="390525"/>
                  </a:lnTo>
                  <a:lnTo>
                    <a:pt x="690740" y="383159"/>
                  </a:lnTo>
                  <a:lnTo>
                    <a:pt x="688898" y="379361"/>
                  </a:lnTo>
                  <a:lnTo>
                    <a:pt x="688898" y="520369"/>
                  </a:lnTo>
                  <a:lnTo>
                    <a:pt x="685304" y="569607"/>
                  </a:lnTo>
                  <a:lnTo>
                    <a:pt x="674890" y="616635"/>
                  </a:lnTo>
                  <a:lnTo>
                    <a:pt x="664044" y="645312"/>
                  </a:lnTo>
                  <a:lnTo>
                    <a:pt x="651090" y="645312"/>
                  </a:lnTo>
                  <a:lnTo>
                    <a:pt x="651090" y="673785"/>
                  </a:lnTo>
                  <a:lnTo>
                    <a:pt x="607796" y="739203"/>
                  </a:lnTo>
                  <a:lnTo>
                    <a:pt x="575208" y="772147"/>
                  </a:lnTo>
                  <a:lnTo>
                    <a:pt x="538353" y="800265"/>
                  </a:lnTo>
                  <a:lnTo>
                    <a:pt x="497751" y="823036"/>
                  </a:lnTo>
                  <a:lnTo>
                    <a:pt x="453936" y="839952"/>
                  </a:lnTo>
                  <a:lnTo>
                    <a:pt x="407390" y="850480"/>
                  </a:lnTo>
                  <a:lnTo>
                    <a:pt x="405612" y="850620"/>
                  </a:lnTo>
                  <a:lnTo>
                    <a:pt x="424180" y="822642"/>
                  </a:lnTo>
                  <a:lnTo>
                    <a:pt x="442633" y="782637"/>
                  </a:lnTo>
                  <a:lnTo>
                    <a:pt x="458470" y="736231"/>
                  </a:lnTo>
                  <a:lnTo>
                    <a:pt x="471500" y="685634"/>
                  </a:lnTo>
                  <a:lnTo>
                    <a:pt x="473748" y="673785"/>
                  </a:lnTo>
                  <a:lnTo>
                    <a:pt x="651090" y="673785"/>
                  </a:lnTo>
                  <a:lnTo>
                    <a:pt x="651090" y="645312"/>
                  </a:lnTo>
                  <a:lnTo>
                    <a:pt x="479145" y="645312"/>
                  </a:lnTo>
                  <a:lnTo>
                    <a:pt x="481482" y="633056"/>
                  </a:lnTo>
                  <a:lnTo>
                    <a:pt x="488162" y="580771"/>
                  </a:lnTo>
                  <a:lnTo>
                    <a:pt x="491324" y="530999"/>
                  </a:lnTo>
                  <a:lnTo>
                    <a:pt x="490702" y="470128"/>
                  </a:lnTo>
                  <a:lnTo>
                    <a:pt x="485940" y="414909"/>
                  </a:lnTo>
                  <a:lnTo>
                    <a:pt x="672045" y="414909"/>
                  </a:lnTo>
                  <a:lnTo>
                    <a:pt x="684593" y="466115"/>
                  </a:lnTo>
                  <a:lnTo>
                    <a:pt x="688898" y="520369"/>
                  </a:lnTo>
                  <a:lnTo>
                    <a:pt x="688898" y="379361"/>
                  </a:lnTo>
                  <a:lnTo>
                    <a:pt x="670433" y="341198"/>
                  </a:lnTo>
                  <a:lnTo>
                    <a:pt x="660107" y="325843"/>
                  </a:lnTo>
                  <a:lnTo>
                    <a:pt x="660107" y="386435"/>
                  </a:lnTo>
                  <a:lnTo>
                    <a:pt x="481812" y="386435"/>
                  </a:lnTo>
                  <a:lnTo>
                    <a:pt x="476084" y="350469"/>
                  </a:lnTo>
                  <a:lnTo>
                    <a:pt x="463092" y="295935"/>
                  </a:lnTo>
                  <a:lnTo>
                    <a:pt x="462838" y="295186"/>
                  </a:lnTo>
                  <a:lnTo>
                    <a:pt x="462838" y="530999"/>
                  </a:lnTo>
                  <a:lnTo>
                    <a:pt x="457746" y="598639"/>
                  </a:lnTo>
                  <a:lnTo>
                    <a:pt x="450075" y="645312"/>
                  </a:lnTo>
                  <a:lnTo>
                    <a:pt x="444601" y="645312"/>
                  </a:lnTo>
                  <a:lnTo>
                    <a:pt x="444601" y="673785"/>
                  </a:lnTo>
                  <a:lnTo>
                    <a:pt x="431838" y="724789"/>
                  </a:lnTo>
                  <a:lnTo>
                    <a:pt x="413816" y="776693"/>
                  </a:lnTo>
                  <a:lnTo>
                    <a:pt x="394220" y="817321"/>
                  </a:lnTo>
                  <a:lnTo>
                    <a:pt x="355739" y="853249"/>
                  </a:lnTo>
                  <a:lnTo>
                    <a:pt x="347649" y="853249"/>
                  </a:lnTo>
                  <a:lnTo>
                    <a:pt x="339763" y="846785"/>
                  </a:lnTo>
                  <a:lnTo>
                    <a:pt x="334479" y="841362"/>
                  </a:lnTo>
                  <a:lnTo>
                    <a:pt x="316852" y="817308"/>
                  </a:lnTo>
                  <a:lnTo>
                    <a:pt x="305384" y="793991"/>
                  </a:lnTo>
                  <a:lnTo>
                    <a:pt x="305384" y="849464"/>
                  </a:lnTo>
                  <a:lnTo>
                    <a:pt x="263385" y="839952"/>
                  </a:lnTo>
                  <a:lnTo>
                    <a:pt x="219570" y="823036"/>
                  </a:lnTo>
                  <a:lnTo>
                    <a:pt x="178968" y="800265"/>
                  </a:lnTo>
                  <a:lnTo>
                    <a:pt x="142113" y="772147"/>
                  </a:lnTo>
                  <a:lnTo>
                    <a:pt x="109524" y="739203"/>
                  </a:lnTo>
                  <a:lnTo>
                    <a:pt x="81699" y="701954"/>
                  </a:lnTo>
                  <a:lnTo>
                    <a:pt x="66217" y="673785"/>
                  </a:lnTo>
                  <a:lnTo>
                    <a:pt x="239407" y="673785"/>
                  </a:lnTo>
                  <a:lnTo>
                    <a:pt x="242443" y="690981"/>
                  </a:lnTo>
                  <a:lnTo>
                    <a:pt x="256311" y="744982"/>
                  </a:lnTo>
                  <a:lnTo>
                    <a:pt x="273265" y="792873"/>
                  </a:lnTo>
                  <a:lnTo>
                    <a:pt x="292735" y="832383"/>
                  </a:lnTo>
                  <a:lnTo>
                    <a:pt x="305384" y="849464"/>
                  </a:lnTo>
                  <a:lnTo>
                    <a:pt x="305384" y="793991"/>
                  </a:lnTo>
                  <a:lnTo>
                    <a:pt x="299808" y="782637"/>
                  </a:lnTo>
                  <a:lnTo>
                    <a:pt x="284226" y="739216"/>
                  </a:lnTo>
                  <a:lnTo>
                    <a:pt x="270954" y="688936"/>
                  </a:lnTo>
                  <a:lnTo>
                    <a:pt x="268173" y="673785"/>
                  </a:lnTo>
                  <a:lnTo>
                    <a:pt x="444601" y="673785"/>
                  </a:lnTo>
                  <a:lnTo>
                    <a:pt x="444601" y="645312"/>
                  </a:lnTo>
                  <a:lnTo>
                    <a:pt x="262978" y="645312"/>
                  </a:lnTo>
                  <a:lnTo>
                    <a:pt x="260845" y="633641"/>
                  </a:lnTo>
                  <a:lnTo>
                    <a:pt x="254762" y="575195"/>
                  </a:lnTo>
                  <a:lnTo>
                    <a:pt x="253580" y="515480"/>
                  </a:lnTo>
                  <a:lnTo>
                    <a:pt x="256819" y="461124"/>
                  </a:lnTo>
                  <a:lnTo>
                    <a:pt x="263194" y="414909"/>
                  </a:lnTo>
                  <a:lnTo>
                    <a:pt x="457174" y="414909"/>
                  </a:lnTo>
                  <a:lnTo>
                    <a:pt x="457365" y="416128"/>
                  </a:lnTo>
                  <a:lnTo>
                    <a:pt x="462292" y="473532"/>
                  </a:lnTo>
                  <a:lnTo>
                    <a:pt x="462737" y="514896"/>
                  </a:lnTo>
                  <a:lnTo>
                    <a:pt x="462838" y="530999"/>
                  </a:lnTo>
                  <a:lnTo>
                    <a:pt x="462838" y="295186"/>
                  </a:lnTo>
                  <a:lnTo>
                    <a:pt x="452742" y="264972"/>
                  </a:lnTo>
                  <a:lnTo>
                    <a:pt x="452742" y="386435"/>
                  </a:lnTo>
                  <a:lnTo>
                    <a:pt x="268566" y="386435"/>
                  </a:lnTo>
                  <a:lnTo>
                    <a:pt x="290169" y="302602"/>
                  </a:lnTo>
                  <a:lnTo>
                    <a:pt x="307022" y="258711"/>
                  </a:lnTo>
                  <a:lnTo>
                    <a:pt x="325653" y="223012"/>
                  </a:lnTo>
                  <a:lnTo>
                    <a:pt x="350761" y="192633"/>
                  </a:lnTo>
                  <a:lnTo>
                    <a:pt x="358648" y="186613"/>
                  </a:lnTo>
                  <a:lnTo>
                    <a:pt x="405257" y="225018"/>
                  </a:lnTo>
                  <a:lnTo>
                    <a:pt x="422071" y="262356"/>
                  </a:lnTo>
                  <a:lnTo>
                    <a:pt x="436727" y="308203"/>
                  </a:lnTo>
                  <a:lnTo>
                    <a:pt x="448665" y="360235"/>
                  </a:lnTo>
                  <a:lnTo>
                    <a:pt x="452742" y="386435"/>
                  </a:lnTo>
                  <a:lnTo>
                    <a:pt x="452742" y="264972"/>
                  </a:lnTo>
                  <a:lnTo>
                    <a:pt x="446989" y="247751"/>
                  </a:lnTo>
                  <a:lnTo>
                    <a:pt x="428282" y="208076"/>
                  </a:lnTo>
                  <a:lnTo>
                    <a:pt x="416674" y="191871"/>
                  </a:lnTo>
                  <a:lnTo>
                    <a:pt x="418922" y="192176"/>
                  </a:lnTo>
                  <a:lnTo>
                    <a:pt x="448373" y="199123"/>
                  </a:lnTo>
                  <a:lnTo>
                    <a:pt x="472973" y="207594"/>
                  </a:lnTo>
                  <a:lnTo>
                    <a:pt x="475576" y="213855"/>
                  </a:lnTo>
                  <a:lnTo>
                    <a:pt x="588467" y="373075"/>
                  </a:lnTo>
                  <a:lnTo>
                    <a:pt x="592785" y="375323"/>
                  </a:lnTo>
                  <a:lnTo>
                    <a:pt x="601980" y="375323"/>
                  </a:lnTo>
                  <a:lnTo>
                    <a:pt x="606310" y="373075"/>
                  </a:lnTo>
                  <a:lnTo>
                    <a:pt x="632180" y="336486"/>
                  </a:lnTo>
                  <a:lnTo>
                    <a:pt x="632460" y="336080"/>
                  </a:lnTo>
                  <a:lnTo>
                    <a:pt x="650862" y="364667"/>
                  </a:lnTo>
                  <a:lnTo>
                    <a:pt x="660107" y="386435"/>
                  </a:lnTo>
                  <a:lnTo>
                    <a:pt x="660107" y="325843"/>
                  </a:lnTo>
                  <a:lnTo>
                    <a:pt x="650163" y="311048"/>
                  </a:lnTo>
                  <a:lnTo>
                    <a:pt x="719467" y="213017"/>
                  </a:lnTo>
                  <a:lnTo>
                    <a:pt x="719924" y="212242"/>
                  </a:lnTo>
                  <a:lnTo>
                    <a:pt x="734199" y="177647"/>
                  </a:lnTo>
                  <a:lnTo>
                    <a:pt x="738873" y="141655"/>
                  </a:lnTo>
                  <a:close/>
                </a:path>
              </a:pathLst>
            </a:custGeom>
            <a:solidFill>
              <a:srgbClr val="CC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0821" y="2844134"/>
              <a:ext cx="147119" cy="147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76009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Different</a:t>
            </a:r>
            <a:r>
              <a:rPr spc="-30" dirty="0"/>
              <a:t> </a:t>
            </a:r>
            <a:r>
              <a:rPr dirty="0"/>
              <a:t>Inventory</a:t>
            </a:r>
            <a:r>
              <a:rPr spc="-5" dirty="0"/>
              <a:t> Format</a:t>
            </a:r>
            <a:r>
              <a:rPr spc="-20" dirty="0"/>
              <a:t> </a:t>
            </a:r>
            <a:r>
              <a:rPr spc="-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6676643" y="2083307"/>
            <a:ext cx="2973705" cy="2691765"/>
          </a:xfrm>
          <a:custGeom>
            <a:avLst/>
            <a:gdLst/>
            <a:ahLst/>
            <a:cxnLst/>
            <a:rect l="l" t="t" r="r" b="b"/>
            <a:pathLst>
              <a:path w="2973704" h="2691765">
                <a:moveTo>
                  <a:pt x="0" y="170179"/>
                </a:moveTo>
                <a:lnTo>
                  <a:pt x="6079" y="124942"/>
                </a:lnTo>
                <a:lnTo>
                  <a:pt x="23236" y="84290"/>
                </a:lnTo>
                <a:lnTo>
                  <a:pt x="49847" y="49847"/>
                </a:lnTo>
                <a:lnTo>
                  <a:pt x="84290" y="23236"/>
                </a:lnTo>
                <a:lnTo>
                  <a:pt x="124942" y="6079"/>
                </a:lnTo>
                <a:lnTo>
                  <a:pt x="170179" y="0"/>
                </a:lnTo>
                <a:lnTo>
                  <a:pt x="2803144" y="0"/>
                </a:lnTo>
                <a:lnTo>
                  <a:pt x="2848381" y="6079"/>
                </a:lnTo>
                <a:lnTo>
                  <a:pt x="2889033" y="23236"/>
                </a:lnTo>
                <a:lnTo>
                  <a:pt x="2923476" y="49847"/>
                </a:lnTo>
                <a:lnTo>
                  <a:pt x="2950087" y="84290"/>
                </a:lnTo>
                <a:lnTo>
                  <a:pt x="2967244" y="124942"/>
                </a:lnTo>
                <a:lnTo>
                  <a:pt x="2973324" y="170179"/>
                </a:lnTo>
                <a:lnTo>
                  <a:pt x="2973324" y="2521204"/>
                </a:lnTo>
                <a:lnTo>
                  <a:pt x="2967244" y="2566441"/>
                </a:lnTo>
                <a:lnTo>
                  <a:pt x="2950087" y="2607093"/>
                </a:lnTo>
                <a:lnTo>
                  <a:pt x="2923476" y="2641536"/>
                </a:lnTo>
                <a:lnTo>
                  <a:pt x="2889033" y="2668147"/>
                </a:lnTo>
                <a:lnTo>
                  <a:pt x="2848381" y="2685304"/>
                </a:lnTo>
                <a:lnTo>
                  <a:pt x="2803144" y="2691384"/>
                </a:lnTo>
                <a:lnTo>
                  <a:pt x="170179" y="2691384"/>
                </a:lnTo>
                <a:lnTo>
                  <a:pt x="124942" y="2685304"/>
                </a:lnTo>
                <a:lnTo>
                  <a:pt x="84290" y="2668147"/>
                </a:lnTo>
                <a:lnTo>
                  <a:pt x="49847" y="2641536"/>
                </a:lnTo>
                <a:lnTo>
                  <a:pt x="23236" y="2607093"/>
                </a:lnTo>
                <a:lnTo>
                  <a:pt x="6079" y="2566441"/>
                </a:lnTo>
                <a:lnTo>
                  <a:pt x="0" y="2521204"/>
                </a:lnTo>
                <a:lnTo>
                  <a:pt x="0" y="17017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83143" y="4376750"/>
            <a:ext cx="5607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YA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57046" y="2410091"/>
            <a:ext cx="1118235" cy="1381125"/>
          </a:xfrm>
          <a:custGeom>
            <a:avLst/>
            <a:gdLst/>
            <a:ahLst/>
            <a:cxnLst/>
            <a:rect l="l" t="t" r="r" b="b"/>
            <a:pathLst>
              <a:path w="1118234" h="1381125">
                <a:moveTo>
                  <a:pt x="314388" y="869924"/>
                </a:moveTo>
                <a:lnTo>
                  <a:pt x="278041" y="869924"/>
                </a:lnTo>
                <a:lnTo>
                  <a:pt x="260845" y="896315"/>
                </a:lnTo>
                <a:lnTo>
                  <a:pt x="242036" y="924928"/>
                </a:lnTo>
                <a:lnTo>
                  <a:pt x="223735" y="953528"/>
                </a:lnTo>
                <a:lnTo>
                  <a:pt x="208076" y="979919"/>
                </a:lnTo>
                <a:lnTo>
                  <a:pt x="191909" y="953020"/>
                </a:lnTo>
                <a:lnTo>
                  <a:pt x="174117" y="924928"/>
                </a:lnTo>
                <a:lnTo>
                  <a:pt x="155816" y="896823"/>
                </a:lnTo>
                <a:lnTo>
                  <a:pt x="138112" y="869924"/>
                </a:lnTo>
                <a:lnTo>
                  <a:pt x="100863" y="869924"/>
                </a:lnTo>
                <a:lnTo>
                  <a:pt x="190817" y="1004455"/>
                </a:lnTo>
                <a:lnTo>
                  <a:pt x="190817" y="1103541"/>
                </a:lnTo>
                <a:lnTo>
                  <a:pt x="220802" y="1103541"/>
                </a:lnTo>
                <a:lnTo>
                  <a:pt x="220802" y="1004455"/>
                </a:lnTo>
                <a:lnTo>
                  <a:pt x="237871" y="979919"/>
                </a:lnTo>
                <a:lnTo>
                  <a:pt x="314388" y="869924"/>
                </a:lnTo>
                <a:close/>
              </a:path>
              <a:path w="1118234" h="1381125">
                <a:moveTo>
                  <a:pt x="442899" y="937666"/>
                </a:moveTo>
                <a:lnTo>
                  <a:pt x="425272" y="894473"/>
                </a:lnTo>
                <a:lnTo>
                  <a:pt x="415239" y="869924"/>
                </a:lnTo>
                <a:lnTo>
                  <a:pt x="381622" y="869924"/>
                </a:lnTo>
                <a:lnTo>
                  <a:pt x="302158" y="1078407"/>
                </a:lnTo>
                <a:lnTo>
                  <a:pt x="372478" y="1008100"/>
                </a:lnTo>
                <a:lnTo>
                  <a:pt x="359816" y="1008100"/>
                </a:lnTo>
                <a:lnTo>
                  <a:pt x="370128" y="980757"/>
                </a:lnTo>
                <a:lnTo>
                  <a:pt x="380936" y="951623"/>
                </a:lnTo>
                <a:lnTo>
                  <a:pt x="390740" y="922324"/>
                </a:lnTo>
                <a:lnTo>
                  <a:pt x="397979" y="894473"/>
                </a:lnTo>
                <a:lnTo>
                  <a:pt x="406158" y="920153"/>
                </a:lnTo>
                <a:lnTo>
                  <a:pt x="417055" y="950595"/>
                </a:lnTo>
                <a:lnTo>
                  <a:pt x="420585" y="959980"/>
                </a:lnTo>
                <a:lnTo>
                  <a:pt x="442899" y="937666"/>
                </a:lnTo>
                <a:close/>
              </a:path>
              <a:path w="1118234" h="1381125">
                <a:moveTo>
                  <a:pt x="772464" y="608114"/>
                </a:moveTo>
                <a:lnTo>
                  <a:pt x="134480" y="608114"/>
                </a:lnTo>
                <a:lnTo>
                  <a:pt x="120675" y="613791"/>
                </a:lnTo>
                <a:lnTo>
                  <a:pt x="116078" y="626287"/>
                </a:lnTo>
                <a:lnTo>
                  <a:pt x="120675" y="638784"/>
                </a:lnTo>
                <a:lnTo>
                  <a:pt x="134480" y="644461"/>
                </a:lnTo>
                <a:lnTo>
                  <a:pt x="736117" y="644461"/>
                </a:lnTo>
                <a:lnTo>
                  <a:pt x="772464" y="608114"/>
                </a:lnTo>
                <a:close/>
              </a:path>
              <a:path w="1118234" h="1381125">
                <a:moveTo>
                  <a:pt x="911542" y="469036"/>
                </a:moveTo>
                <a:lnTo>
                  <a:pt x="134480" y="469023"/>
                </a:lnTo>
                <a:lnTo>
                  <a:pt x="120675" y="474713"/>
                </a:lnTo>
                <a:lnTo>
                  <a:pt x="116078" y="487210"/>
                </a:lnTo>
                <a:lnTo>
                  <a:pt x="120675" y="499694"/>
                </a:lnTo>
                <a:lnTo>
                  <a:pt x="134480" y="505383"/>
                </a:lnTo>
                <a:lnTo>
                  <a:pt x="875195" y="505383"/>
                </a:lnTo>
                <a:lnTo>
                  <a:pt x="911542" y="469036"/>
                </a:lnTo>
                <a:close/>
              </a:path>
              <a:path w="1118234" h="1381125">
                <a:moveTo>
                  <a:pt x="1118184" y="262394"/>
                </a:moveTo>
                <a:lnTo>
                  <a:pt x="917676" y="61798"/>
                </a:lnTo>
                <a:lnTo>
                  <a:pt x="862139" y="6248"/>
                </a:lnTo>
                <a:lnTo>
                  <a:pt x="861936" y="5651"/>
                </a:lnTo>
                <a:lnTo>
                  <a:pt x="860831" y="5194"/>
                </a:lnTo>
                <a:lnTo>
                  <a:pt x="851954" y="190"/>
                </a:lnTo>
                <a:lnTo>
                  <a:pt x="849693" y="431"/>
                </a:lnTo>
                <a:lnTo>
                  <a:pt x="848702" y="0"/>
                </a:lnTo>
                <a:lnTo>
                  <a:pt x="91655" y="0"/>
                </a:lnTo>
                <a:lnTo>
                  <a:pt x="55968" y="7302"/>
                </a:lnTo>
                <a:lnTo>
                  <a:pt x="26809" y="27165"/>
                </a:lnTo>
                <a:lnTo>
                  <a:pt x="7188" y="56388"/>
                </a:lnTo>
                <a:lnTo>
                  <a:pt x="0" y="91833"/>
                </a:lnTo>
                <a:lnTo>
                  <a:pt x="0" y="743572"/>
                </a:lnTo>
                <a:lnTo>
                  <a:pt x="0" y="1229893"/>
                </a:lnTo>
                <a:lnTo>
                  <a:pt x="0" y="1380566"/>
                </a:lnTo>
                <a:lnTo>
                  <a:pt x="36347" y="1344218"/>
                </a:lnTo>
                <a:lnTo>
                  <a:pt x="36347" y="1248079"/>
                </a:lnTo>
                <a:lnTo>
                  <a:pt x="132486" y="1248079"/>
                </a:lnTo>
                <a:lnTo>
                  <a:pt x="168859" y="1211719"/>
                </a:lnTo>
                <a:lnTo>
                  <a:pt x="36347" y="1211719"/>
                </a:lnTo>
                <a:lnTo>
                  <a:pt x="36347" y="761784"/>
                </a:lnTo>
                <a:lnTo>
                  <a:pt x="618794" y="761784"/>
                </a:lnTo>
                <a:lnTo>
                  <a:pt x="655218" y="725360"/>
                </a:lnTo>
                <a:lnTo>
                  <a:pt x="36347" y="725360"/>
                </a:lnTo>
                <a:lnTo>
                  <a:pt x="36347" y="91833"/>
                </a:lnTo>
                <a:lnTo>
                  <a:pt x="40665" y="70485"/>
                </a:lnTo>
                <a:lnTo>
                  <a:pt x="52476" y="52819"/>
                </a:lnTo>
                <a:lnTo>
                  <a:pt x="70091" y="40779"/>
                </a:lnTo>
                <a:lnTo>
                  <a:pt x="91782" y="36322"/>
                </a:lnTo>
                <a:lnTo>
                  <a:pt x="830516" y="36322"/>
                </a:lnTo>
                <a:lnTo>
                  <a:pt x="830516" y="292735"/>
                </a:lnTo>
                <a:lnTo>
                  <a:pt x="837692" y="328523"/>
                </a:lnTo>
                <a:lnTo>
                  <a:pt x="857288" y="357695"/>
                </a:lnTo>
                <a:lnTo>
                  <a:pt x="886434" y="377317"/>
                </a:lnTo>
                <a:lnTo>
                  <a:pt x="922248" y="384505"/>
                </a:lnTo>
                <a:lnTo>
                  <a:pt x="996073" y="384505"/>
                </a:lnTo>
                <a:lnTo>
                  <a:pt x="1032421" y="348157"/>
                </a:lnTo>
                <a:lnTo>
                  <a:pt x="922248" y="348157"/>
                </a:lnTo>
                <a:lnTo>
                  <a:pt x="900557" y="343839"/>
                </a:lnTo>
                <a:lnTo>
                  <a:pt x="882967" y="332041"/>
                </a:lnTo>
                <a:lnTo>
                  <a:pt x="871156" y="314426"/>
                </a:lnTo>
                <a:lnTo>
                  <a:pt x="866838" y="292735"/>
                </a:lnTo>
                <a:lnTo>
                  <a:pt x="866838" y="61798"/>
                </a:lnTo>
                <a:lnTo>
                  <a:pt x="1092733" y="287845"/>
                </a:lnTo>
                <a:lnTo>
                  <a:pt x="1118184" y="262394"/>
                </a:lnTo>
                <a:close/>
              </a:path>
            </a:pathLst>
          </a:custGeom>
          <a:solidFill>
            <a:srgbClr val="CC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42032" y="2083307"/>
            <a:ext cx="2973705" cy="2691765"/>
          </a:xfrm>
          <a:custGeom>
            <a:avLst/>
            <a:gdLst/>
            <a:ahLst/>
            <a:cxnLst/>
            <a:rect l="l" t="t" r="r" b="b"/>
            <a:pathLst>
              <a:path w="2973704" h="2691765">
                <a:moveTo>
                  <a:pt x="0" y="170179"/>
                </a:moveTo>
                <a:lnTo>
                  <a:pt x="6079" y="124942"/>
                </a:lnTo>
                <a:lnTo>
                  <a:pt x="23236" y="84290"/>
                </a:lnTo>
                <a:lnTo>
                  <a:pt x="49847" y="49847"/>
                </a:lnTo>
                <a:lnTo>
                  <a:pt x="84290" y="23236"/>
                </a:lnTo>
                <a:lnTo>
                  <a:pt x="124942" y="6079"/>
                </a:lnTo>
                <a:lnTo>
                  <a:pt x="170180" y="0"/>
                </a:lnTo>
                <a:lnTo>
                  <a:pt x="2803144" y="0"/>
                </a:lnTo>
                <a:lnTo>
                  <a:pt x="2848381" y="6079"/>
                </a:lnTo>
                <a:lnTo>
                  <a:pt x="2889033" y="23236"/>
                </a:lnTo>
                <a:lnTo>
                  <a:pt x="2923476" y="49847"/>
                </a:lnTo>
                <a:lnTo>
                  <a:pt x="2950087" y="84290"/>
                </a:lnTo>
                <a:lnTo>
                  <a:pt x="2967244" y="124942"/>
                </a:lnTo>
                <a:lnTo>
                  <a:pt x="2973323" y="170179"/>
                </a:lnTo>
                <a:lnTo>
                  <a:pt x="2973323" y="2521204"/>
                </a:lnTo>
                <a:lnTo>
                  <a:pt x="2967244" y="2566441"/>
                </a:lnTo>
                <a:lnTo>
                  <a:pt x="2950087" y="2607093"/>
                </a:lnTo>
                <a:lnTo>
                  <a:pt x="2923476" y="2641536"/>
                </a:lnTo>
                <a:lnTo>
                  <a:pt x="2889033" y="2668147"/>
                </a:lnTo>
                <a:lnTo>
                  <a:pt x="2848381" y="2685304"/>
                </a:lnTo>
                <a:lnTo>
                  <a:pt x="2803144" y="2691384"/>
                </a:lnTo>
                <a:lnTo>
                  <a:pt x="170180" y="2691384"/>
                </a:lnTo>
                <a:lnTo>
                  <a:pt x="124942" y="2685304"/>
                </a:lnTo>
                <a:lnTo>
                  <a:pt x="84290" y="2668147"/>
                </a:lnTo>
                <a:lnTo>
                  <a:pt x="49847" y="2641536"/>
                </a:lnTo>
                <a:lnTo>
                  <a:pt x="23236" y="2607093"/>
                </a:lnTo>
                <a:lnTo>
                  <a:pt x="6079" y="2566441"/>
                </a:lnTo>
                <a:lnTo>
                  <a:pt x="0" y="2521204"/>
                </a:lnTo>
                <a:lnTo>
                  <a:pt x="0" y="17017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84803" y="4376750"/>
            <a:ext cx="288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64179" y="2415311"/>
            <a:ext cx="1539240" cy="1536700"/>
          </a:xfrm>
          <a:custGeom>
            <a:avLst/>
            <a:gdLst/>
            <a:ahLst/>
            <a:cxnLst/>
            <a:rect l="l" t="t" r="r" b="b"/>
            <a:pathLst>
              <a:path w="1539239" h="1536700">
                <a:moveTo>
                  <a:pt x="713435" y="875169"/>
                </a:moveTo>
                <a:lnTo>
                  <a:pt x="711758" y="869124"/>
                </a:lnTo>
                <a:lnTo>
                  <a:pt x="708774" y="863523"/>
                </a:lnTo>
                <a:lnTo>
                  <a:pt x="645820" y="773747"/>
                </a:lnTo>
                <a:lnTo>
                  <a:pt x="645820" y="851890"/>
                </a:lnTo>
                <a:lnTo>
                  <a:pt x="585203" y="851890"/>
                </a:lnTo>
                <a:lnTo>
                  <a:pt x="575652" y="853567"/>
                </a:lnTo>
                <a:lnTo>
                  <a:pt x="568299" y="858291"/>
                </a:lnTo>
                <a:lnTo>
                  <a:pt x="563562" y="865644"/>
                </a:lnTo>
                <a:lnTo>
                  <a:pt x="561886" y="875169"/>
                </a:lnTo>
                <a:lnTo>
                  <a:pt x="561886" y="1147495"/>
                </a:lnTo>
                <a:lnTo>
                  <a:pt x="428993" y="1147495"/>
                </a:lnTo>
                <a:lnTo>
                  <a:pt x="428993" y="868184"/>
                </a:lnTo>
                <a:lnTo>
                  <a:pt x="426669" y="863523"/>
                </a:lnTo>
                <a:lnTo>
                  <a:pt x="417334" y="854214"/>
                </a:lnTo>
                <a:lnTo>
                  <a:pt x="412673" y="851890"/>
                </a:lnTo>
                <a:lnTo>
                  <a:pt x="345059" y="851890"/>
                </a:lnTo>
                <a:lnTo>
                  <a:pt x="496608" y="635431"/>
                </a:lnTo>
                <a:lnTo>
                  <a:pt x="645820" y="851890"/>
                </a:lnTo>
                <a:lnTo>
                  <a:pt x="645820" y="773747"/>
                </a:lnTo>
                <a:lnTo>
                  <a:pt x="548830" y="635431"/>
                </a:lnTo>
                <a:lnTo>
                  <a:pt x="512927" y="584225"/>
                </a:lnTo>
                <a:lnTo>
                  <a:pt x="504151" y="577672"/>
                </a:lnTo>
                <a:lnTo>
                  <a:pt x="493407" y="575487"/>
                </a:lnTo>
                <a:lnTo>
                  <a:pt x="483095" y="577672"/>
                </a:lnTo>
                <a:lnTo>
                  <a:pt x="475627" y="584225"/>
                </a:lnTo>
                <a:lnTo>
                  <a:pt x="279781" y="863523"/>
                </a:lnTo>
                <a:lnTo>
                  <a:pt x="275120" y="870508"/>
                </a:lnTo>
                <a:lnTo>
                  <a:pt x="275120" y="879817"/>
                </a:lnTo>
                <a:lnTo>
                  <a:pt x="300761" y="898448"/>
                </a:lnTo>
                <a:lnTo>
                  <a:pt x="382371" y="898448"/>
                </a:lnTo>
                <a:lnTo>
                  <a:pt x="382371" y="1177759"/>
                </a:lnTo>
                <a:lnTo>
                  <a:pt x="384695" y="1182408"/>
                </a:lnTo>
                <a:lnTo>
                  <a:pt x="394030" y="1191717"/>
                </a:lnTo>
                <a:lnTo>
                  <a:pt x="398691" y="1194041"/>
                </a:lnTo>
                <a:lnTo>
                  <a:pt x="585203" y="1194041"/>
                </a:lnTo>
                <a:lnTo>
                  <a:pt x="594753" y="1192377"/>
                </a:lnTo>
                <a:lnTo>
                  <a:pt x="602107" y="1187640"/>
                </a:lnTo>
                <a:lnTo>
                  <a:pt x="606844" y="1180299"/>
                </a:lnTo>
                <a:lnTo>
                  <a:pt x="608520" y="1170774"/>
                </a:lnTo>
                <a:lnTo>
                  <a:pt x="608520" y="1147495"/>
                </a:lnTo>
                <a:lnTo>
                  <a:pt x="608520" y="898448"/>
                </a:lnTo>
                <a:lnTo>
                  <a:pt x="699439" y="898448"/>
                </a:lnTo>
                <a:lnTo>
                  <a:pt x="706437" y="893787"/>
                </a:lnTo>
                <a:lnTo>
                  <a:pt x="711098" y="886802"/>
                </a:lnTo>
                <a:lnTo>
                  <a:pt x="713359" y="881202"/>
                </a:lnTo>
                <a:lnTo>
                  <a:pt x="713435" y="875169"/>
                </a:lnTo>
                <a:close/>
              </a:path>
              <a:path w="1539239" h="1536700">
                <a:moveTo>
                  <a:pt x="1261325" y="875169"/>
                </a:moveTo>
                <a:lnTo>
                  <a:pt x="1259649" y="869124"/>
                </a:lnTo>
                <a:lnTo>
                  <a:pt x="1256652" y="863523"/>
                </a:lnTo>
                <a:lnTo>
                  <a:pt x="1193711" y="773760"/>
                </a:lnTo>
                <a:lnTo>
                  <a:pt x="1193711" y="851890"/>
                </a:lnTo>
                <a:lnTo>
                  <a:pt x="1133094" y="851890"/>
                </a:lnTo>
                <a:lnTo>
                  <a:pt x="1123543" y="853567"/>
                </a:lnTo>
                <a:lnTo>
                  <a:pt x="1116190" y="858291"/>
                </a:lnTo>
                <a:lnTo>
                  <a:pt x="1111453" y="865644"/>
                </a:lnTo>
                <a:lnTo>
                  <a:pt x="1109776" y="875169"/>
                </a:lnTo>
                <a:lnTo>
                  <a:pt x="1109776" y="1147495"/>
                </a:lnTo>
                <a:lnTo>
                  <a:pt x="976884" y="1147495"/>
                </a:lnTo>
                <a:lnTo>
                  <a:pt x="976884" y="875169"/>
                </a:lnTo>
                <a:lnTo>
                  <a:pt x="975207" y="865644"/>
                </a:lnTo>
                <a:lnTo>
                  <a:pt x="970470" y="858291"/>
                </a:lnTo>
                <a:lnTo>
                  <a:pt x="963117" y="853567"/>
                </a:lnTo>
                <a:lnTo>
                  <a:pt x="953566" y="851890"/>
                </a:lnTo>
                <a:lnTo>
                  <a:pt x="892949" y="851890"/>
                </a:lnTo>
                <a:lnTo>
                  <a:pt x="1042162" y="635431"/>
                </a:lnTo>
                <a:lnTo>
                  <a:pt x="1193711" y="851890"/>
                </a:lnTo>
                <a:lnTo>
                  <a:pt x="1193711" y="773760"/>
                </a:lnTo>
                <a:lnTo>
                  <a:pt x="1096721" y="635431"/>
                </a:lnTo>
                <a:lnTo>
                  <a:pt x="1060818" y="584225"/>
                </a:lnTo>
                <a:lnTo>
                  <a:pt x="1052042" y="577672"/>
                </a:lnTo>
                <a:lnTo>
                  <a:pt x="1041285" y="575487"/>
                </a:lnTo>
                <a:lnTo>
                  <a:pt x="1030986" y="577672"/>
                </a:lnTo>
                <a:lnTo>
                  <a:pt x="1023518" y="584225"/>
                </a:lnTo>
                <a:lnTo>
                  <a:pt x="830008" y="861199"/>
                </a:lnTo>
                <a:lnTo>
                  <a:pt x="825347" y="868184"/>
                </a:lnTo>
                <a:lnTo>
                  <a:pt x="825347" y="877493"/>
                </a:lnTo>
                <a:lnTo>
                  <a:pt x="827671" y="884478"/>
                </a:lnTo>
                <a:lnTo>
                  <a:pt x="832332" y="891463"/>
                </a:lnTo>
                <a:lnTo>
                  <a:pt x="839330" y="896112"/>
                </a:lnTo>
                <a:lnTo>
                  <a:pt x="930262" y="896112"/>
                </a:lnTo>
                <a:lnTo>
                  <a:pt x="930262" y="1168438"/>
                </a:lnTo>
                <a:lnTo>
                  <a:pt x="931926" y="1177975"/>
                </a:lnTo>
                <a:lnTo>
                  <a:pt x="936663" y="1185316"/>
                </a:lnTo>
                <a:lnTo>
                  <a:pt x="944029" y="1190040"/>
                </a:lnTo>
                <a:lnTo>
                  <a:pt x="953566" y="1191717"/>
                </a:lnTo>
                <a:lnTo>
                  <a:pt x="1133094" y="1191717"/>
                </a:lnTo>
                <a:lnTo>
                  <a:pt x="1142631" y="1190040"/>
                </a:lnTo>
                <a:lnTo>
                  <a:pt x="1149997" y="1185316"/>
                </a:lnTo>
                <a:lnTo>
                  <a:pt x="1154734" y="1177975"/>
                </a:lnTo>
                <a:lnTo>
                  <a:pt x="1156411" y="1168438"/>
                </a:lnTo>
                <a:lnTo>
                  <a:pt x="1156411" y="1147495"/>
                </a:lnTo>
                <a:lnTo>
                  <a:pt x="1156411" y="898448"/>
                </a:lnTo>
                <a:lnTo>
                  <a:pt x="1247330" y="898448"/>
                </a:lnTo>
                <a:lnTo>
                  <a:pt x="1254328" y="893787"/>
                </a:lnTo>
                <a:lnTo>
                  <a:pt x="1258989" y="886802"/>
                </a:lnTo>
                <a:lnTo>
                  <a:pt x="1261249" y="881202"/>
                </a:lnTo>
                <a:lnTo>
                  <a:pt x="1261325" y="875169"/>
                </a:lnTo>
                <a:close/>
              </a:path>
              <a:path w="1539239" h="1536700">
                <a:moveTo>
                  <a:pt x="1317269" y="1261541"/>
                </a:moveTo>
                <a:lnTo>
                  <a:pt x="1315605" y="1252016"/>
                </a:lnTo>
                <a:lnTo>
                  <a:pt x="1310868" y="1244676"/>
                </a:lnTo>
                <a:lnTo>
                  <a:pt x="1303502" y="1239939"/>
                </a:lnTo>
                <a:lnTo>
                  <a:pt x="1293964" y="1238275"/>
                </a:lnTo>
                <a:lnTo>
                  <a:pt x="1270647" y="1238275"/>
                </a:lnTo>
                <a:lnTo>
                  <a:pt x="1270647" y="1284820"/>
                </a:lnTo>
                <a:lnTo>
                  <a:pt x="1270647" y="1391881"/>
                </a:lnTo>
                <a:lnTo>
                  <a:pt x="268122" y="1391881"/>
                </a:lnTo>
                <a:lnTo>
                  <a:pt x="268122" y="1284820"/>
                </a:lnTo>
                <a:lnTo>
                  <a:pt x="1270647" y="1284820"/>
                </a:lnTo>
                <a:lnTo>
                  <a:pt x="1270647" y="1238275"/>
                </a:lnTo>
                <a:lnTo>
                  <a:pt x="244817" y="1238275"/>
                </a:lnTo>
                <a:lnTo>
                  <a:pt x="236258" y="1240269"/>
                </a:lnTo>
                <a:lnTo>
                  <a:pt x="228777" y="1245539"/>
                </a:lnTo>
                <a:lnTo>
                  <a:pt x="223507" y="1252994"/>
                </a:lnTo>
                <a:lnTo>
                  <a:pt x="221500" y="1261541"/>
                </a:lnTo>
                <a:lnTo>
                  <a:pt x="221500" y="1415161"/>
                </a:lnTo>
                <a:lnTo>
                  <a:pt x="223177" y="1424686"/>
                </a:lnTo>
                <a:lnTo>
                  <a:pt x="227914" y="1432039"/>
                </a:lnTo>
                <a:lnTo>
                  <a:pt x="235267" y="1436763"/>
                </a:lnTo>
                <a:lnTo>
                  <a:pt x="244817" y="1438440"/>
                </a:lnTo>
                <a:lnTo>
                  <a:pt x="1293964" y="1438440"/>
                </a:lnTo>
                <a:lnTo>
                  <a:pt x="1303502" y="1436763"/>
                </a:lnTo>
                <a:lnTo>
                  <a:pt x="1310868" y="1432039"/>
                </a:lnTo>
                <a:lnTo>
                  <a:pt x="1315605" y="1424686"/>
                </a:lnTo>
                <a:lnTo>
                  <a:pt x="1317269" y="1415161"/>
                </a:lnTo>
                <a:lnTo>
                  <a:pt x="1317269" y="1391881"/>
                </a:lnTo>
                <a:lnTo>
                  <a:pt x="1317269" y="1284820"/>
                </a:lnTo>
                <a:lnTo>
                  <a:pt x="1317269" y="1261541"/>
                </a:lnTo>
                <a:close/>
              </a:path>
              <a:path w="1539239" h="1536700">
                <a:moveTo>
                  <a:pt x="1538757" y="216458"/>
                </a:moveTo>
                <a:lnTo>
                  <a:pt x="1532991" y="167093"/>
                </a:lnTo>
                <a:lnTo>
                  <a:pt x="1516570" y="121627"/>
                </a:lnTo>
                <a:lnTo>
                  <a:pt x="1492135" y="83426"/>
                </a:lnTo>
                <a:lnTo>
                  <a:pt x="1492135" y="216458"/>
                </a:lnTo>
                <a:lnTo>
                  <a:pt x="1492135" y="328180"/>
                </a:lnTo>
                <a:lnTo>
                  <a:pt x="1415199" y="328180"/>
                </a:lnTo>
                <a:lnTo>
                  <a:pt x="1415199" y="372414"/>
                </a:lnTo>
                <a:lnTo>
                  <a:pt x="1415199" y="1489646"/>
                </a:lnTo>
                <a:lnTo>
                  <a:pt x="123571" y="1489646"/>
                </a:lnTo>
                <a:lnTo>
                  <a:pt x="123571" y="374738"/>
                </a:lnTo>
                <a:lnTo>
                  <a:pt x="547903" y="374738"/>
                </a:lnTo>
                <a:lnTo>
                  <a:pt x="547903" y="558609"/>
                </a:lnTo>
                <a:lnTo>
                  <a:pt x="554888" y="567931"/>
                </a:lnTo>
                <a:lnTo>
                  <a:pt x="561886" y="570255"/>
                </a:lnTo>
                <a:lnTo>
                  <a:pt x="568845" y="572477"/>
                </a:lnTo>
                <a:lnTo>
                  <a:pt x="575589" y="572287"/>
                </a:lnTo>
                <a:lnTo>
                  <a:pt x="581888" y="569925"/>
                </a:lnTo>
                <a:lnTo>
                  <a:pt x="587540" y="565594"/>
                </a:lnTo>
                <a:lnTo>
                  <a:pt x="657644" y="491121"/>
                </a:lnTo>
                <a:lnTo>
                  <a:pt x="769391" y="372414"/>
                </a:lnTo>
                <a:lnTo>
                  <a:pt x="951242" y="563270"/>
                </a:lnTo>
                <a:lnTo>
                  <a:pt x="956881" y="567601"/>
                </a:lnTo>
                <a:lnTo>
                  <a:pt x="963193" y="569963"/>
                </a:lnTo>
                <a:lnTo>
                  <a:pt x="969924" y="570141"/>
                </a:lnTo>
                <a:lnTo>
                  <a:pt x="976884" y="567931"/>
                </a:lnTo>
                <a:lnTo>
                  <a:pt x="986205" y="563270"/>
                </a:lnTo>
                <a:lnTo>
                  <a:pt x="990879" y="556285"/>
                </a:lnTo>
                <a:lnTo>
                  <a:pt x="990879" y="491121"/>
                </a:lnTo>
                <a:lnTo>
                  <a:pt x="990879" y="372414"/>
                </a:lnTo>
                <a:lnTo>
                  <a:pt x="1415199" y="372414"/>
                </a:lnTo>
                <a:lnTo>
                  <a:pt x="1415199" y="328180"/>
                </a:lnTo>
                <a:lnTo>
                  <a:pt x="990879" y="328180"/>
                </a:lnTo>
                <a:lnTo>
                  <a:pt x="990879" y="46545"/>
                </a:lnTo>
                <a:lnTo>
                  <a:pt x="1321943" y="46545"/>
                </a:lnTo>
                <a:lnTo>
                  <a:pt x="1366926" y="52666"/>
                </a:lnTo>
                <a:lnTo>
                  <a:pt x="1407515" y="69913"/>
                </a:lnTo>
                <a:lnTo>
                  <a:pt x="1442008" y="96583"/>
                </a:lnTo>
                <a:lnTo>
                  <a:pt x="1468729" y="131025"/>
                </a:lnTo>
                <a:lnTo>
                  <a:pt x="1486001" y="171551"/>
                </a:lnTo>
                <a:lnTo>
                  <a:pt x="1492135" y="216458"/>
                </a:lnTo>
                <a:lnTo>
                  <a:pt x="1492135" y="83426"/>
                </a:lnTo>
                <a:lnTo>
                  <a:pt x="1490865" y="81432"/>
                </a:lnTo>
                <a:lnTo>
                  <a:pt x="1457198" y="47815"/>
                </a:lnTo>
                <a:lnTo>
                  <a:pt x="1455204" y="46545"/>
                </a:lnTo>
                <a:lnTo>
                  <a:pt x="1416926" y="22148"/>
                </a:lnTo>
                <a:lnTo>
                  <a:pt x="1371384" y="5753"/>
                </a:lnTo>
                <a:lnTo>
                  <a:pt x="1321943" y="0"/>
                </a:lnTo>
                <a:lnTo>
                  <a:pt x="944245" y="0"/>
                </a:lnTo>
                <a:lnTo>
                  <a:pt x="944245" y="46545"/>
                </a:lnTo>
                <a:lnTo>
                  <a:pt x="944245" y="491121"/>
                </a:lnTo>
                <a:lnTo>
                  <a:pt x="831951" y="372414"/>
                </a:lnTo>
                <a:lnTo>
                  <a:pt x="785710" y="323532"/>
                </a:lnTo>
                <a:lnTo>
                  <a:pt x="781050" y="318871"/>
                </a:lnTo>
                <a:lnTo>
                  <a:pt x="774052" y="316547"/>
                </a:lnTo>
                <a:lnTo>
                  <a:pt x="762393" y="316547"/>
                </a:lnTo>
                <a:lnTo>
                  <a:pt x="757732" y="318871"/>
                </a:lnTo>
                <a:lnTo>
                  <a:pt x="753071" y="323532"/>
                </a:lnTo>
                <a:lnTo>
                  <a:pt x="594525" y="491121"/>
                </a:lnTo>
                <a:lnTo>
                  <a:pt x="594525" y="328180"/>
                </a:lnTo>
                <a:lnTo>
                  <a:pt x="594525" y="46545"/>
                </a:lnTo>
                <a:lnTo>
                  <a:pt x="944245" y="46545"/>
                </a:lnTo>
                <a:lnTo>
                  <a:pt x="944245" y="0"/>
                </a:lnTo>
                <a:lnTo>
                  <a:pt x="547903" y="0"/>
                </a:lnTo>
                <a:lnTo>
                  <a:pt x="547903" y="46545"/>
                </a:lnTo>
                <a:lnTo>
                  <a:pt x="547903" y="328180"/>
                </a:lnTo>
                <a:lnTo>
                  <a:pt x="46634" y="328180"/>
                </a:lnTo>
                <a:lnTo>
                  <a:pt x="46634" y="216458"/>
                </a:lnTo>
                <a:lnTo>
                  <a:pt x="52768" y="171551"/>
                </a:lnTo>
                <a:lnTo>
                  <a:pt x="70027" y="131025"/>
                </a:lnTo>
                <a:lnTo>
                  <a:pt x="96761" y="96583"/>
                </a:lnTo>
                <a:lnTo>
                  <a:pt x="131254" y="69913"/>
                </a:lnTo>
                <a:lnTo>
                  <a:pt x="171843" y="52666"/>
                </a:lnTo>
                <a:lnTo>
                  <a:pt x="216839" y="46545"/>
                </a:lnTo>
                <a:lnTo>
                  <a:pt x="547903" y="46545"/>
                </a:lnTo>
                <a:lnTo>
                  <a:pt x="547903" y="0"/>
                </a:lnTo>
                <a:lnTo>
                  <a:pt x="216839" y="0"/>
                </a:lnTo>
                <a:lnTo>
                  <a:pt x="167386" y="5753"/>
                </a:lnTo>
                <a:lnTo>
                  <a:pt x="121843" y="22148"/>
                </a:lnTo>
                <a:lnTo>
                  <a:pt x="81572" y="47815"/>
                </a:lnTo>
                <a:lnTo>
                  <a:pt x="47904" y="81432"/>
                </a:lnTo>
                <a:lnTo>
                  <a:pt x="22186" y="121627"/>
                </a:lnTo>
                <a:lnTo>
                  <a:pt x="5778" y="167093"/>
                </a:lnTo>
                <a:lnTo>
                  <a:pt x="0" y="216458"/>
                </a:lnTo>
                <a:lnTo>
                  <a:pt x="0" y="351459"/>
                </a:lnTo>
                <a:lnTo>
                  <a:pt x="1676" y="360984"/>
                </a:lnTo>
                <a:lnTo>
                  <a:pt x="6413" y="368338"/>
                </a:lnTo>
                <a:lnTo>
                  <a:pt x="13779" y="373062"/>
                </a:lnTo>
                <a:lnTo>
                  <a:pt x="23317" y="374738"/>
                </a:lnTo>
                <a:lnTo>
                  <a:pt x="76936" y="374738"/>
                </a:lnTo>
                <a:lnTo>
                  <a:pt x="76936" y="1512925"/>
                </a:lnTo>
                <a:lnTo>
                  <a:pt x="78613" y="1522450"/>
                </a:lnTo>
                <a:lnTo>
                  <a:pt x="83350" y="1529791"/>
                </a:lnTo>
                <a:lnTo>
                  <a:pt x="90716" y="1534528"/>
                </a:lnTo>
                <a:lnTo>
                  <a:pt x="100253" y="1536192"/>
                </a:lnTo>
                <a:lnTo>
                  <a:pt x="1438516" y="1536192"/>
                </a:lnTo>
                <a:lnTo>
                  <a:pt x="1448054" y="1534528"/>
                </a:lnTo>
                <a:lnTo>
                  <a:pt x="1455407" y="1529791"/>
                </a:lnTo>
                <a:lnTo>
                  <a:pt x="1460144" y="1522450"/>
                </a:lnTo>
                <a:lnTo>
                  <a:pt x="1461820" y="1512925"/>
                </a:lnTo>
                <a:lnTo>
                  <a:pt x="1461820" y="1489646"/>
                </a:lnTo>
                <a:lnTo>
                  <a:pt x="1461820" y="374738"/>
                </a:lnTo>
                <a:lnTo>
                  <a:pt x="1515452" y="374738"/>
                </a:lnTo>
                <a:lnTo>
                  <a:pt x="1524990" y="373062"/>
                </a:lnTo>
                <a:lnTo>
                  <a:pt x="1526006" y="372414"/>
                </a:lnTo>
                <a:lnTo>
                  <a:pt x="1532356" y="368338"/>
                </a:lnTo>
                <a:lnTo>
                  <a:pt x="1537081" y="360984"/>
                </a:lnTo>
                <a:lnTo>
                  <a:pt x="1538757" y="351459"/>
                </a:lnTo>
                <a:lnTo>
                  <a:pt x="1538757" y="328180"/>
                </a:lnTo>
                <a:lnTo>
                  <a:pt x="1538757" y="216458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76009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Different</a:t>
            </a:r>
            <a:r>
              <a:rPr spc="-30" dirty="0"/>
              <a:t> </a:t>
            </a:r>
            <a:r>
              <a:rPr dirty="0"/>
              <a:t>Inventory</a:t>
            </a:r>
            <a:r>
              <a:rPr spc="-5" dirty="0"/>
              <a:t> Format</a:t>
            </a:r>
            <a:r>
              <a:rPr spc="-20" dirty="0"/>
              <a:t> </a:t>
            </a:r>
            <a:r>
              <a:rPr spc="-5"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2849879" y="1350263"/>
            <a:ext cx="1635760" cy="500380"/>
          </a:xfrm>
          <a:custGeom>
            <a:avLst/>
            <a:gdLst/>
            <a:ahLst/>
            <a:cxnLst/>
            <a:rect l="l" t="t" r="r" b="b"/>
            <a:pathLst>
              <a:path w="1635760" h="500380">
                <a:moveTo>
                  <a:pt x="0" y="31623"/>
                </a:moveTo>
                <a:lnTo>
                  <a:pt x="2476" y="19288"/>
                </a:lnTo>
                <a:lnTo>
                  <a:pt x="9239" y="9239"/>
                </a:lnTo>
                <a:lnTo>
                  <a:pt x="19288" y="2476"/>
                </a:lnTo>
                <a:lnTo>
                  <a:pt x="31622" y="0"/>
                </a:lnTo>
                <a:lnTo>
                  <a:pt x="1603629" y="0"/>
                </a:lnTo>
                <a:lnTo>
                  <a:pt x="1615963" y="2476"/>
                </a:lnTo>
                <a:lnTo>
                  <a:pt x="1626012" y="9239"/>
                </a:lnTo>
                <a:lnTo>
                  <a:pt x="1632775" y="19288"/>
                </a:lnTo>
                <a:lnTo>
                  <a:pt x="1635252" y="31623"/>
                </a:lnTo>
                <a:lnTo>
                  <a:pt x="1635252" y="468249"/>
                </a:lnTo>
                <a:lnTo>
                  <a:pt x="1632775" y="480583"/>
                </a:lnTo>
                <a:lnTo>
                  <a:pt x="1626012" y="490632"/>
                </a:lnTo>
                <a:lnTo>
                  <a:pt x="1615963" y="497395"/>
                </a:lnTo>
                <a:lnTo>
                  <a:pt x="1603629" y="499872"/>
                </a:lnTo>
                <a:lnTo>
                  <a:pt x="31622" y="499872"/>
                </a:lnTo>
                <a:lnTo>
                  <a:pt x="19288" y="497395"/>
                </a:lnTo>
                <a:lnTo>
                  <a:pt x="9239" y="490632"/>
                </a:lnTo>
                <a:lnTo>
                  <a:pt x="2476" y="480583"/>
                </a:lnTo>
                <a:lnTo>
                  <a:pt x="0" y="468249"/>
                </a:lnTo>
                <a:lnTo>
                  <a:pt x="0" y="31623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87978" y="1435353"/>
            <a:ext cx="560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YAML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5547" y="1350263"/>
            <a:ext cx="1635760" cy="500380"/>
          </a:xfrm>
          <a:custGeom>
            <a:avLst/>
            <a:gdLst/>
            <a:ahLst/>
            <a:cxnLst/>
            <a:rect l="l" t="t" r="r" b="b"/>
            <a:pathLst>
              <a:path w="1635760" h="500380">
                <a:moveTo>
                  <a:pt x="0" y="31623"/>
                </a:moveTo>
                <a:lnTo>
                  <a:pt x="2483" y="19288"/>
                </a:lnTo>
                <a:lnTo>
                  <a:pt x="9255" y="9239"/>
                </a:lnTo>
                <a:lnTo>
                  <a:pt x="19298" y="2476"/>
                </a:lnTo>
                <a:lnTo>
                  <a:pt x="31597" y="0"/>
                </a:lnTo>
                <a:lnTo>
                  <a:pt x="1603629" y="0"/>
                </a:lnTo>
                <a:lnTo>
                  <a:pt x="1615963" y="2476"/>
                </a:lnTo>
                <a:lnTo>
                  <a:pt x="1626012" y="9239"/>
                </a:lnTo>
                <a:lnTo>
                  <a:pt x="1632775" y="19288"/>
                </a:lnTo>
                <a:lnTo>
                  <a:pt x="1635252" y="31623"/>
                </a:lnTo>
                <a:lnTo>
                  <a:pt x="1635252" y="468249"/>
                </a:lnTo>
                <a:lnTo>
                  <a:pt x="1632775" y="480583"/>
                </a:lnTo>
                <a:lnTo>
                  <a:pt x="1626012" y="490632"/>
                </a:lnTo>
                <a:lnTo>
                  <a:pt x="1615963" y="497395"/>
                </a:lnTo>
                <a:lnTo>
                  <a:pt x="1603629" y="499872"/>
                </a:lnTo>
                <a:lnTo>
                  <a:pt x="31597" y="499872"/>
                </a:lnTo>
                <a:lnTo>
                  <a:pt x="19298" y="497395"/>
                </a:lnTo>
                <a:lnTo>
                  <a:pt x="9255" y="490632"/>
                </a:lnTo>
                <a:lnTo>
                  <a:pt x="2483" y="480583"/>
                </a:lnTo>
                <a:lnTo>
                  <a:pt x="0" y="468249"/>
                </a:lnTo>
                <a:lnTo>
                  <a:pt x="0" y="31623"/>
                </a:lnTo>
                <a:close/>
              </a:path>
            </a:pathLst>
          </a:custGeom>
          <a:ln w="12699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6525" y="1435353"/>
            <a:ext cx="159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3610" y="2060701"/>
            <a:ext cx="3555365" cy="3460750"/>
            <a:chOff x="943610" y="2060701"/>
            <a:chExt cx="3555365" cy="3460750"/>
          </a:xfrm>
        </p:grpSpPr>
        <p:sp>
          <p:nvSpPr>
            <p:cNvPr id="8" name="object 8"/>
            <p:cNvSpPr/>
            <p:nvPr/>
          </p:nvSpPr>
          <p:spPr>
            <a:xfrm>
              <a:off x="2022118" y="2510374"/>
              <a:ext cx="1409700" cy="1365885"/>
            </a:xfrm>
            <a:custGeom>
              <a:avLst/>
              <a:gdLst/>
              <a:ahLst/>
              <a:cxnLst/>
              <a:rect l="l" t="t" r="r" b="b"/>
              <a:pathLst>
                <a:path w="1409700" h="1365885">
                  <a:moveTo>
                    <a:pt x="704634" y="0"/>
                  </a:moveTo>
                  <a:lnTo>
                    <a:pt x="658929" y="9260"/>
                  </a:lnTo>
                  <a:lnTo>
                    <a:pt x="621576" y="34505"/>
                  </a:lnTo>
                  <a:lnTo>
                    <a:pt x="596378" y="71925"/>
                  </a:lnTo>
                  <a:lnTo>
                    <a:pt x="587134" y="117714"/>
                  </a:lnTo>
                  <a:lnTo>
                    <a:pt x="596378" y="163487"/>
                  </a:lnTo>
                  <a:lnTo>
                    <a:pt x="621576" y="200909"/>
                  </a:lnTo>
                  <a:lnTo>
                    <a:pt x="658929" y="226163"/>
                  </a:lnTo>
                  <a:lnTo>
                    <a:pt x="704634" y="235429"/>
                  </a:lnTo>
                  <a:lnTo>
                    <a:pt x="750340" y="226163"/>
                  </a:lnTo>
                  <a:lnTo>
                    <a:pt x="787693" y="200909"/>
                  </a:lnTo>
                  <a:lnTo>
                    <a:pt x="796154" y="188343"/>
                  </a:lnTo>
                  <a:lnTo>
                    <a:pt x="704634" y="188343"/>
                  </a:lnTo>
                  <a:lnTo>
                    <a:pt x="677211" y="182781"/>
                  </a:lnTo>
                  <a:lnTo>
                    <a:pt x="654800" y="167626"/>
                  </a:lnTo>
                  <a:lnTo>
                    <a:pt x="639681" y="145171"/>
                  </a:lnTo>
                  <a:lnTo>
                    <a:pt x="634134" y="117714"/>
                  </a:lnTo>
                  <a:lnTo>
                    <a:pt x="639681" y="90241"/>
                  </a:lnTo>
                  <a:lnTo>
                    <a:pt x="654800" y="67789"/>
                  </a:lnTo>
                  <a:lnTo>
                    <a:pt x="677211" y="52642"/>
                  </a:lnTo>
                  <a:lnTo>
                    <a:pt x="704634" y="47085"/>
                  </a:lnTo>
                  <a:lnTo>
                    <a:pt x="796164" y="47085"/>
                  </a:lnTo>
                  <a:lnTo>
                    <a:pt x="787693" y="34505"/>
                  </a:lnTo>
                  <a:lnTo>
                    <a:pt x="750340" y="9260"/>
                  </a:lnTo>
                  <a:lnTo>
                    <a:pt x="704634" y="0"/>
                  </a:lnTo>
                  <a:close/>
                </a:path>
                <a:path w="1409700" h="1365885">
                  <a:moveTo>
                    <a:pt x="796164" y="47085"/>
                  </a:moveTo>
                  <a:lnTo>
                    <a:pt x="704634" y="47085"/>
                  </a:lnTo>
                  <a:lnTo>
                    <a:pt x="732041" y="52642"/>
                  </a:lnTo>
                  <a:lnTo>
                    <a:pt x="754455" y="67789"/>
                  </a:lnTo>
                  <a:lnTo>
                    <a:pt x="769583" y="90241"/>
                  </a:lnTo>
                  <a:lnTo>
                    <a:pt x="775135" y="117714"/>
                  </a:lnTo>
                  <a:lnTo>
                    <a:pt x="769583" y="145171"/>
                  </a:lnTo>
                  <a:lnTo>
                    <a:pt x="754455" y="167626"/>
                  </a:lnTo>
                  <a:lnTo>
                    <a:pt x="732041" y="182781"/>
                  </a:lnTo>
                  <a:lnTo>
                    <a:pt x="704634" y="188343"/>
                  </a:lnTo>
                  <a:lnTo>
                    <a:pt x="796154" y="188343"/>
                  </a:lnTo>
                  <a:lnTo>
                    <a:pt x="812891" y="163487"/>
                  </a:lnTo>
                  <a:lnTo>
                    <a:pt x="822135" y="117714"/>
                  </a:lnTo>
                  <a:lnTo>
                    <a:pt x="812891" y="71925"/>
                  </a:lnTo>
                  <a:lnTo>
                    <a:pt x="796164" y="47085"/>
                  </a:lnTo>
                  <a:close/>
                </a:path>
                <a:path w="1409700" h="1365885">
                  <a:moveTo>
                    <a:pt x="117500" y="1130051"/>
                  </a:moveTo>
                  <a:lnTo>
                    <a:pt x="71797" y="1139313"/>
                  </a:lnTo>
                  <a:lnTo>
                    <a:pt x="34445" y="1164559"/>
                  </a:lnTo>
                  <a:lnTo>
                    <a:pt x="9245" y="1201980"/>
                  </a:lnTo>
                  <a:lnTo>
                    <a:pt x="0" y="1247766"/>
                  </a:lnTo>
                  <a:lnTo>
                    <a:pt x="9245" y="1293552"/>
                  </a:lnTo>
                  <a:lnTo>
                    <a:pt x="34445" y="1330972"/>
                  </a:lnTo>
                  <a:lnTo>
                    <a:pt x="71797" y="1356219"/>
                  </a:lnTo>
                  <a:lnTo>
                    <a:pt x="117500" y="1365481"/>
                  </a:lnTo>
                  <a:lnTo>
                    <a:pt x="163203" y="1356219"/>
                  </a:lnTo>
                  <a:lnTo>
                    <a:pt x="200555" y="1330973"/>
                  </a:lnTo>
                  <a:lnTo>
                    <a:pt x="209026" y="1318395"/>
                  </a:lnTo>
                  <a:lnTo>
                    <a:pt x="117500" y="1318395"/>
                  </a:lnTo>
                  <a:lnTo>
                    <a:pt x="90086" y="1312835"/>
                  </a:lnTo>
                  <a:lnTo>
                    <a:pt x="67674" y="1297683"/>
                  </a:lnTo>
                  <a:lnTo>
                    <a:pt x="52549" y="1275229"/>
                  </a:lnTo>
                  <a:lnTo>
                    <a:pt x="47000" y="1247766"/>
                  </a:lnTo>
                  <a:lnTo>
                    <a:pt x="52549" y="1220302"/>
                  </a:lnTo>
                  <a:lnTo>
                    <a:pt x="67674" y="1197849"/>
                  </a:lnTo>
                  <a:lnTo>
                    <a:pt x="90086" y="1182697"/>
                  </a:lnTo>
                  <a:lnTo>
                    <a:pt x="117500" y="1177137"/>
                  </a:lnTo>
                  <a:lnTo>
                    <a:pt x="209026" y="1177137"/>
                  </a:lnTo>
                  <a:lnTo>
                    <a:pt x="200555" y="1164559"/>
                  </a:lnTo>
                  <a:lnTo>
                    <a:pt x="163203" y="1139313"/>
                  </a:lnTo>
                  <a:lnTo>
                    <a:pt x="117500" y="1130051"/>
                  </a:lnTo>
                  <a:close/>
                </a:path>
                <a:path w="1409700" h="1365885">
                  <a:moveTo>
                    <a:pt x="209026" y="1177137"/>
                  </a:moveTo>
                  <a:lnTo>
                    <a:pt x="117500" y="1177137"/>
                  </a:lnTo>
                  <a:lnTo>
                    <a:pt x="144914" y="1182697"/>
                  </a:lnTo>
                  <a:lnTo>
                    <a:pt x="167326" y="1197849"/>
                  </a:lnTo>
                  <a:lnTo>
                    <a:pt x="182451" y="1220302"/>
                  </a:lnTo>
                  <a:lnTo>
                    <a:pt x="188000" y="1247766"/>
                  </a:lnTo>
                  <a:lnTo>
                    <a:pt x="182451" y="1275229"/>
                  </a:lnTo>
                  <a:lnTo>
                    <a:pt x="167326" y="1297683"/>
                  </a:lnTo>
                  <a:lnTo>
                    <a:pt x="144914" y="1312835"/>
                  </a:lnTo>
                  <a:lnTo>
                    <a:pt x="117500" y="1318395"/>
                  </a:lnTo>
                  <a:lnTo>
                    <a:pt x="209026" y="1318395"/>
                  </a:lnTo>
                  <a:lnTo>
                    <a:pt x="225756" y="1293552"/>
                  </a:lnTo>
                  <a:lnTo>
                    <a:pt x="235001" y="1247766"/>
                  </a:lnTo>
                  <a:lnTo>
                    <a:pt x="225755" y="1201980"/>
                  </a:lnTo>
                  <a:lnTo>
                    <a:pt x="209026" y="1177137"/>
                  </a:lnTo>
                  <a:close/>
                </a:path>
                <a:path w="1409700" h="1365885">
                  <a:moveTo>
                    <a:pt x="1292137" y="1130051"/>
                  </a:moveTo>
                  <a:lnTo>
                    <a:pt x="1246431" y="1139313"/>
                  </a:lnTo>
                  <a:lnTo>
                    <a:pt x="1209079" y="1164559"/>
                  </a:lnTo>
                  <a:lnTo>
                    <a:pt x="1183881" y="1201980"/>
                  </a:lnTo>
                  <a:lnTo>
                    <a:pt x="1174637" y="1247766"/>
                  </a:lnTo>
                  <a:lnTo>
                    <a:pt x="1183881" y="1293552"/>
                  </a:lnTo>
                  <a:lnTo>
                    <a:pt x="1209079" y="1330973"/>
                  </a:lnTo>
                  <a:lnTo>
                    <a:pt x="1246431" y="1356219"/>
                  </a:lnTo>
                  <a:lnTo>
                    <a:pt x="1292137" y="1365481"/>
                  </a:lnTo>
                  <a:lnTo>
                    <a:pt x="1337843" y="1356219"/>
                  </a:lnTo>
                  <a:lnTo>
                    <a:pt x="1375196" y="1330973"/>
                  </a:lnTo>
                  <a:lnTo>
                    <a:pt x="1383665" y="1318395"/>
                  </a:lnTo>
                  <a:lnTo>
                    <a:pt x="1292137" y="1318395"/>
                  </a:lnTo>
                  <a:lnTo>
                    <a:pt x="1264714" y="1312835"/>
                  </a:lnTo>
                  <a:lnTo>
                    <a:pt x="1242302" y="1297683"/>
                  </a:lnTo>
                  <a:lnTo>
                    <a:pt x="1227183" y="1275230"/>
                  </a:lnTo>
                  <a:lnTo>
                    <a:pt x="1221637" y="1247766"/>
                  </a:lnTo>
                  <a:lnTo>
                    <a:pt x="1227183" y="1220302"/>
                  </a:lnTo>
                  <a:lnTo>
                    <a:pt x="1242302" y="1197849"/>
                  </a:lnTo>
                  <a:lnTo>
                    <a:pt x="1264714" y="1182697"/>
                  </a:lnTo>
                  <a:lnTo>
                    <a:pt x="1292137" y="1177137"/>
                  </a:lnTo>
                  <a:lnTo>
                    <a:pt x="1383665" y="1177137"/>
                  </a:lnTo>
                  <a:lnTo>
                    <a:pt x="1375196" y="1164559"/>
                  </a:lnTo>
                  <a:lnTo>
                    <a:pt x="1337843" y="1139313"/>
                  </a:lnTo>
                  <a:lnTo>
                    <a:pt x="1292137" y="1130051"/>
                  </a:lnTo>
                  <a:close/>
                </a:path>
                <a:path w="1409700" h="1365885">
                  <a:moveTo>
                    <a:pt x="1383665" y="1177137"/>
                  </a:moveTo>
                  <a:lnTo>
                    <a:pt x="1292137" y="1177137"/>
                  </a:lnTo>
                  <a:lnTo>
                    <a:pt x="1319544" y="1182697"/>
                  </a:lnTo>
                  <a:lnTo>
                    <a:pt x="1341958" y="1197849"/>
                  </a:lnTo>
                  <a:lnTo>
                    <a:pt x="1357086" y="1220302"/>
                  </a:lnTo>
                  <a:lnTo>
                    <a:pt x="1362638" y="1247766"/>
                  </a:lnTo>
                  <a:lnTo>
                    <a:pt x="1357086" y="1275230"/>
                  </a:lnTo>
                  <a:lnTo>
                    <a:pt x="1341958" y="1297683"/>
                  </a:lnTo>
                  <a:lnTo>
                    <a:pt x="1319544" y="1312835"/>
                  </a:lnTo>
                  <a:lnTo>
                    <a:pt x="1292137" y="1318395"/>
                  </a:lnTo>
                  <a:lnTo>
                    <a:pt x="1383665" y="1318395"/>
                  </a:lnTo>
                  <a:lnTo>
                    <a:pt x="1400394" y="1293552"/>
                  </a:lnTo>
                  <a:lnTo>
                    <a:pt x="1409638" y="1247766"/>
                  </a:lnTo>
                  <a:lnTo>
                    <a:pt x="1400394" y="1201980"/>
                  </a:lnTo>
                  <a:lnTo>
                    <a:pt x="1383665" y="1177137"/>
                  </a:lnTo>
                  <a:close/>
                </a:path>
                <a:path w="1409700" h="1365885">
                  <a:moveTo>
                    <a:pt x="681487" y="1130051"/>
                  </a:moveTo>
                  <a:lnTo>
                    <a:pt x="635798" y="1139313"/>
                  </a:lnTo>
                  <a:lnTo>
                    <a:pt x="598443" y="1164559"/>
                  </a:lnTo>
                  <a:lnTo>
                    <a:pt x="573236" y="1201980"/>
                  </a:lnTo>
                  <a:lnTo>
                    <a:pt x="563986" y="1247766"/>
                  </a:lnTo>
                  <a:lnTo>
                    <a:pt x="573236" y="1293552"/>
                  </a:lnTo>
                  <a:lnTo>
                    <a:pt x="598443" y="1330973"/>
                  </a:lnTo>
                  <a:lnTo>
                    <a:pt x="635798" y="1356219"/>
                  </a:lnTo>
                  <a:lnTo>
                    <a:pt x="681487" y="1365481"/>
                  </a:lnTo>
                  <a:lnTo>
                    <a:pt x="727193" y="1356219"/>
                  </a:lnTo>
                  <a:lnTo>
                    <a:pt x="764545" y="1330973"/>
                  </a:lnTo>
                  <a:lnTo>
                    <a:pt x="773015" y="1318395"/>
                  </a:lnTo>
                  <a:lnTo>
                    <a:pt x="681487" y="1318395"/>
                  </a:lnTo>
                  <a:lnTo>
                    <a:pt x="654080" y="1312835"/>
                  </a:lnTo>
                  <a:lnTo>
                    <a:pt x="631667" y="1297683"/>
                  </a:lnTo>
                  <a:lnTo>
                    <a:pt x="616539" y="1275229"/>
                  </a:lnTo>
                  <a:lnTo>
                    <a:pt x="610987" y="1247766"/>
                  </a:lnTo>
                  <a:lnTo>
                    <a:pt x="616539" y="1220302"/>
                  </a:lnTo>
                  <a:lnTo>
                    <a:pt x="631667" y="1197849"/>
                  </a:lnTo>
                  <a:lnTo>
                    <a:pt x="654080" y="1182697"/>
                  </a:lnTo>
                  <a:lnTo>
                    <a:pt x="681487" y="1177137"/>
                  </a:lnTo>
                  <a:lnTo>
                    <a:pt x="773015" y="1177137"/>
                  </a:lnTo>
                  <a:lnTo>
                    <a:pt x="764545" y="1164559"/>
                  </a:lnTo>
                  <a:lnTo>
                    <a:pt x="727193" y="1139313"/>
                  </a:lnTo>
                  <a:lnTo>
                    <a:pt x="681487" y="1130051"/>
                  </a:lnTo>
                  <a:close/>
                </a:path>
                <a:path w="1409700" h="1365885">
                  <a:moveTo>
                    <a:pt x="773015" y="1177137"/>
                  </a:moveTo>
                  <a:lnTo>
                    <a:pt x="681487" y="1177137"/>
                  </a:lnTo>
                  <a:lnTo>
                    <a:pt x="708911" y="1182697"/>
                  </a:lnTo>
                  <a:lnTo>
                    <a:pt x="731322" y="1197849"/>
                  </a:lnTo>
                  <a:lnTo>
                    <a:pt x="746441" y="1220302"/>
                  </a:lnTo>
                  <a:lnTo>
                    <a:pt x="751987" y="1247766"/>
                  </a:lnTo>
                  <a:lnTo>
                    <a:pt x="746441" y="1275229"/>
                  </a:lnTo>
                  <a:lnTo>
                    <a:pt x="731322" y="1297683"/>
                  </a:lnTo>
                  <a:lnTo>
                    <a:pt x="708911" y="1312835"/>
                  </a:lnTo>
                  <a:lnTo>
                    <a:pt x="681487" y="1318395"/>
                  </a:lnTo>
                  <a:lnTo>
                    <a:pt x="773015" y="1318395"/>
                  </a:lnTo>
                  <a:lnTo>
                    <a:pt x="789744" y="1293552"/>
                  </a:lnTo>
                  <a:lnTo>
                    <a:pt x="798988" y="1247766"/>
                  </a:lnTo>
                  <a:lnTo>
                    <a:pt x="789744" y="1201980"/>
                  </a:lnTo>
                  <a:lnTo>
                    <a:pt x="773015" y="1177137"/>
                  </a:lnTo>
                  <a:close/>
                </a:path>
                <a:path w="1409700" h="1365885">
                  <a:moveTo>
                    <a:pt x="399486" y="565031"/>
                  </a:moveTo>
                  <a:lnTo>
                    <a:pt x="353799" y="574292"/>
                  </a:lnTo>
                  <a:lnTo>
                    <a:pt x="316450" y="599536"/>
                  </a:lnTo>
                  <a:lnTo>
                    <a:pt x="291248" y="636957"/>
                  </a:lnTo>
                  <a:lnTo>
                    <a:pt x="282001" y="682746"/>
                  </a:lnTo>
                  <a:lnTo>
                    <a:pt x="291248" y="728519"/>
                  </a:lnTo>
                  <a:lnTo>
                    <a:pt x="316450" y="765941"/>
                  </a:lnTo>
                  <a:lnTo>
                    <a:pt x="353799" y="791194"/>
                  </a:lnTo>
                  <a:lnTo>
                    <a:pt x="399486" y="800461"/>
                  </a:lnTo>
                  <a:lnTo>
                    <a:pt x="445192" y="791194"/>
                  </a:lnTo>
                  <a:lnTo>
                    <a:pt x="482544" y="765941"/>
                  </a:lnTo>
                  <a:lnTo>
                    <a:pt x="491005" y="753375"/>
                  </a:lnTo>
                  <a:lnTo>
                    <a:pt x="399486" y="753375"/>
                  </a:lnTo>
                  <a:lnTo>
                    <a:pt x="372079" y="747813"/>
                  </a:lnTo>
                  <a:lnTo>
                    <a:pt x="349665" y="732657"/>
                  </a:lnTo>
                  <a:lnTo>
                    <a:pt x="334537" y="710203"/>
                  </a:lnTo>
                  <a:lnTo>
                    <a:pt x="328985" y="682746"/>
                  </a:lnTo>
                  <a:lnTo>
                    <a:pt x="334537" y="655272"/>
                  </a:lnTo>
                  <a:lnTo>
                    <a:pt x="349665" y="632820"/>
                  </a:lnTo>
                  <a:lnTo>
                    <a:pt x="372079" y="617673"/>
                  </a:lnTo>
                  <a:lnTo>
                    <a:pt x="399486" y="612117"/>
                  </a:lnTo>
                  <a:lnTo>
                    <a:pt x="491016" y="612117"/>
                  </a:lnTo>
                  <a:lnTo>
                    <a:pt x="482544" y="599536"/>
                  </a:lnTo>
                  <a:lnTo>
                    <a:pt x="445191" y="574292"/>
                  </a:lnTo>
                  <a:lnTo>
                    <a:pt x="399486" y="565031"/>
                  </a:lnTo>
                  <a:close/>
                </a:path>
                <a:path w="1409700" h="1365885">
                  <a:moveTo>
                    <a:pt x="491016" y="612117"/>
                  </a:moveTo>
                  <a:lnTo>
                    <a:pt x="399486" y="612117"/>
                  </a:lnTo>
                  <a:lnTo>
                    <a:pt x="426909" y="617674"/>
                  </a:lnTo>
                  <a:lnTo>
                    <a:pt x="449321" y="632820"/>
                  </a:lnTo>
                  <a:lnTo>
                    <a:pt x="464440" y="655272"/>
                  </a:lnTo>
                  <a:lnTo>
                    <a:pt x="469986" y="682746"/>
                  </a:lnTo>
                  <a:lnTo>
                    <a:pt x="464440" y="710203"/>
                  </a:lnTo>
                  <a:lnTo>
                    <a:pt x="449321" y="732657"/>
                  </a:lnTo>
                  <a:lnTo>
                    <a:pt x="426909" y="747813"/>
                  </a:lnTo>
                  <a:lnTo>
                    <a:pt x="399486" y="753375"/>
                  </a:lnTo>
                  <a:lnTo>
                    <a:pt x="491005" y="753375"/>
                  </a:lnTo>
                  <a:lnTo>
                    <a:pt x="507742" y="728519"/>
                  </a:lnTo>
                  <a:lnTo>
                    <a:pt x="516986" y="682746"/>
                  </a:lnTo>
                  <a:lnTo>
                    <a:pt x="507742" y="636957"/>
                  </a:lnTo>
                  <a:lnTo>
                    <a:pt x="491016" y="612117"/>
                  </a:lnTo>
                  <a:close/>
                </a:path>
                <a:path w="1409700" h="1365885">
                  <a:moveTo>
                    <a:pt x="1010488" y="565031"/>
                  </a:moveTo>
                  <a:lnTo>
                    <a:pt x="964799" y="574292"/>
                  </a:lnTo>
                  <a:lnTo>
                    <a:pt x="927445" y="599536"/>
                  </a:lnTo>
                  <a:lnTo>
                    <a:pt x="902237" y="636957"/>
                  </a:lnTo>
                  <a:lnTo>
                    <a:pt x="892988" y="682746"/>
                  </a:lnTo>
                  <a:lnTo>
                    <a:pt x="902237" y="728519"/>
                  </a:lnTo>
                  <a:lnTo>
                    <a:pt x="927445" y="765941"/>
                  </a:lnTo>
                  <a:lnTo>
                    <a:pt x="964799" y="791195"/>
                  </a:lnTo>
                  <a:lnTo>
                    <a:pt x="1010488" y="800461"/>
                  </a:lnTo>
                  <a:lnTo>
                    <a:pt x="1056194" y="791195"/>
                  </a:lnTo>
                  <a:lnTo>
                    <a:pt x="1093547" y="765941"/>
                  </a:lnTo>
                  <a:lnTo>
                    <a:pt x="1102008" y="753375"/>
                  </a:lnTo>
                  <a:lnTo>
                    <a:pt x="1010488" y="753375"/>
                  </a:lnTo>
                  <a:lnTo>
                    <a:pt x="983081" y="747813"/>
                  </a:lnTo>
                  <a:lnTo>
                    <a:pt x="960668" y="732657"/>
                  </a:lnTo>
                  <a:lnTo>
                    <a:pt x="945540" y="710203"/>
                  </a:lnTo>
                  <a:lnTo>
                    <a:pt x="939988" y="682746"/>
                  </a:lnTo>
                  <a:lnTo>
                    <a:pt x="945540" y="655273"/>
                  </a:lnTo>
                  <a:lnTo>
                    <a:pt x="960668" y="632820"/>
                  </a:lnTo>
                  <a:lnTo>
                    <a:pt x="983081" y="617674"/>
                  </a:lnTo>
                  <a:lnTo>
                    <a:pt x="1010488" y="612117"/>
                  </a:lnTo>
                  <a:lnTo>
                    <a:pt x="1102018" y="612117"/>
                  </a:lnTo>
                  <a:lnTo>
                    <a:pt x="1093547" y="599536"/>
                  </a:lnTo>
                  <a:lnTo>
                    <a:pt x="1056194" y="574292"/>
                  </a:lnTo>
                  <a:lnTo>
                    <a:pt x="1010488" y="565031"/>
                  </a:lnTo>
                  <a:close/>
                </a:path>
                <a:path w="1409700" h="1365885">
                  <a:moveTo>
                    <a:pt x="1102018" y="612117"/>
                  </a:moveTo>
                  <a:lnTo>
                    <a:pt x="1010488" y="612117"/>
                  </a:lnTo>
                  <a:lnTo>
                    <a:pt x="1037912" y="617674"/>
                  </a:lnTo>
                  <a:lnTo>
                    <a:pt x="1060323" y="632820"/>
                  </a:lnTo>
                  <a:lnTo>
                    <a:pt x="1075442" y="655273"/>
                  </a:lnTo>
                  <a:lnTo>
                    <a:pt x="1080989" y="682746"/>
                  </a:lnTo>
                  <a:lnTo>
                    <a:pt x="1075442" y="710203"/>
                  </a:lnTo>
                  <a:lnTo>
                    <a:pt x="1060323" y="732657"/>
                  </a:lnTo>
                  <a:lnTo>
                    <a:pt x="1037912" y="747813"/>
                  </a:lnTo>
                  <a:lnTo>
                    <a:pt x="1010488" y="753375"/>
                  </a:lnTo>
                  <a:lnTo>
                    <a:pt x="1102008" y="753375"/>
                  </a:lnTo>
                  <a:lnTo>
                    <a:pt x="1118745" y="728519"/>
                  </a:lnTo>
                  <a:lnTo>
                    <a:pt x="1127989" y="682746"/>
                  </a:lnTo>
                  <a:lnTo>
                    <a:pt x="1118745" y="636957"/>
                  </a:lnTo>
                  <a:lnTo>
                    <a:pt x="1102018" y="612117"/>
                  </a:lnTo>
                  <a:close/>
                </a:path>
                <a:path w="1409700" h="1365885">
                  <a:moveTo>
                    <a:pt x="963488" y="376687"/>
                  </a:moveTo>
                  <a:lnTo>
                    <a:pt x="446486" y="376687"/>
                  </a:lnTo>
                  <a:lnTo>
                    <a:pt x="396666" y="397390"/>
                  </a:lnTo>
                  <a:lnTo>
                    <a:pt x="375985" y="447316"/>
                  </a:lnTo>
                  <a:lnTo>
                    <a:pt x="375985" y="494402"/>
                  </a:lnTo>
                  <a:lnTo>
                    <a:pt x="377834" y="503560"/>
                  </a:lnTo>
                  <a:lnTo>
                    <a:pt x="382874" y="511044"/>
                  </a:lnTo>
                  <a:lnTo>
                    <a:pt x="390344" y="516093"/>
                  </a:lnTo>
                  <a:lnTo>
                    <a:pt x="399486" y="517945"/>
                  </a:lnTo>
                  <a:lnTo>
                    <a:pt x="408643" y="516093"/>
                  </a:lnTo>
                  <a:lnTo>
                    <a:pt x="416112" y="511044"/>
                  </a:lnTo>
                  <a:lnTo>
                    <a:pt x="421142" y="503560"/>
                  </a:lnTo>
                  <a:lnTo>
                    <a:pt x="422986" y="494402"/>
                  </a:lnTo>
                  <a:lnTo>
                    <a:pt x="422986" y="447316"/>
                  </a:lnTo>
                  <a:lnTo>
                    <a:pt x="424840" y="438175"/>
                  </a:lnTo>
                  <a:lnTo>
                    <a:pt x="429889" y="430689"/>
                  </a:lnTo>
                  <a:lnTo>
                    <a:pt x="437361" y="425631"/>
                  </a:lnTo>
                  <a:lnTo>
                    <a:pt x="446486" y="423773"/>
                  </a:lnTo>
                  <a:lnTo>
                    <a:pt x="657987" y="423773"/>
                  </a:lnTo>
                  <a:lnTo>
                    <a:pt x="671240" y="422493"/>
                  </a:lnTo>
                  <a:lnTo>
                    <a:pt x="683617" y="418829"/>
                  </a:lnTo>
                  <a:lnTo>
                    <a:pt x="694928" y="413046"/>
                  </a:lnTo>
                  <a:lnTo>
                    <a:pt x="704987" y="405410"/>
                  </a:lnTo>
                  <a:lnTo>
                    <a:pt x="1018723" y="405410"/>
                  </a:lnTo>
                  <a:lnTo>
                    <a:pt x="1013323" y="397390"/>
                  </a:lnTo>
                  <a:lnTo>
                    <a:pt x="990912" y="382244"/>
                  </a:lnTo>
                  <a:lnTo>
                    <a:pt x="963488" y="376687"/>
                  </a:lnTo>
                  <a:close/>
                </a:path>
                <a:path w="1409700" h="1365885">
                  <a:moveTo>
                    <a:pt x="1018723" y="405410"/>
                  </a:moveTo>
                  <a:lnTo>
                    <a:pt x="704987" y="405410"/>
                  </a:lnTo>
                  <a:lnTo>
                    <a:pt x="715068" y="413046"/>
                  </a:lnTo>
                  <a:lnTo>
                    <a:pt x="726387" y="418829"/>
                  </a:lnTo>
                  <a:lnTo>
                    <a:pt x="738756" y="422493"/>
                  </a:lnTo>
                  <a:lnTo>
                    <a:pt x="751987" y="423773"/>
                  </a:lnTo>
                  <a:lnTo>
                    <a:pt x="963488" y="423773"/>
                  </a:lnTo>
                  <a:lnTo>
                    <a:pt x="972613" y="425631"/>
                  </a:lnTo>
                  <a:lnTo>
                    <a:pt x="980085" y="430689"/>
                  </a:lnTo>
                  <a:lnTo>
                    <a:pt x="985134" y="438175"/>
                  </a:lnTo>
                  <a:lnTo>
                    <a:pt x="986988" y="447316"/>
                  </a:lnTo>
                  <a:lnTo>
                    <a:pt x="986988" y="494402"/>
                  </a:lnTo>
                  <a:lnTo>
                    <a:pt x="988837" y="503560"/>
                  </a:lnTo>
                  <a:lnTo>
                    <a:pt x="993877" y="511044"/>
                  </a:lnTo>
                  <a:lnTo>
                    <a:pt x="1001347" y="516093"/>
                  </a:lnTo>
                  <a:lnTo>
                    <a:pt x="1010488" y="517945"/>
                  </a:lnTo>
                  <a:lnTo>
                    <a:pt x="1019646" y="516093"/>
                  </a:lnTo>
                  <a:lnTo>
                    <a:pt x="1027115" y="511044"/>
                  </a:lnTo>
                  <a:lnTo>
                    <a:pt x="1032145" y="503560"/>
                  </a:lnTo>
                  <a:lnTo>
                    <a:pt x="1033989" y="494402"/>
                  </a:lnTo>
                  <a:lnTo>
                    <a:pt x="1033989" y="447316"/>
                  </a:lnTo>
                  <a:lnTo>
                    <a:pt x="1028442" y="419843"/>
                  </a:lnTo>
                  <a:lnTo>
                    <a:pt x="1018723" y="405410"/>
                  </a:lnTo>
                  <a:close/>
                </a:path>
                <a:path w="1409700" h="1365885">
                  <a:moveTo>
                    <a:pt x="704987" y="282515"/>
                  </a:moveTo>
                  <a:lnTo>
                    <a:pt x="695846" y="284362"/>
                  </a:lnTo>
                  <a:lnTo>
                    <a:pt x="688375" y="289402"/>
                  </a:lnTo>
                  <a:lnTo>
                    <a:pt x="683336" y="296884"/>
                  </a:lnTo>
                  <a:lnTo>
                    <a:pt x="681487" y="306058"/>
                  </a:lnTo>
                  <a:lnTo>
                    <a:pt x="681487" y="353144"/>
                  </a:lnTo>
                  <a:lnTo>
                    <a:pt x="679625" y="362297"/>
                  </a:lnTo>
                  <a:lnTo>
                    <a:pt x="674584" y="369771"/>
                  </a:lnTo>
                  <a:lnTo>
                    <a:pt x="667111" y="374830"/>
                  </a:lnTo>
                  <a:lnTo>
                    <a:pt x="657987" y="376687"/>
                  </a:lnTo>
                  <a:lnTo>
                    <a:pt x="751987" y="376687"/>
                  </a:lnTo>
                  <a:lnTo>
                    <a:pt x="728487" y="306058"/>
                  </a:lnTo>
                  <a:lnTo>
                    <a:pt x="726644" y="296884"/>
                  </a:lnTo>
                  <a:lnTo>
                    <a:pt x="721613" y="289402"/>
                  </a:lnTo>
                  <a:lnTo>
                    <a:pt x="714145" y="284362"/>
                  </a:lnTo>
                  <a:lnTo>
                    <a:pt x="704987" y="282515"/>
                  </a:lnTo>
                  <a:close/>
                </a:path>
                <a:path w="1409700" h="1365885">
                  <a:moveTo>
                    <a:pt x="634487" y="941719"/>
                  </a:moveTo>
                  <a:lnTo>
                    <a:pt x="164500" y="941719"/>
                  </a:lnTo>
                  <a:lnTo>
                    <a:pt x="114674" y="962422"/>
                  </a:lnTo>
                  <a:lnTo>
                    <a:pt x="94000" y="1012348"/>
                  </a:lnTo>
                  <a:lnTo>
                    <a:pt x="94000" y="1059434"/>
                  </a:lnTo>
                  <a:lnTo>
                    <a:pt x="95847" y="1068590"/>
                  </a:lnTo>
                  <a:lnTo>
                    <a:pt x="100883" y="1076070"/>
                  </a:lnTo>
                  <a:lnTo>
                    <a:pt x="108352" y="1081114"/>
                  </a:lnTo>
                  <a:lnTo>
                    <a:pt x="117500" y="1082965"/>
                  </a:lnTo>
                  <a:lnTo>
                    <a:pt x="126648" y="1081114"/>
                  </a:lnTo>
                  <a:lnTo>
                    <a:pt x="134118" y="1076070"/>
                  </a:lnTo>
                  <a:lnTo>
                    <a:pt x="139154" y="1068590"/>
                  </a:lnTo>
                  <a:lnTo>
                    <a:pt x="141000" y="1059434"/>
                  </a:lnTo>
                  <a:lnTo>
                    <a:pt x="141000" y="1012348"/>
                  </a:lnTo>
                  <a:lnTo>
                    <a:pt x="142854" y="1003206"/>
                  </a:lnTo>
                  <a:lnTo>
                    <a:pt x="147903" y="995720"/>
                  </a:lnTo>
                  <a:lnTo>
                    <a:pt x="155376" y="990662"/>
                  </a:lnTo>
                  <a:lnTo>
                    <a:pt x="164500" y="988805"/>
                  </a:lnTo>
                  <a:lnTo>
                    <a:pt x="352485" y="988805"/>
                  </a:lnTo>
                  <a:lnTo>
                    <a:pt x="365706" y="987525"/>
                  </a:lnTo>
                  <a:lnTo>
                    <a:pt x="378086" y="983861"/>
                  </a:lnTo>
                  <a:lnTo>
                    <a:pt x="389415" y="978078"/>
                  </a:lnTo>
                  <a:lnTo>
                    <a:pt x="399486" y="970441"/>
                  </a:lnTo>
                  <a:lnTo>
                    <a:pt x="689722" y="970441"/>
                  </a:lnTo>
                  <a:lnTo>
                    <a:pt x="684322" y="962422"/>
                  </a:lnTo>
                  <a:lnTo>
                    <a:pt x="661910" y="947275"/>
                  </a:lnTo>
                  <a:lnTo>
                    <a:pt x="634487" y="941719"/>
                  </a:lnTo>
                  <a:close/>
                </a:path>
                <a:path w="1409700" h="1365885">
                  <a:moveTo>
                    <a:pt x="689722" y="970441"/>
                  </a:moveTo>
                  <a:lnTo>
                    <a:pt x="399486" y="970441"/>
                  </a:lnTo>
                  <a:lnTo>
                    <a:pt x="409567" y="978078"/>
                  </a:lnTo>
                  <a:lnTo>
                    <a:pt x="420885" y="983861"/>
                  </a:lnTo>
                  <a:lnTo>
                    <a:pt x="433254" y="987525"/>
                  </a:lnTo>
                  <a:lnTo>
                    <a:pt x="446486" y="988805"/>
                  </a:lnTo>
                  <a:lnTo>
                    <a:pt x="634487" y="988805"/>
                  </a:lnTo>
                  <a:lnTo>
                    <a:pt x="643611" y="990662"/>
                  </a:lnTo>
                  <a:lnTo>
                    <a:pt x="651084" y="995721"/>
                  </a:lnTo>
                  <a:lnTo>
                    <a:pt x="656133" y="1003206"/>
                  </a:lnTo>
                  <a:lnTo>
                    <a:pt x="657987" y="1012348"/>
                  </a:lnTo>
                  <a:lnTo>
                    <a:pt x="657987" y="1059434"/>
                  </a:lnTo>
                  <a:lnTo>
                    <a:pt x="659836" y="1068590"/>
                  </a:lnTo>
                  <a:lnTo>
                    <a:pt x="664875" y="1076070"/>
                  </a:lnTo>
                  <a:lnTo>
                    <a:pt x="672346" y="1081115"/>
                  </a:lnTo>
                  <a:lnTo>
                    <a:pt x="681487" y="1082965"/>
                  </a:lnTo>
                  <a:lnTo>
                    <a:pt x="690645" y="1081115"/>
                  </a:lnTo>
                  <a:lnTo>
                    <a:pt x="698113" y="1076070"/>
                  </a:lnTo>
                  <a:lnTo>
                    <a:pt x="703144" y="1068590"/>
                  </a:lnTo>
                  <a:lnTo>
                    <a:pt x="704987" y="1059434"/>
                  </a:lnTo>
                  <a:lnTo>
                    <a:pt x="704987" y="1012348"/>
                  </a:lnTo>
                  <a:lnTo>
                    <a:pt x="699441" y="984874"/>
                  </a:lnTo>
                  <a:lnTo>
                    <a:pt x="689722" y="970441"/>
                  </a:lnTo>
                  <a:close/>
                </a:path>
                <a:path w="1409700" h="1365885">
                  <a:moveTo>
                    <a:pt x="399486" y="847547"/>
                  </a:moveTo>
                  <a:lnTo>
                    <a:pt x="390344" y="849393"/>
                  </a:lnTo>
                  <a:lnTo>
                    <a:pt x="382874" y="854433"/>
                  </a:lnTo>
                  <a:lnTo>
                    <a:pt x="377834" y="861915"/>
                  </a:lnTo>
                  <a:lnTo>
                    <a:pt x="375986" y="871090"/>
                  </a:lnTo>
                  <a:lnTo>
                    <a:pt x="375986" y="918176"/>
                  </a:lnTo>
                  <a:lnTo>
                    <a:pt x="374124" y="927328"/>
                  </a:lnTo>
                  <a:lnTo>
                    <a:pt x="369082" y="934803"/>
                  </a:lnTo>
                  <a:lnTo>
                    <a:pt x="361610" y="939861"/>
                  </a:lnTo>
                  <a:lnTo>
                    <a:pt x="352485" y="941719"/>
                  </a:lnTo>
                  <a:lnTo>
                    <a:pt x="446486" y="941719"/>
                  </a:lnTo>
                  <a:lnTo>
                    <a:pt x="422986" y="871090"/>
                  </a:lnTo>
                  <a:lnTo>
                    <a:pt x="421142" y="861915"/>
                  </a:lnTo>
                  <a:lnTo>
                    <a:pt x="416112" y="854433"/>
                  </a:lnTo>
                  <a:lnTo>
                    <a:pt x="408643" y="849393"/>
                  </a:lnTo>
                  <a:lnTo>
                    <a:pt x="399486" y="847547"/>
                  </a:lnTo>
                  <a:close/>
                </a:path>
                <a:path w="1409700" h="1365885">
                  <a:moveTo>
                    <a:pt x="1010488" y="847547"/>
                  </a:moveTo>
                  <a:lnTo>
                    <a:pt x="1001347" y="849394"/>
                  </a:lnTo>
                  <a:lnTo>
                    <a:pt x="993877" y="854433"/>
                  </a:lnTo>
                  <a:lnTo>
                    <a:pt x="988837" y="861916"/>
                  </a:lnTo>
                  <a:lnTo>
                    <a:pt x="986988" y="871090"/>
                  </a:lnTo>
                  <a:lnTo>
                    <a:pt x="986988" y="918176"/>
                  </a:lnTo>
                  <a:lnTo>
                    <a:pt x="1007668" y="968087"/>
                  </a:lnTo>
                  <a:lnTo>
                    <a:pt x="1057489" y="988805"/>
                  </a:lnTo>
                  <a:lnTo>
                    <a:pt x="1245490" y="988805"/>
                  </a:lnTo>
                  <a:lnTo>
                    <a:pt x="1254614" y="990663"/>
                  </a:lnTo>
                  <a:lnTo>
                    <a:pt x="1262087" y="995721"/>
                  </a:lnTo>
                  <a:lnTo>
                    <a:pt x="1267135" y="1003207"/>
                  </a:lnTo>
                  <a:lnTo>
                    <a:pt x="1268990" y="1012348"/>
                  </a:lnTo>
                  <a:lnTo>
                    <a:pt x="1268990" y="1059434"/>
                  </a:lnTo>
                  <a:lnTo>
                    <a:pt x="1270839" y="1068590"/>
                  </a:lnTo>
                  <a:lnTo>
                    <a:pt x="1275878" y="1076070"/>
                  </a:lnTo>
                  <a:lnTo>
                    <a:pt x="1283349" y="1081115"/>
                  </a:lnTo>
                  <a:lnTo>
                    <a:pt x="1292490" y="1082965"/>
                  </a:lnTo>
                  <a:lnTo>
                    <a:pt x="1301648" y="1081115"/>
                  </a:lnTo>
                  <a:lnTo>
                    <a:pt x="1309116" y="1076070"/>
                  </a:lnTo>
                  <a:lnTo>
                    <a:pt x="1314147" y="1068590"/>
                  </a:lnTo>
                  <a:lnTo>
                    <a:pt x="1315990" y="1059434"/>
                  </a:lnTo>
                  <a:lnTo>
                    <a:pt x="1315990" y="1012348"/>
                  </a:lnTo>
                  <a:lnTo>
                    <a:pt x="1295325" y="962422"/>
                  </a:lnTo>
                  <a:lnTo>
                    <a:pt x="1245490" y="941719"/>
                  </a:lnTo>
                  <a:lnTo>
                    <a:pt x="1057489" y="941719"/>
                  </a:lnTo>
                  <a:lnTo>
                    <a:pt x="1048353" y="939850"/>
                  </a:lnTo>
                  <a:lnTo>
                    <a:pt x="1040892" y="934803"/>
                  </a:lnTo>
                  <a:lnTo>
                    <a:pt x="1035854" y="927328"/>
                  </a:lnTo>
                  <a:lnTo>
                    <a:pt x="1033989" y="918176"/>
                  </a:lnTo>
                  <a:lnTo>
                    <a:pt x="1033989" y="871090"/>
                  </a:lnTo>
                  <a:lnTo>
                    <a:pt x="1032145" y="861916"/>
                  </a:lnTo>
                  <a:lnTo>
                    <a:pt x="1027115" y="854433"/>
                  </a:lnTo>
                  <a:lnTo>
                    <a:pt x="1019646" y="849394"/>
                  </a:lnTo>
                  <a:lnTo>
                    <a:pt x="1010488" y="847547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6310" y="2073401"/>
              <a:ext cx="3529965" cy="3435350"/>
            </a:xfrm>
            <a:custGeom>
              <a:avLst/>
              <a:gdLst/>
              <a:ahLst/>
              <a:cxnLst/>
              <a:rect l="l" t="t" r="r" b="b"/>
              <a:pathLst>
                <a:path w="3529965" h="3435350">
                  <a:moveTo>
                    <a:pt x="0" y="83312"/>
                  </a:moveTo>
                  <a:lnTo>
                    <a:pt x="6546" y="50899"/>
                  </a:lnTo>
                  <a:lnTo>
                    <a:pt x="24399" y="24415"/>
                  </a:lnTo>
                  <a:lnTo>
                    <a:pt x="50877" y="6552"/>
                  </a:lnTo>
                  <a:lnTo>
                    <a:pt x="83299" y="0"/>
                  </a:lnTo>
                  <a:lnTo>
                    <a:pt x="3446272" y="0"/>
                  </a:lnTo>
                  <a:lnTo>
                    <a:pt x="3478684" y="6552"/>
                  </a:lnTo>
                  <a:lnTo>
                    <a:pt x="3505168" y="24415"/>
                  </a:lnTo>
                  <a:lnTo>
                    <a:pt x="3523031" y="50899"/>
                  </a:lnTo>
                  <a:lnTo>
                    <a:pt x="3529584" y="83312"/>
                  </a:lnTo>
                  <a:lnTo>
                    <a:pt x="3529584" y="3351784"/>
                  </a:lnTo>
                  <a:lnTo>
                    <a:pt x="3523031" y="3384196"/>
                  </a:lnTo>
                  <a:lnTo>
                    <a:pt x="3505168" y="3410680"/>
                  </a:lnTo>
                  <a:lnTo>
                    <a:pt x="3478684" y="3428543"/>
                  </a:lnTo>
                  <a:lnTo>
                    <a:pt x="3446272" y="3435096"/>
                  </a:lnTo>
                  <a:lnTo>
                    <a:pt x="83299" y="3435096"/>
                  </a:lnTo>
                  <a:lnTo>
                    <a:pt x="50877" y="3428543"/>
                  </a:lnTo>
                  <a:lnTo>
                    <a:pt x="24399" y="3410680"/>
                  </a:lnTo>
                  <a:lnTo>
                    <a:pt x="6546" y="3384196"/>
                  </a:lnTo>
                  <a:lnTo>
                    <a:pt x="0" y="3351784"/>
                  </a:lnTo>
                  <a:lnTo>
                    <a:pt x="0" y="83312"/>
                  </a:lnTo>
                  <a:close/>
                </a:path>
              </a:pathLst>
            </a:custGeom>
            <a:ln w="25400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58367" y="4861941"/>
            <a:ext cx="31635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simplest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straightforward.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54523" y="2738627"/>
            <a:ext cx="6282055" cy="2071370"/>
          </a:xfrm>
          <a:prstGeom prst="rect">
            <a:avLst/>
          </a:prstGeom>
          <a:solidFill>
            <a:srgbClr val="0C0C0C">
              <a:alpha val="81959"/>
            </a:srgbClr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 marR="460756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[webservers]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x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amp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le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.c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  Web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x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amp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le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.c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Consolas"/>
              <a:cs typeface="Consolas"/>
            </a:endParaRPr>
          </a:p>
          <a:p>
            <a:pPr marL="92075" marR="470662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[dbservers]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b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.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xa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e.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  db2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mpl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e.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com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2060701"/>
            <a:ext cx="4498975" cy="4797425"/>
            <a:chOff x="0" y="2060701"/>
            <a:chExt cx="4498975" cy="479742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610" y="2060701"/>
              <a:ext cx="3554984" cy="3460496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76009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Different</a:t>
            </a:r>
            <a:r>
              <a:rPr spc="-30" dirty="0"/>
              <a:t> </a:t>
            </a:r>
            <a:r>
              <a:rPr dirty="0"/>
              <a:t>Inventory</a:t>
            </a:r>
            <a:r>
              <a:rPr spc="-5" dirty="0"/>
              <a:t> Format</a:t>
            </a:r>
            <a:r>
              <a:rPr spc="-20" dirty="0"/>
              <a:t> </a:t>
            </a:r>
            <a:r>
              <a:rPr spc="-5" dirty="0"/>
              <a:t>Types</a:t>
            </a:r>
          </a:p>
        </p:txBody>
      </p:sp>
      <p:sp>
        <p:nvSpPr>
          <p:cNvPr id="20" name="object 20"/>
          <p:cNvSpPr/>
          <p:nvPr/>
        </p:nvSpPr>
        <p:spPr>
          <a:xfrm>
            <a:off x="2849879" y="1350263"/>
            <a:ext cx="1635760" cy="500380"/>
          </a:xfrm>
          <a:custGeom>
            <a:avLst/>
            <a:gdLst/>
            <a:ahLst/>
            <a:cxnLst/>
            <a:rect l="l" t="t" r="r" b="b"/>
            <a:pathLst>
              <a:path w="1635760" h="500380">
                <a:moveTo>
                  <a:pt x="0" y="31623"/>
                </a:moveTo>
                <a:lnTo>
                  <a:pt x="2476" y="19288"/>
                </a:lnTo>
                <a:lnTo>
                  <a:pt x="9239" y="9239"/>
                </a:lnTo>
                <a:lnTo>
                  <a:pt x="19288" y="2476"/>
                </a:lnTo>
                <a:lnTo>
                  <a:pt x="31622" y="0"/>
                </a:lnTo>
                <a:lnTo>
                  <a:pt x="1603629" y="0"/>
                </a:lnTo>
                <a:lnTo>
                  <a:pt x="1615963" y="2476"/>
                </a:lnTo>
                <a:lnTo>
                  <a:pt x="1626012" y="9239"/>
                </a:lnTo>
                <a:lnTo>
                  <a:pt x="1632775" y="19288"/>
                </a:lnTo>
                <a:lnTo>
                  <a:pt x="1635252" y="31623"/>
                </a:lnTo>
                <a:lnTo>
                  <a:pt x="1635252" y="468249"/>
                </a:lnTo>
                <a:lnTo>
                  <a:pt x="1632775" y="480583"/>
                </a:lnTo>
                <a:lnTo>
                  <a:pt x="1626012" y="490632"/>
                </a:lnTo>
                <a:lnTo>
                  <a:pt x="1615963" y="497395"/>
                </a:lnTo>
                <a:lnTo>
                  <a:pt x="1603629" y="499872"/>
                </a:lnTo>
                <a:lnTo>
                  <a:pt x="31622" y="499872"/>
                </a:lnTo>
                <a:lnTo>
                  <a:pt x="19288" y="497395"/>
                </a:lnTo>
                <a:lnTo>
                  <a:pt x="9239" y="490632"/>
                </a:lnTo>
                <a:lnTo>
                  <a:pt x="2476" y="480583"/>
                </a:lnTo>
                <a:lnTo>
                  <a:pt x="0" y="468249"/>
                </a:lnTo>
                <a:lnTo>
                  <a:pt x="0" y="31623"/>
                </a:lnTo>
                <a:close/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87978" y="1435353"/>
            <a:ext cx="560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5547" y="1350263"/>
            <a:ext cx="1635760" cy="500380"/>
          </a:xfrm>
          <a:custGeom>
            <a:avLst/>
            <a:gdLst/>
            <a:ahLst/>
            <a:cxnLst/>
            <a:rect l="l" t="t" r="r" b="b"/>
            <a:pathLst>
              <a:path w="1635760" h="500380">
                <a:moveTo>
                  <a:pt x="0" y="31623"/>
                </a:moveTo>
                <a:lnTo>
                  <a:pt x="2483" y="19288"/>
                </a:lnTo>
                <a:lnTo>
                  <a:pt x="9255" y="9239"/>
                </a:lnTo>
                <a:lnTo>
                  <a:pt x="19298" y="2476"/>
                </a:lnTo>
                <a:lnTo>
                  <a:pt x="31597" y="0"/>
                </a:lnTo>
                <a:lnTo>
                  <a:pt x="1603629" y="0"/>
                </a:lnTo>
                <a:lnTo>
                  <a:pt x="1615963" y="2476"/>
                </a:lnTo>
                <a:lnTo>
                  <a:pt x="1626012" y="9239"/>
                </a:lnTo>
                <a:lnTo>
                  <a:pt x="1632775" y="19288"/>
                </a:lnTo>
                <a:lnTo>
                  <a:pt x="1635252" y="31623"/>
                </a:lnTo>
                <a:lnTo>
                  <a:pt x="1635252" y="468249"/>
                </a:lnTo>
                <a:lnTo>
                  <a:pt x="1632775" y="480583"/>
                </a:lnTo>
                <a:lnTo>
                  <a:pt x="1626012" y="490632"/>
                </a:lnTo>
                <a:lnTo>
                  <a:pt x="1615963" y="497395"/>
                </a:lnTo>
                <a:lnTo>
                  <a:pt x="1603629" y="499872"/>
                </a:lnTo>
                <a:lnTo>
                  <a:pt x="31597" y="499872"/>
                </a:lnTo>
                <a:lnTo>
                  <a:pt x="19298" y="497395"/>
                </a:lnTo>
                <a:lnTo>
                  <a:pt x="9255" y="490632"/>
                </a:lnTo>
                <a:lnTo>
                  <a:pt x="2483" y="480583"/>
                </a:lnTo>
                <a:lnTo>
                  <a:pt x="0" y="468249"/>
                </a:lnTo>
                <a:lnTo>
                  <a:pt x="0" y="31623"/>
                </a:lnTo>
                <a:close/>
              </a:path>
            </a:pathLst>
          </a:custGeom>
          <a:ln w="12699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28901" y="1435353"/>
            <a:ext cx="288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INI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58367" y="4587620"/>
            <a:ext cx="32861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 YAML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more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structured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flexible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than the INI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format.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54523" y="2589276"/>
            <a:ext cx="6282055" cy="2368550"/>
          </a:xfrm>
          <a:prstGeom prst="rect">
            <a:avLst/>
          </a:prstGeom>
          <a:solidFill>
            <a:srgbClr val="11110F">
              <a:alpha val="81959"/>
            </a:srgbClr>
          </a:solidFill>
        </p:spPr>
        <p:txBody>
          <a:bodyPr vert="horz" wrap="square" lIns="0" tIns="698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550"/>
              </a:spcBef>
            </a:pPr>
            <a:r>
              <a:rPr sz="1400" b="1" dirty="0">
                <a:solidFill>
                  <a:srgbClr val="F82571"/>
                </a:solidFill>
                <a:latin typeface="Consolas"/>
                <a:cs typeface="Consolas"/>
              </a:rPr>
              <a:t>all:</a:t>
            </a:r>
            <a:endParaRPr sz="1400">
              <a:latin typeface="Consolas"/>
              <a:cs typeface="Consolas"/>
            </a:endParaRPr>
          </a:p>
          <a:p>
            <a:pPr marL="356870">
              <a:lnSpc>
                <a:spcPct val="100000"/>
              </a:lnSpc>
            </a:pPr>
            <a:r>
              <a:rPr sz="1400" b="1" dirty="0">
                <a:solidFill>
                  <a:srgbClr val="F82571"/>
                </a:solidFill>
                <a:latin typeface="Consolas"/>
                <a:cs typeface="Consolas"/>
              </a:rPr>
              <a:t>children:</a:t>
            </a:r>
            <a:endParaRPr sz="1400">
              <a:latin typeface="Consolas"/>
              <a:cs typeface="Consolas"/>
            </a:endParaRPr>
          </a:p>
          <a:p>
            <a:pPr marL="635000">
              <a:lnSpc>
                <a:spcPct val="100000"/>
              </a:lnSpc>
            </a:pPr>
            <a:r>
              <a:rPr sz="1400" b="1" dirty="0">
                <a:solidFill>
                  <a:srgbClr val="F82571"/>
                </a:solidFill>
                <a:latin typeface="Consolas"/>
                <a:cs typeface="Consolas"/>
              </a:rPr>
              <a:t>webservers:</a:t>
            </a:r>
            <a:endParaRPr sz="1400">
              <a:latin typeface="Consolas"/>
              <a:cs typeface="Consolas"/>
            </a:endParaRPr>
          </a:p>
          <a:p>
            <a:pPr marL="98679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endParaRPr sz="1400">
              <a:latin typeface="Consolas"/>
              <a:cs typeface="Consolas"/>
            </a:endParaRPr>
          </a:p>
          <a:p>
            <a:pPr marL="1263015" marR="3338829">
              <a:lnSpc>
                <a:spcPct val="100000"/>
              </a:lnSpc>
            </a:pP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sz="1400" b="1" spc="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.e</a:t>
            </a:r>
            <a:r>
              <a:rPr sz="1400" b="1" spc="10" dirty="0">
                <a:solidFill>
                  <a:srgbClr val="E6DB74"/>
                </a:solidFill>
                <a:latin typeface="Consolas"/>
                <a:cs typeface="Consolas"/>
              </a:rPr>
              <a:t>x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amp</a:t>
            </a:r>
            <a:r>
              <a:rPr sz="1400" b="1" spc="5" dirty="0">
                <a:solidFill>
                  <a:srgbClr val="E6DB74"/>
                </a:solidFill>
                <a:latin typeface="Consolas"/>
                <a:cs typeface="Consolas"/>
              </a:rPr>
              <a:t>le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.c</a:t>
            </a:r>
            <a:r>
              <a:rPr sz="1400" b="1" spc="1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m:  web</a:t>
            </a:r>
            <a:r>
              <a:rPr sz="1400" b="1" spc="5" dirty="0">
                <a:solidFill>
                  <a:srgbClr val="E6DB74"/>
                </a:solidFill>
                <a:latin typeface="Consolas"/>
                <a:cs typeface="Consolas"/>
              </a:rPr>
              <a:t>2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.e</a:t>
            </a:r>
            <a:r>
              <a:rPr sz="1400" b="1" spc="10" dirty="0">
                <a:solidFill>
                  <a:srgbClr val="E6DB74"/>
                </a:solidFill>
                <a:latin typeface="Consolas"/>
                <a:cs typeface="Consolas"/>
              </a:rPr>
              <a:t>x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amp</a:t>
            </a:r>
            <a:r>
              <a:rPr sz="1400" b="1" spc="5" dirty="0">
                <a:solidFill>
                  <a:srgbClr val="E6DB74"/>
                </a:solidFill>
                <a:latin typeface="Consolas"/>
                <a:cs typeface="Consolas"/>
              </a:rPr>
              <a:t>le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.c</a:t>
            </a:r>
            <a:r>
              <a:rPr sz="1400" b="1" spc="1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m:</a:t>
            </a:r>
            <a:endParaRPr sz="1400">
              <a:latin typeface="Consolas"/>
              <a:cs typeface="Consolas"/>
            </a:endParaRPr>
          </a:p>
          <a:p>
            <a:pPr marR="4655185" algn="r">
              <a:lnSpc>
                <a:spcPct val="100000"/>
              </a:lnSpc>
            </a:pPr>
            <a:r>
              <a:rPr sz="1400" b="1" dirty="0">
                <a:solidFill>
                  <a:srgbClr val="F82571"/>
                </a:solidFill>
                <a:latin typeface="Consolas"/>
                <a:cs typeface="Consolas"/>
              </a:rPr>
              <a:t>dbservers:</a:t>
            </a:r>
            <a:endParaRPr sz="1400">
              <a:latin typeface="Consolas"/>
              <a:cs typeface="Consolas"/>
            </a:endParaRPr>
          </a:p>
          <a:p>
            <a:pPr marR="4697730" algn="r">
              <a:lnSpc>
                <a:spcPct val="100000"/>
              </a:lnSpc>
            </a:pPr>
            <a:r>
              <a:rPr sz="1400" b="1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endParaRPr sz="1400">
              <a:latin typeface="Consolas"/>
              <a:cs typeface="Consolas"/>
            </a:endParaRPr>
          </a:p>
          <a:p>
            <a:pPr marL="1263015">
              <a:lnSpc>
                <a:spcPct val="100000"/>
              </a:lnSpc>
            </a:pP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db1.example.com:</a:t>
            </a:r>
            <a:endParaRPr sz="1400">
              <a:latin typeface="Consolas"/>
              <a:cs typeface="Consolas"/>
            </a:endParaRPr>
          </a:p>
          <a:p>
            <a:pPr marL="1263015">
              <a:lnSpc>
                <a:spcPct val="100000"/>
              </a:lnSpc>
            </a:pPr>
            <a:r>
              <a:rPr sz="1400" b="1" dirty="0">
                <a:solidFill>
                  <a:srgbClr val="E6DB74"/>
                </a:solidFill>
                <a:latin typeface="Consolas"/>
                <a:cs typeface="Consolas"/>
              </a:rPr>
              <a:t>db2.example.com: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8723" y="2916427"/>
            <a:ext cx="639826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10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8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0155" y="1541221"/>
            <a:ext cx="330517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04" dirty="0">
                <a:solidFill>
                  <a:srgbClr val="FFFFFF"/>
                </a:solidFill>
                <a:latin typeface="Verdana"/>
                <a:cs typeface="Verdana"/>
              </a:rPr>
              <a:t>Ansible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954" y="1833194"/>
            <a:ext cx="607187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6600" b="1" spc="-195" dirty="0">
                <a:solidFill>
                  <a:srgbClr val="FFFFFF"/>
                </a:solidFill>
                <a:latin typeface="Verdana"/>
                <a:cs typeface="Verdana"/>
              </a:rPr>
              <a:t>Grouping</a:t>
            </a:r>
            <a:r>
              <a:rPr sz="6600" b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14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6600" b="1" spc="-215" dirty="0">
                <a:solidFill>
                  <a:srgbClr val="FFFFFF"/>
                </a:solidFill>
                <a:latin typeface="Verdana"/>
                <a:cs typeface="Verdana"/>
              </a:rPr>
              <a:t>Parent-Child </a:t>
            </a:r>
            <a:r>
              <a:rPr sz="6600" b="1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245" dirty="0">
                <a:solidFill>
                  <a:srgbClr val="FFFFFF"/>
                </a:solidFill>
                <a:latin typeface="Verdana"/>
                <a:cs typeface="Verdana"/>
              </a:rPr>
              <a:t>Relationships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597" y="1613661"/>
            <a:ext cx="9226804" cy="36306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02585" y="3573017"/>
            <a:ext cx="13182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Administrator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9268" y="2351278"/>
            <a:ext cx="120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29268" y="3133725"/>
            <a:ext cx="894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Databa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29268" y="4040504"/>
            <a:ext cx="10769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84375" y="1699640"/>
            <a:ext cx="252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Multinational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Organization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1850" y="1690116"/>
            <a:ext cx="6802120" cy="3552825"/>
            <a:chOff x="831850" y="1690116"/>
            <a:chExt cx="6802120" cy="3552825"/>
          </a:xfrm>
        </p:grpSpPr>
        <p:sp>
          <p:nvSpPr>
            <p:cNvPr id="3" name="object 3"/>
            <p:cNvSpPr/>
            <p:nvPr/>
          </p:nvSpPr>
          <p:spPr>
            <a:xfrm>
              <a:off x="1360931" y="1821180"/>
              <a:ext cx="5975985" cy="3253740"/>
            </a:xfrm>
            <a:custGeom>
              <a:avLst/>
              <a:gdLst/>
              <a:ahLst/>
              <a:cxnLst/>
              <a:rect l="l" t="t" r="r" b="b"/>
              <a:pathLst>
                <a:path w="5975984" h="3253740">
                  <a:moveTo>
                    <a:pt x="0" y="223266"/>
                  </a:moveTo>
                  <a:lnTo>
                    <a:pt x="4535" y="178267"/>
                  </a:lnTo>
                  <a:lnTo>
                    <a:pt x="17543" y="136356"/>
                  </a:lnTo>
                  <a:lnTo>
                    <a:pt x="38127" y="98431"/>
                  </a:lnTo>
                  <a:lnTo>
                    <a:pt x="65389" y="65389"/>
                  </a:lnTo>
                  <a:lnTo>
                    <a:pt x="98431" y="38127"/>
                  </a:lnTo>
                  <a:lnTo>
                    <a:pt x="136356" y="17543"/>
                  </a:lnTo>
                  <a:lnTo>
                    <a:pt x="178267" y="4535"/>
                  </a:lnTo>
                  <a:lnTo>
                    <a:pt x="223265" y="0"/>
                  </a:lnTo>
                  <a:lnTo>
                    <a:pt x="5752338" y="0"/>
                  </a:lnTo>
                  <a:lnTo>
                    <a:pt x="5797336" y="4535"/>
                  </a:lnTo>
                  <a:lnTo>
                    <a:pt x="5839247" y="17543"/>
                  </a:lnTo>
                  <a:lnTo>
                    <a:pt x="5877172" y="38127"/>
                  </a:lnTo>
                  <a:lnTo>
                    <a:pt x="5910214" y="65389"/>
                  </a:lnTo>
                  <a:lnTo>
                    <a:pt x="5937476" y="98431"/>
                  </a:lnTo>
                  <a:lnTo>
                    <a:pt x="5958060" y="136356"/>
                  </a:lnTo>
                  <a:lnTo>
                    <a:pt x="5971068" y="178267"/>
                  </a:lnTo>
                  <a:lnTo>
                    <a:pt x="5975604" y="223266"/>
                  </a:lnTo>
                  <a:lnTo>
                    <a:pt x="5975604" y="3030474"/>
                  </a:lnTo>
                  <a:lnTo>
                    <a:pt x="5971068" y="3075472"/>
                  </a:lnTo>
                  <a:lnTo>
                    <a:pt x="5958060" y="3117383"/>
                  </a:lnTo>
                  <a:lnTo>
                    <a:pt x="5937476" y="3155308"/>
                  </a:lnTo>
                  <a:lnTo>
                    <a:pt x="5910214" y="3188350"/>
                  </a:lnTo>
                  <a:lnTo>
                    <a:pt x="5877172" y="3215612"/>
                  </a:lnTo>
                  <a:lnTo>
                    <a:pt x="5839247" y="3236196"/>
                  </a:lnTo>
                  <a:lnTo>
                    <a:pt x="5797336" y="3249204"/>
                  </a:lnTo>
                  <a:lnTo>
                    <a:pt x="5752338" y="3253740"/>
                  </a:lnTo>
                  <a:lnTo>
                    <a:pt x="223265" y="3253740"/>
                  </a:lnTo>
                  <a:lnTo>
                    <a:pt x="178267" y="3249204"/>
                  </a:lnTo>
                  <a:lnTo>
                    <a:pt x="136356" y="3236196"/>
                  </a:lnTo>
                  <a:lnTo>
                    <a:pt x="98431" y="3215612"/>
                  </a:lnTo>
                  <a:lnTo>
                    <a:pt x="65389" y="3188350"/>
                  </a:lnTo>
                  <a:lnTo>
                    <a:pt x="38127" y="3155308"/>
                  </a:lnTo>
                  <a:lnTo>
                    <a:pt x="17543" y="3117383"/>
                  </a:lnTo>
                  <a:lnTo>
                    <a:pt x="4535" y="3075472"/>
                  </a:lnTo>
                  <a:lnTo>
                    <a:pt x="0" y="3030474"/>
                  </a:lnTo>
                  <a:lnTo>
                    <a:pt x="0" y="223266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8200" y="1690115"/>
              <a:ext cx="6795770" cy="3552825"/>
            </a:xfrm>
            <a:custGeom>
              <a:avLst/>
              <a:gdLst/>
              <a:ahLst/>
              <a:cxnLst/>
              <a:rect l="l" t="t" r="r" b="b"/>
              <a:pathLst>
                <a:path w="6795770" h="3552825">
                  <a:moveTo>
                    <a:pt x="1045464" y="1338580"/>
                  </a:moveTo>
                  <a:lnTo>
                    <a:pt x="1039241" y="1292250"/>
                  </a:lnTo>
                  <a:lnTo>
                    <a:pt x="1021676" y="1250632"/>
                  </a:lnTo>
                  <a:lnTo>
                    <a:pt x="994435" y="1215364"/>
                  </a:lnTo>
                  <a:lnTo>
                    <a:pt x="959167" y="1188123"/>
                  </a:lnTo>
                  <a:lnTo>
                    <a:pt x="917549" y="1170559"/>
                  </a:lnTo>
                  <a:lnTo>
                    <a:pt x="871220" y="1164336"/>
                  </a:lnTo>
                  <a:lnTo>
                    <a:pt x="174244" y="1164336"/>
                  </a:lnTo>
                  <a:lnTo>
                    <a:pt x="127914" y="1170559"/>
                  </a:lnTo>
                  <a:lnTo>
                    <a:pt x="86296" y="1188123"/>
                  </a:lnTo>
                  <a:lnTo>
                    <a:pt x="51028" y="1215364"/>
                  </a:lnTo>
                  <a:lnTo>
                    <a:pt x="23787" y="1250632"/>
                  </a:lnTo>
                  <a:lnTo>
                    <a:pt x="6223" y="1292250"/>
                  </a:lnTo>
                  <a:lnTo>
                    <a:pt x="0" y="1338580"/>
                  </a:lnTo>
                  <a:lnTo>
                    <a:pt x="0" y="2035556"/>
                  </a:lnTo>
                  <a:lnTo>
                    <a:pt x="6223" y="2081898"/>
                  </a:lnTo>
                  <a:lnTo>
                    <a:pt x="23787" y="2123516"/>
                  </a:lnTo>
                  <a:lnTo>
                    <a:pt x="51028" y="2158784"/>
                  </a:lnTo>
                  <a:lnTo>
                    <a:pt x="86296" y="2186025"/>
                  </a:lnTo>
                  <a:lnTo>
                    <a:pt x="127914" y="2203589"/>
                  </a:lnTo>
                  <a:lnTo>
                    <a:pt x="174244" y="2209800"/>
                  </a:lnTo>
                  <a:lnTo>
                    <a:pt x="871220" y="2209800"/>
                  </a:lnTo>
                  <a:lnTo>
                    <a:pt x="917549" y="2203589"/>
                  </a:lnTo>
                  <a:lnTo>
                    <a:pt x="959167" y="2186025"/>
                  </a:lnTo>
                  <a:lnTo>
                    <a:pt x="994435" y="2158784"/>
                  </a:lnTo>
                  <a:lnTo>
                    <a:pt x="1021676" y="2123516"/>
                  </a:lnTo>
                  <a:lnTo>
                    <a:pt x="1039241" y="2081898"/>
                  </a:lnTo>
                  <a:lnTo>
                    <a:pt x="1045464" y="2035556"/>
                  </a:lnTo>
                  <a:lnTo>
                    <a:pt x="1045464" y="1338580"/>
                  </a:lnTo>
                  <a:close/>
                </a:path>
                <a:path w="6795770" h="3552825">
                  <a:moveTo>
                    <a:pt x="6795516" y="243840"/>
                  </a:moveTo>
                  <a:lnTo>
                    <a:pt x="6790550" y="194678"/>
                  </a:lnTo>
                  <a:lnTo>
                    <a:pt x="6776339" y="148894"/>
                  </a:lnTo>
                  <a:lnTo>
                    <a:pt x="6753847" y="107480"/>
                  </a:lnTo>
                  <a:lnTo>
                    <a:pt x="6724066" y="71399"/>
                  </a:lnTo>
                  <a:lnTo>
                    <a:pt x="6687985" y="41630"/>
                  </a:lnTo>
                  <a:lnTo>
                    <a:pt x="6646558" y="19151"/>
                  </a:lnTo>
                  <a:lnTo>
                    <a:pt x="6600799" y="4953"/>
                  </a:lnTo>
                  <a:lnTo>
                    <a:pt x="6551676" y="0"/>
                  </a:lnTo>
                  <a:lnTo>
                    <a:pt x="2900172" y="0"/>
                  </a:lnTo>
                  <a:lnTo>
                    <a:pt x="2850997" y="4953"/>
                  </a:lnTo>
                  <a:lnTo>
                    <a:pt x="2805214" y="19151"/>
                  </a:lnTo>
                  <a:lnTo>
                    <a:pt x="2763799" y="41630"/>
                  </a:lnTo>
                  <a:lnTo>
                    <a:pt x="2727718" y="71399"/>
                  </a:lnTo>
                  <a:lnTo>
                    <a:pt x="2697950" y="107480"/>
                  </a:lnTo>
                  <a:lnTo>
                    <a:pt x="2675471" y="148894"/>
                  </a:lnTo>
                  <a:lnTo>
                    <a:pt x="2661272" y="194678"/>
                  </a:lnTo>
                  <a:lnTo>
                    <a:pt x="2656332" y="243840"/>
                  </a:lnTo>
                  <a:lnTo>
                    <a:pt x="2656332" y="3308604"/>
                  </a:lnTo>
                  <a:lnTo>
                    <a:pt x="2661272" y="3357778"/>
                  </a:lnTo>
                  <a:lnTo>
                    <a:pt x="2675471" y="3403562"/>
                  </a:lnTo>
                  <a:lnTo>
                    <a:pt x="2697950" y="3444976"/>
                  </a:lnTo>
                  <a:lnTo>
                    <a:pt x="2727718" y="3481057"/>
                  </a:lnTo>
                  <a:lnTo>
                    <a:pt x="2763799" y="3510826"/>
                  </a:lnTo>
                  <a:lnTo>
                    <a:pt x="2805214" y="3533305"/>
                  </a:lnTo>
                  <a:lnTo>
                    <a:pt x="2850997" y="3547503"/>
                  </a:lnTo>
                  <a:lnTo>
                    <a:pt x="2900172" y="3552444"/>
                  </a:lnTo>
                  <a:lnTo>
                    <a:pt x="6551676" y="3552444"/>
                  </a:lnTo>
                  <a:lnTo>
                    <a:pt x="6600799" y="3547503"/>
                  </a:lnTo>
                  <a:lnTo>
                    <a:pt x="6646558" y="3533305"/>
                  </a:lnTo>
                  <a:lnTo>
                    <a:pt x="6687985" y="3510826"/>
                  </a:lnTo>
                  <a:lnTo>
                    <a:pt x="6724078" y="3481057"/>
                  </a:lnTo>
                  <a:lnTo>
                    <a:pt x="6753847" y="3444976"/>
                  </a:lnTo>
                  <a:lnTo>
                    <a:pt x="6776339" y="3403562"/>
                  </a:lnTo>
                  <a:lnTo>
                    <a:pt x="6790550" y="3357778"/>
                  </a:lnTo>
                  <a:lnTo>
                    <a:pt x="6795516" y="3308604"/>
                  </a:lnTo>
                  <a:lnTo>
                    <a:pt x="6795516" y="24384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200" y="2854452"/>
              <a:ext cx="1045844" cy="1045844"/>
            </a:xfrm>
            <a:custGeom>
              <a:avLst/>
              <a:gdLst/>
              <a:ahLst/>
              <a:cxnLst/>
              <a:rect l="l" t="t" r="r" b="b"/>
              <a:pathLst>
                <a:path w="1045844" h="1045845">
                  <a:moveTo>
                    <a:pt x="0" y="174244"/>
                  </a:moveTo>
                  <a:lnTo>
                    <a:pt x="6224" y="127911"/>
                  </a:lnTo>
                  <a:lnTo>
                    <a:pt x="23790" y="86284"/>
                  </a:lnTo>
                  <a:lnTo>
                    <a:pt x="51036" y="51022"/>
                  </a:lnTo>
                  <a:lnTo>
                    <a:pt x="86301" y="23781"/>
                  </a:lnTo>
                  <a:lnTo>
                    <a:pt x="127924" y="6221"/>
                  </a:lnTo>
                  <a:lnTo>
                    <a:pt x="174244" y="0"/>
                  </a:lnTo>
                  <a:lnTo>
                    <a:pt x="871219" y="0"/>
                  </a:lnTo>
                  <a:lnTo>
                    <a:pt x="917552" y="6221"/>
                  </a:lnTo>
                  <a:lnTo>
                    <a:pt x="959179" y="23781"/>
                  </a:lnTo>
                  <a:lnTo>
                    <a:pt x="994441" y="51022"/>
                  </a:lnTo>
                  <a:lnTo>
                    <a:pt x="1021682" y="86284"/>
                  </a:lnTo>
                  <a:lnTo>
                    <a:pt x="1039242" y="127911"/>
                  </a:lnTo>
                  <a:lnTo>
                    <a:pt x="1045463" y="174244"/>
                  </a:lnTo>
                  <a:lnTo>
                    <a:pt x="1045463" y="871220"/>
                  </a:lnTo>
                  <a:lnTo>
                    <a:pt x="1039242" y="917552"/>
                  </a:lnTo>
                  <a:lnTo>
                    <a:pt x="1021682" y="959179"/>
                  </a:lnTo>
                  <a:lnTo>
                    <a:pt x="994441" y="994441"/>
                  </a:lnTo>
                  <a:lnTo>
                    <a:pt x="959179" y="1021682"/>
                  </a:lnTo>
                  <a:lnTo>
                    <a:pt x="917552" y="1039242"/>
                  </a:lnTo>
                  <a:lnTo>
                    <a:pt x="871219" y="1045464"/>
                  </a:lnTo>
                  <a:lnTo>
                    <a:pt x="174244" y="1045464"/>
                  </a:lnTo>
                  <a:lnTo>
                    <a:pt x="127924" y="1039242"/>
                  </a:lnTo>
                  <a:lnTo>
                    <a:pt x="86301" y="1021682"/>
                  </a:lnTo>
                  <a:lnTo>
                    <a:pt x="51036" y="994441"/>
                  </a:lnTo>
                  <a:lnTo>
                    <a:pt x="23790" y="959179"/>
                  </a:lnTo>
                  <a:lnTo>
                    <a:pt x="6224" y="917552"/>
                  </a:lnTo>
                  <a:lnTo>
                    <a:pt x="0" y="871220"/>
                  </a:lnTo>
                  <a:lnTo>
                    <a:pt x="0" y="1742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766" y="3114546"/>
              <a:ext cx="129325" cy="1501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666" y="3155505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59728" y="132080"/>
                  </a:moveTo>
                  <a:lnTo>
                    <a:pt x="58877" y="124917"/>
                  </a:lnTo>
                  <a:lnTo>
                    <a:pt x="55410" y="118579"/>
                  </a:lnTo>
                  <a:lnTo>
                    <a:pt x="49593" y="113906"/>
                  </a:lnTo>
                  <a:lnTo>
                    <a:pt x="42405" y="111861"/>
                  </a:lnTo>
                  <a:lnTo>
                    <a:pt x="35242" y="112712"/>
                  </a:lnTo>
                  <a:lnTo>
                    <a:pt x="14503" y="148145"/>
                  </a:lnTo>
                  <a:lnTo>
                    <a:pt x="16040" y="155168"/>
                  </a:lnTo>
                  <a:lnTo>
                    <a:pt x="20091" y="161112"/>
                  </a:lnTo>
                  <a:lnTo>
                    <a:pt x="26327" y="165176"/>
                  </a:lnTo>
                  <a:lnTo>
                    <a:pt x="28486" y="166052"/>
                  </a:lnTo>
                  <a:lnTo>
                    <a:pt x="30810" y="166497"/>
                  </a:lnTo>
                  <a:lnTo>
                    <a:pt x="33159" y="166484"/>
                  </a:lnTo>
                  <a:lnTo>
                    <a:pt x="40703" y="166573"/>
                  </a:lnTo>
                  <a:lnTo>
                    <a:pt x="47586" y="162090"/>
                  </a:lnTo>
                  <a:lnTo>
                    <a:pt x="50571" y="155130"/>
                  </a:lnTo>
                  <a:lnTo>
                    <a:pt x="52730" y="149694"/>
                  </a:lnTo>
                  <a:lnTo>
                    <a:pt x="55156" y="144437"/>
                  </a:lnTo>
                  <a:lnTo>
                    <a:pt x="57683" y="139280"/>
                  </a:lnTo>
                  <a:lnTo>
                    <a:pt x="59728" y="132080"/>
                  </a:lnTo>
                  <a:close/>
                </a:path>
                <a:path w="381000" h="381000">
                  <a:moveTo>
                    <a:pt x="91351" y="353593"/>
                  </a:moveTo>
                  <a:lnTo>
                    <a:pt x="80225" y="343128"/>
                  </a:lnTo>
                  <a:lnTo>
                    <a:pt x="54737" y="302501"/>
                  </a:lnTo>
                  <a:lnTo>
                    <a:pt x="40259" y="256082"/>
                  </a:lnTo>
                  <a:lnTo>
                    <a:pt x="38404" y="205790"/>
                  </a:lnTo>
                  <a:lnTo>
                    <a:pt x="37642" y="198335"/>
                  </a:lnTo>
                  <a:lnTo>
                    <a:pt x="34201" y="191985"/>
                  </a:lnTo>
                  <a:lnTo>
                    <a:pt x="28638" y="187388"/>
                  </a:lnTo>
                  <a:lnTo>
                    <a:pt x="21501" y="185204"/>
                  </a:lnTo>
                  <a:lnTo>
                    <a:pt x="14058" y="185953"/>
                  </a:lnTo>
                  <a:lnTo>
                    <a:pt x="0" y="215760"/>
                  </a:lnTo>
                  <a:lnTo>
                    <a:pt x="0" y="222592"/>
                  </a:lnTo>
                  <a:lnTo>
                    <a:pt x="4521" y="268147"/>
                  </a:lnTo>
                  <a:lnTo>
                    <a:pt x="17614" y="310578"/>
                  </a:lnTo>
                  <a:lnTo>
                    <a:pt x="38366" y="348983"/>
                  </a:lnTo>
                  <a:lnTo>
                    <a:pt x="64338" y="380606"/>
                  </a:lnTo>
                  <a:lnTo>
                    <a:pt x="91351" y="353593"/>
                  </a:lnTo>
                  <a:close/>
                </a:path>
                <a:path w="381000" h="381000">
                  <a:moveTo>
                    <a:pt x="380593" y="64350"/>
                  </a:moveTo>
                  <a:lnTo>
                    <a:pt x="347510" y="37439"/>
                  </a:lnTo>
                  <a:lnTo>
                    <a:pt x="282257" y="7061"/>
                  </a:lnTo>
                  <a:lnTo>
                    <a:pt x="239725" y="0"/>
                  </a:lnTo>
                  <a:lnTo>
                    <a:pt x="196634" y="1155"/>
                  </a:lnTo>
                  <a:lnTo>
                    <a:pt x="154241" y="10629"/>
                  </a:lnTo>
                  <a:lnTo>
                    <a:pt x="113842" y="28498"/>
                  </a:lnTo>
                  <a:lnTo>
                    <a:pt x="76695" y="54864"/>
                  </a:lnTo>
                  <a:lnTo>
                    <a:pt x="69265" y="69938"/>
                  </a:lnTo>
                  <a:lnTo>
                    <a:pt x="70675" y="76987"/>
                  </a:lnTo>
                  <a:lnTo>
                    <a:pt x="74841" y="83172"/>
                  </a:lnTo>
                  <a:lnTo>
                    <a:pt x="81051" y="87249"/>
                  </a:lnTo>
                  <a:lnTo>
                    <a:pt x="88112" y="88582"/>
                  </a:lnTo>
                  <a:lnTo>
                    <a:pt x="95148" y="87160"/>
                  </a:lnTo>
                  <a:lnTo>
                    <a:pt x="101320" y="82994"/>
                  </a:lnTo>
                  <a:lnTo>
                    <a:pt x="144348" y="54673"/>
                  </a:lnTo>
                  <a:lnTo>
                    <a:pt x="192544" y="39319"/>
                  </a:lnTo>
                  <a:lnTo>
                    <a:pt x="243078" y="37439"/>
                  </a:lnTo>
                  <a:lnTo>
                    <a:pt x="293141" y="49530"/>
                  </a:lnTo>
                  <a:lnTo>
                    <a:pt x="337032" y="74002"/>
                  </a:lnTo>
                  <a:lnTo>
                    <a:pt x="354164" y="90779"/>
                  </a:lnTo>
                  <a:lnTo>
                    <a:pt x="380593" y="6435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56788" y="2246376"/>
              <a:ext cx="1765300" cy="645160"/>
            </a:xfrm>
            <a:custGeom>
              <a:avLst/>
              <a:gdLst/>
              <a:ahLst/>
              <a:cxnLst/>
              <a:rect l="l" t="t" r="r" b="b"/>
              <a:pathLst>
                <a:path w="1765300" h="645160">
                  <a:moveTo>
                    <a:pt x="0" y="107441"/>
                  </a:moveTo>
                  <a:lnTo>
                    <a:pt x="8447" y="65633"/>
                  </a:lnTo>
                  <a:lnTo>
                    <a:pt x="31480" y="31480"/>
                  </a:lnTo>
                  <a:lnTo>
                    <a:pt x="65633" y="8447"/>
                  </a:lnTo>
                  <a:lnTo>
                    <a:pt x="107441" y="0"/>
                  </a:lnTo>
                  <a:lnTo>
                    <a:pt x="1657350" y="0"/>
                  </a:lnTo>
                  <a:lnTo>
                    <a:pt x="1699158" y="8447"/>
                  </a:lnTo>
                  <a:lnTo>
                    <a:pt x="1733311" y="31480"/>
                  </a:lnTo>
                  <a:lnTo>
                    <a:pt x="1756344" y="65633"/>
                  </a:lnTo>
                  <a:lnTo>
                    <a:pt x="1764791" y="107441"/>
                  </a:lnTo>
                  <a:lnTo>
                    <a:pt x="1764791" y="537210"/>
                  </a:lnTo>
                  <a:lnTo>
                    <a:pt x="1756344" y="579018"/>
                  </a:lnTo>
                  <a:lnTo>
                    <a:pt x="1733311" y="613171"/>
                  </a:lnTo>
                  <a:lnTo>
                    <a:pt x="1699158" y="636204"/>
                  </a:lnTo>
                  <a:lnTo>
                    <a:pt x="1657350" y="644651"/>
                  </a:lnTo>
                  <a:lnTo>
                    <a:pt x="107441" y="644651"/>
                  </a:lnTo>
                  <a:lnTo>
                    <a:pt x="65633" y="636204"/>
                  </a:lnTo>
                  <a:lnTo>
                    <a:pt x="31480" y="613171"/>
                  </a:lnTo>
                  <a:lnTo>
                    <a:pt x="8447" y="579018"/>
                  </a:lnTo>
                  <a:lnTo>
                    <a:pt x="0" y="537210"/>
                  </a:lnTo>
                  <a:lnTo>
                    <a:pt x="0" y="107441"/>
                  </a:lnTo>
                  <a:close/>
                </a:path>
                <a:path w="1765300" h="645160">
                  <a:moveTo>
                    <a:pt x="237744" y="167639"/>
                  </a:moveTo>
                  <a:lnTo>
                    <a:pt x="237744" y="475996"/>
                  </a:lnTo>
                </a:path>
                <a:path w="1765300" h="645160">
                  <a:moveTo>
                    <a:pt x="382524" y="167639"/>
                  </a:moveTo>
                  <a:lnTo>
                    <a:pt x="382524" y="475996"/>
                  </a:lnTo>
                </a:path>
                <a:path w="1765300" h="645160">
                  <a:moveTo>
                    <a:pt x="528827" y="167639"/>
                  </a:moveTo>
                  <a:lnTo>
                    <a:pt x="528827" y="475996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7341" y="2486914"/>
              <a:ext cx="155956" cy="1574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4229" y="2486914"/>
              <a:ext cx="157480" cy="1574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56788" y="3057144"/>
              <a:ext cx="1765300" cy="643255"/>
            </a:xfrm>
            <a:custGeom>
              <a:avLst/>
              <a:gdLst/>
              <a:ahLst/>
              <a:cxnLst/>
              <a:rect l="l" t="t" r="r" b="b"/>
              <a:pathLst>
                <a:path w="1765300" h="643254">
                  <a:moveTo>
                    <a:pt x="0" y="107187"/>
                  </a:moveTo>
                  <a:lnTo>
                    <a:pt x="8425" y="65472"/>
                  </a:lnTo>
                  <a:lnTo>
                    <a:pt x="31400" y="31400"/>
                  </a:lnTo>
                  <a:lnTo>
                    <a:pt x="65472" y="8425"/>
                  </a:lnTo>
                  <a:lnTo>
                    <a:pt x="107187" y="0"/>
                  </a:lnTo>
                  <a:lnTo>
                    <a:pt x="1657603" y="0"/>
                  </a:lnTo>
                  <a:lnTo>
                    <a:pt x="1699319" y="8425"/>
                  </a:lnTo>
                  <a:lnTo>
                    <a:pt x="1733391" y="31400"/>
                  </a:lnTo>
                  <a:lnTo>
                    <a:pt x="1756366" y="65472"/>
                  </a:lnTo>
                  <a:lnTo>
                    <a:pt x="1764791" y="107187"/>
                  </a:lnTo>
                  <a:lnTo>
                    <a:pt x="1764791" y="535939"/>
                  </a:lnTo>
                  <a:lnTo>
                    <a:pt x="1756366" y="577655"/>
                  </a:lnTo>
                  <a:lnTo>
                    <a:pt x="1733391" y="611727"/>
                  </a:lnTo>
                  <a:lnTo>
                    <a:pt x="1699319" y="634702"/>
                  </a:lnTo>
                  <a:lnTo>
                    <a:pt x="1657603" y="643127"/>
                  </a:lnTo>
                  <a:lnTo>
                    <a:pt x="107187" y="643127"/>
                  </a:lnTo>
                  <a:lnTo>
                    <a:pt x="65472" y="634702"/>
                  </a:lnTo>
                  <a:lnTo>
                    <a:pt x="31400" y="611727"/>
                  </a:lnTo>
                  <a:lnTo>
                    <a:pt x="8425" y="577655"/>
                  </a:lnTo>
                  <a:lnTo>
                    <a:pt x="0" y="535939"/>
                  </a:lnTo>
                  <a:lnTo>
                    <a:pt x="0" y="107187"/>
                  </a:lnTo>
                  <a:close/>
                </a:path>
                <a:path w="1765300" h="643254">
                  <a:moveTo>
                    <a:pt x="237744" y="167639"/>
                  </a:moveTo>
                  <a:lnTo>
                    <a:pt x="237744" y="475995"/>
                  </a:lnTo>
                </a:path>
                <a:path w="1765300" h="643254">
                  <a:moveTo>
                    <a:pt x="382524" y="167639"/>
                  </a:moveTo>
                  <a:lnTo>
                    <a:pt x="382524" y="475995"/>
                  </a:lnTo>
                </a:path>
                <a:path w="1765300" h="643254">
                  <a:moveTo>
                    <a:pt x="528827" y="167639"/>
                  </a:moveTo>
                  <a:lnTo>
                    <a:pt x="528827" y="475995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7341" y="3297682"/>
              <a:ext cx="155956" cy="1574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4229" y="3297682"/>
              <a:ext cx="157480" cy="1574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56788" y="3867911"/>
              <a:ext cx="1765300" cy="643255"/>
            </a:xfrm>
            <a:custGeom>
              <a:avLst/>
              <a:gdLst/>
              <a:ahLst/>
              <a:cxnLst/>
              <a:rect l="l" t="t" r="r" b="b"/>
              <a:pathLst>
                <a:path w="1765300" h="643254">
                  <a:moveTo>
                    <a:pt x="0" y="107187"/>
                  </a:moveTo>
                  <a:lnTo>
                    <a:pt x="8425" y="65472"/>
                  </a:lnTo>
                  <a:lnTo>
                    <a:pt x="31400" y="31400"/>
                  </a:lnTo>
                  <a:lnTo>
                    <a:pt x="65472" y="8425"/>
                  </a:lnTo>
                  <a:lnTo>
                    <a:pt x="107187" y="0"/>
                  </a:lnTo>
                  <a:lnTo>
                    <a:pt x="1657603" y="0"/>
                  </a:lnTo>
                  <a:lnTo>
                    <a:pt x="1699319" y="8425"/>
                  </a:lnTo>
                  <a:lnTo>
                    <a:pt x="1733391" y="31400"/>
                  </a:lnTo>
                  <a:lnTo>
                    <a:pt x="1756366" y="65472"/>
                  </a:lnTo>
                  <a:lnTo>
                    <a:pt x="1764791" y="107187"/>
                  </a:lnTo>
                  <a:lnTo>
                    <a:pt x="1764791" y="535939"/>
                  </a:lnTo>
                  <a:lnTo>
                    <a:pt x="1756366" y="577655"/>
                  </a:lnTo>
                  <a:lnTo>
                    <a:pt x="1733391" y="611727"/>
                  </a:lnTo>
                  <a:lnTo>
                    <a:pt x="1699319" y="634702"/>
                  </a:lnTo>
                  <a:lnTo>
                    <a:pt x="1657603" y="643127"/>
                  </a:lnTo>
                  <a:lnTo>
                    <a:pt x="107187" y="643127"/>
                  </a:lnTo>
                  <a:lnTo>
                    <a:pt x="65472" y="634702"/>
                  </a:lnTo>
                  <a:lnTo>
                    <a:pt x="31400" y="611727"/>
                  </a:lnTo>
                  <a:lnTo>
                    <a:pt x="8425" y="577655"/>
                  </a:lnTo>
                  <a:lnTo>
                    <a:pt x="0" y="535939"/>
                  </a:lnTo>
                  <a:lnTo>
                    <a:pt x="0" y="107187"/>
                  </a:lnTo>
                  <a:close/>
                </a:path>
                <a:path w="1765300" h="643254">
                  <a:moveTo>
                    <a:pt x="237744" y="167639"/>
                  </a:moveTo>
                  <a:lnTo>
                    <a:pt x="237744" y="475995"/>
                  </a:lnTo>
                </a:path>
                <a:path w="1765300" h="643254">
                  <a:moveTo>
                    <a:pt x="382524" y="167639"/>
                  </a:moveTo>
                  <a:lnTo>
                    <a:pt x="382524" y="475995"/>
                  </a:lnTo>
                </a:path>
                <a:path w="1765300" h="643254">
                  <a:moveTo>
                    <a:pt x="528827" y="167639"/>
                  </a:moveTo>
                  <a:lnTo>
                    <a:pt x="528827" y="475995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7341" y="4108450"/>
              <a:ext cx="155956" cy="1574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4229" y="4108450"/>
              <a:ext cx="157480" cy="15748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021579" y="2567940"/>
              <a:ext cx="1010919" cy="1621790"/>
            </a:xfrm>
            <a:custGeom>
              <a:avLst/>
              <a:gdLst/>
              <a:ahLst/>
              <a:cxnLst/>
              <a:rect l="l" t="t" r="r" b="b"/>
              <a:pathLst>
                <a:path w="1010920" h="1621789">
                  <a:moveTo>
                    <a:pt x="0" y="0"/>
                  </a:moveTo>
                  <a:lnTo>
                    <a:pt x="1010539" y="0"/>
                  </a:lnTo>
                </a:path>
                <a:path w="1010920" h="1621789">
                  <a:moveTo>
                    <a:pt x="0" y="811911"/>
                  </a:moveTo>
                  <a:lnTo>
                    <a:pt x="1010539" y="809244"/>
                  </a:lnTo>
                </a:path>
                <a:path w="1010920" h="1621789">
                  <a:moveTo>
                    <a:pt x="0" y="1621536"/>
                  </a:moveTo>
                  <a:lnTo>
                    <a:pt x="1010539" y="1621536"/>
                  </a:lnTo>
                </a:path>
              </a:pathLst>
            </a:custGeom>
            <a:ln w="952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31991" y="2366772"/>
              <a:ext cx="405765" cy="403860"/>
            </a:xfrm>
            <a:custGeom>
              <a:avLst/>
              <a:gdLst/>
              <a:ahLst/>
              <a:cxnLst/>
              <a:rect l="l" t="t" r="r" b="b"/>
              <a:pathLst>
                <a:path w="405764" h="403860">
                  <a:moveTo>
                    <a:pt x="0" y="201929"/>
                  </a:moveTo>
                  <a:lnTo>
                    <a:pt x="5356" y="155634"/>
                  </a:lnTo>
                  <a:lnTo>
                    <a:pt x="20611" y="113133"/>
                  </a:lnTo>
                  <a:lnTo>
                    <a:pt x="44547" y="75640"/>
                  </a:lnTo>
                  <a:lnTo>
                    <a:pt x="75942" y="44367"/>
                  </a:lnTo>
                  <a:lnTo>
                    <a:pt x="113577" y="20527"/>
                  </a:lnTo>
                  <a:lnTo>
                    <a:pt x="156234" y="5333"/>
                  </a:lnTo>
                  <a:lnTo>
                    <a:pt x="202692" y="0"/>
                  </a:lnTo>
                  <a:lnTo>
                    <a:pt x="249149" y="5334"/>
                  </a:lnTo>
                  <a:lnTo>
                    <a:pt x="291806" y="20527"/>
                  </a:lnTo>
                  <a:lnTo>
                    <a:pt x="329441" y="44367"/>
                  </a:lnTo>
                  <a:lnTo>
                    <a:pt x="360836" y="75640"/>
                  </a:lnTo>
                  <a:lnTo>
                    <a:pt x="384772" y="113133"/>
                  </a:lnTo>
                  <a:lnTo>
                    <a:pt x="400027" y="155634"/>
                  </a:lnTo>
                  <a:lnTo>
                    <a:pt x="405384" y="201929"/>
                  </a:lnTo>
                  <a:lnTo>
                    <a:pt x="400027" y="248225"/>
                  </a:lnTo>
                  <a:lnTo>
                    <a:pt x="384772" y="290726"/>
                  </a:lnTo>
                  <a:lnTo>
                    <a:pt x="360836" y="328219"/>
                  </a:lnTo>
                  <a:lnTo>
                    <a:pt x="329441" y="359492"/>
                  </a:lnTo>
                  <a:lnTo>
                    <a:pt x="291806" y="383332"/>
                  </a:lnTo>
                  <a:lnTo>
                    <a:pt x="249149" y="398525"/>
                  </a:lnTo>
                  <a:lnTo>
                    <a:pt x="202692" y="403860"/>
                  </a:lnTo>
                  <a:lnTo>
                    <a:pt x="156234" y="398525"/>
                  </a:lnTo>
                  <a:lnTo>
                    <a:pt x="113577" y="383332"/>
                  </a:lnTo>
                  <a:lnTo>
                    <a:pt x="75942" y="359492"/>
                  </a:lnTo>
                  <a:lnTo>
                    <a:pt x="44547" y="328219"/>
                  </a:lnTo>
                  <a:lnTo>
                    <a:pt x="20611" y="290726"/>
                  </a:lnTo>
                  <a:lnTo>
                    <a:pt x="5356" y="248225"/>
                  </a:lnTo>
                  <a:lnTo>
                    <a:pt x="0" y="20192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65817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Why</a:t>
            </a:r>
            <a:r>
              <a:rPr spc="-10" dirty="0"/>
              <a:t> </a:t>
            </a:r>
            <a:r>
              <a:rPr dirty="0"/>
              <a:t>Do</a:t>
            </a:r>
            <a:r>
              <a:rPr spc="-15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Need</a:t>
            </a:r>
            <a:r>
              <a:rPr spc="-35" dirty="0"/>
              <a:t> </a:t>
            </a:r>
            <a:r>
              <a:rPr dirty="0"/>
              <a:t>Grouping?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173470" y="2443733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31991" y="3174492"/>
            <a:ext cx="405765" cy="403860"/>
          </a:xfrm>
          <a:custGeom>
            <a:avLst/>
            <a:gdLst/>
            <a:ahLst/>
            <a:cxnLst/>
            <a:rect l="l" t="t" r="r" b="b"/>
            <a:pathLst>
              <a:path w="405764" h="403860">
                <a:moveTo>
                  <a:pt x="0" y="201930"/>
                </a:moveTo>
                <a:lnTo>
                  <a:pt x="5356" y="155634"/>
                </a:lnTo>
                <a:lnTo>
                  <a:pt x="20611" y="113133"/>
                </a:lnTo>
                <a:lnTo>
                  <a:pt x="44547" y="75640"/>
                </a:lnTo>
                <a:lnTo>
                  <a:pt x="75942" y="44367"/>
                </a:lnTo>
                <a:lnTo>
                  <a:pt x="113577" y="20527"/>
                </a:lnTo>
                <a:lnTo>
                  <a:pt x="156234" y="5334"/>
                </a:lnTo>
                <a:lnTo>
                  <a:pt x="202692" y="0"/>
                </a:lnTo>
                <a:lnTo>
                  <a:pt x="249149" y="5334"/>
                </a:lnTo>
                <a:lnTo>
                  <a:pt x="291806" y="20527"/>
                </a:lnTo>
                <a:lnTo>
                  <a:pt x="329441" y="44367"/>
                </a:lnTo>
                <a:lnTo>
                  <a:pt x="360836" y="75640"/>
                </a:lnTo>
                <a:lnTo>
                  <a:pt x="384772" y="113133"/>
                </a:lnTo>
                <a:lnTo>
                  <a:pt x="400027" y="155634"/>
                </a:lnTo>
                <a:lnTo>
                  <a:pt x="405384" y="201930"/>
                </a:lnTo>
                <a:lnTo>
                  <a:pt x="400027" y="248225"/>
                </a:lnTo>
                <a:lnTo>
                  <a:pt x="384772" y="290726"/>
                </a:lnTo>
                <a:lnTo>
                  <a:pt x="360836" y="328219"/>
                </a:lnTo>
                <a:lnTo>
                  <a:pt x="329441" y="359492"/>
                </a:lnTo>
                <a:lnTo>
                  <a:pt x="291806" y="383332"/>
                </a:lnTo>
                <a:lnTo>
                  <a:pt x="249149" y="398526"/>
                </a:lnTo>
                <a:lnTo>
                  <a:pt x="202692" y="403860"/>
                </a:lnTo>
                <a:lnTo>
                  <a:pt x="156234" y="398525"/>
                </a:lnTo>
                <a:lnTo>
                  <a:pt x="113577" y="383332"/>
                </a:lnTo>
                <a:lnTo>
                  <a:pt x="75942" y="359492"/>
                </a:lnTo>
                <a:lnTo>
                  <a:pt x="44547" y="328219"/>
                </a:lnTo>
                <a:lnTo>
                  <a:pt x="20611" y="290726"/>
                </a:lnTo>
                <a:lnTo>
                  <a:pt x="5356" y="248225"/>
                </a:lnTo>
                <a:lnTo>
                  <a:pt x="0" y="20193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173470" y="3251961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31991" y="3988308"/>
            <a:ext cx="405765" cy="403860"/>
          </a:xfrm>
          <a:custGeom>
            <a:avLst/>
            <a:gdLst/>
            <a:ahLst/>
            <a:cxnLst/>
            <a:rect l="l" t="t" r="r" b="b"/>
            <a:pathLst>
              <a:path w="405764" h="403860">
                <a:moveTo>
                  <a:pt x="0" y="201930"/>
                </a:moveTo>
                <a:lnTo>
                  <a:pt x="5356" y="155634"/>
                </a:lnTo>
                <a:lnTo>
                  <a:pt x="20611" y="113133"/>
                </a:lnTo>
                <a:lnTo>
                  <a:pt x="44547" y="75640"/>
                </a:lnTo>
                <a:lnTo>
                  <a:pt x="75942" y="44367"/>
                </a:lnTo>
                <a:lnTo>
                  <a:pt x="113577" y="20527"/>
                </a:lnTo>
                <a:lnTo>
                  <a:pt x="156234" y="5334"/>
                </a:lnTo>
                <a:lnTo>
                  <a:pt x="202692" y="0"/>
                </a:lnTo>
                <a:lnTo>
                  <a:pt x="249149" y="5334"/>
                </a:lnTo>
                <a:lnTo>
                  <a:pt x="291806" y="20527"/>
                </a:lnTo>
                <a:lnTo>
                  <a:pt x="329441" y="44367"/>
                </a:lnTo>
                <a:lnTo>
                  <a:pt x="360836" y="75640"/>
                </a:lnTo>
                <a:lnTo>
                  <a:pt x="384772" y="113133"/>
                </a:lnTo>
                <a:lnTo>
                  <a:pt x="400027" y="155634"/>
                </a:lnTo>
                <a:lnTo>
                  <a:pt x="405384" y="201930"/>
                </a:lnTo>
                <a:lnTo>
                  <a:pt x="400027" y="248225"/>
                </a:lnTo>
                <a:lnTo>
                  <a:pt x="384772" y="290726"/>
                </a:lnTo>
                <a:lnTo>
                  <a:pt x="360836" y="328219"/>
                </a:lnTo>
                <a:lnTo>
                  <a:pt x="329441" y="359492"/>
                </a:lnTo>
                <a:lnTo>
                  <a:pt x="291806" y="383332"/>
                </a:lnTo>
                <a:lnTo>
                  <a:pt x="249149" y="398526"/>
                </a:lnTo>
                <a:lnTo>
                  <a:pt x="202692" y="403860"/>
                </a:lnTo>
                <a:lnTo>
                  <a:pt x="156234" y="398526"/>
                </a:lnTo>
                <a:lnTo>
                  <a:pt x="113577" y="383332"/>
                </a:lnTo>
                <a:lnTo>
                  <a:pt x="75942" y="359492"/>
                </a:lnTo>
                <a:lnTo>
                  <a:pt x="44547" y="328219"/>
                </a:lnTo>
                <a:lnTo>
                  <a:pt x="20611" y="290726"/>
                </a:lnTo>
                <a:lnTo>
                  <a:pt x="5356" y="248225"/>
                </a:lnTo>
                <a:lnTo>
                  <a:pt x="0" y="20193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73470" y="4065523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780019" y="2793492"/>
            <a:ext cx="2653665" cy="1271270"/>
          </a:xfrm>
          <a:custGeom>
            <a:avLst/>
            <a:gdLst/>
            <a:ahLst/>
            <a:cxnLst/>
            <a:rect l="l" t="t" r="r" b="b"/>
            <a:pathLst>
              <a:path w="2653665" h="1271270">
                <a:moveTo>
                  <a:pt x="0" y="65659"/>
                </a:moveTo>
                <a:lnTo>
                  <a:pt x="5169" y="40130"/>
                </a:lnTo>
                <a:lnTo>
                  <a:pt x="19256" y="19256"/>
                </a:lnTo>
                <a:lnTo>
                  <a:pt x="40130" y="5169"/>
                </a:lnTo>
                <a:lnTo>
                  <a:pt x="65658" y="0"/>
                </a:lnTo>
                <a:lnTo>
                  <a:pt x="2587625" y="0"/>
                </a:lnTo>
                <a:lnTo>
                  <a:pt x="2613153" y="5169"/>
                </a:lnTo>
                <a:lnTo>
                  <a:pt x="2634027" y="19256"/>
                </a:lnTo>
                <a:lnTo>
                  <a:pt x="2648114" y="40130"/>
                </a:lnTo>
                <a:lnTo>
                  <a:pt x="2653283" y="65659"/>
                </a:lnTo>
                <a:lnTo>
                  <a:pt x="2653283" y="1205357"/>
                </a:lnTo>
                <a:lnTo>
                  <a:pt x="2648114" y="1230885"/>
                </a:lnTo>
                <a:lnTo>
                  <a:pt x="2634027" y="1251759"/>
                </a:lnTo>
                <a:lnTo>
                  <a:pt x="2613153" y="1265846"/>
                </a:lnTo>
                <a:lnTo>
                  <a:pt x="2587625" y="1271016"/>
                </a:lnTo>
                <a:lnTo>
                  <a:pt x="65658" y="1271016"/>
                </a:lnTo>
                <a:lnTo>
                  <a:pt x="40130" y="1265846"/>
                </a:lnTo>
                <a:lnTo>
                  <a:pt x="19256" y="1251759"/>
                </a:lnTo>
                <a:lnTo>
                  <a:pt x="5169" y="1230885"/>
                </a:lnTo>
                <a:lnTo>
                  <a:pt x="0" y="1205357"/>
                </a:lnTo>
                <a:lnTo>
                  <a:pt x="0" y="6565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878571" y="2990215"/>
            <a:ext cx="1915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78571" y="3539108"/>
            <a:ext cx="1695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Prone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65817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Why</a:t>
            </a:r>
            <a:r>
              <a:rPr spc="-10" dirty="0"/>
              <a:t> </a:t>
            </a:r>
            <a:r>
              <a:rPr dirty="0"/>
              <a:t>Do</a:t>
            </a:r>
            <a:r>
              <a:rPr spc="-15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Need</a:t>
            </a:r>
            <a:r>
              <a:rPr spc="-35" dirty="0"/>
              <a:t> </a:t>
            </a:r>
            <a:r>
              <a:rPr dirty="0"/>
              <a:t>Grouping?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82597" y="1613661"/>
            <a:ext cx="9227185" cy="3630929"/>
            <a:chOff x="1482597" y="1613661"/>
            <a:chExt cx="9227185" cy="3630929"/>
          </a:xfrm>
        </p:grpSpPr>
        <p:sp>
          <p:nvSpPr>
            <p:cNvPr id="4" name="object 4"/>
            <p:cNvSpPr/>
            <p:nvPr/>
          </p:nvSpPr>
          <p:spPr>
            <a:xfrm>
              <a:off x="1488947" y="1620011"/>
              <a:ext cx="9214485" cy="3618229"/>
            </a:xfrm>
            <a:custGeom>
              <a:avLst/>
              <a:gdLst/>
              <a:ahLst/>
              <a:cxnLst/>
              <a:rect l="l" t="t" r="r" b="b"/>
              <a:pathLst>
                <a:path w="9214485" h="3618229">
                  <a:moveTo>
                    <a:pt x="0" y="209296"/>
                  </a:moveTo>
                  <a:lnTo>
                    <a:pt x="5528" y="161312"/>
                  </a:lnTo>
                  <a:lnTo>
                    <a:pt x="21276" y="117262"/>
                  </a:lnTo>
                  <a:lnTo>
                    <a:pt x="45986" y="78400"/>
                  </a:lnTo>
                  <a:lnTo>
                    <a:pt x="78400" y="45986"/>
                  </a:lnTo>
                  <a:lnTo>
                    <a:pt x="117262" y="21276"/>
                  </a:lnTo>
                  <a:lnTo>
                    <a:pt x="161312" y="5528"/>
                  </a:lnTo>
                  <a:lnTo>
                    <a:pt x="209296" y="0"/>
                  </a:lnTo>
                  <a:lnTo>
                    <a:pt x="9004808" y="0"/>
                  </a:lnTo>
                  <a:lnTo>
                    <a:pt x="9052791" y="5528"/>
                  </a:lnTo>
                  <a:lnTo>
                    <a:pt x="9096841" y="21276"/>
                  </a:lnTo>
                  <a:lnTo>
                    <a:pt x="9135703" y="45986"/>
                  </a:lnTo>
                  <a:lnTo>
                    <a:pt x="9168117" y="78400"/>
                  </a:lnTo>
                  <a:lnTo>
                    <a:pt x="9192827" y="117262"/>
                  </a:lnTo>
                  <a:lnTo>
                    <a:pt x="9208575" y="161312"/>
                  </a:lnTo>
                  <a:lnTo>
                    <a:pt x="9214104" y="209296"/>
                  </a:lnTo>
                  <a:lnTo>
                    <a:pt x="9214104" y="3408679"/>
                  </a:lnTo>
                  <a:lnTo>
                    <a:pt x="9208575" y="3456663"/>
                  </a:lnTo>
                  <a:lnTo>
                    <a:pt x="9192827" y="3500713"/>
                  </a:lnTo>
                  <a:lnTo>
                    <a:pt x="9168117" y="3539575"/>
                  </a:lnTo>
                  <a:lnTo>
                    <a:pt x="9135703" y="3571989"/>
                  </a:lnTo>
                  <a:lnTo>
                    <a:pt x="9096841" y="3596699"/>
                  </a:lnTo>
                  <a:lnTo>
                    <a:pt x="9052791" y="3612447"/>
                  </a:lnTo>
                  <a:lnTo>
                    <a:pt x="9004808" y="3617976"/>
                  </a:lnTo>
                  <a:lnTo>
                    <a:pt x="209296" y="3617976"/>
                  </a:lnTo>
                  <a:lnTo>
                    <a:pt x="161312" y="3612447"/>
                  </a:lnTo>
                  <a:lnTo>
                    <a:pt x="117262" y="3596699"/>
                  </a:lnTo>
                  <a:lnTo>
                    <a:pt x="78400" y="3571989"/>
                  </a:lnTo>
                  <a:lnTo>
                    <a:pt x="45986" y="3539575"/>
                  </a:lnTo>
                  <a:lnTo>
                    <a:pt x="21276" y="3500713"/>
                  </a:lnTo>
                  <a:lnTo>
                    <a:pt x="5528" y="3456663"/>
                  </a:lnTo>
                  <a:lnTo>
                    <a:pt x="0" y="3408679"/>
                  </a:lnTo>
                  <a:lnTo>
                    <a:pt x="0" y="2092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12391" y="1694179"/>
              <a:ext cx="303530" cy="302260"/>
            </a:xfrm>
            <a:custGeom>
              <a:avLst/>
              <a:gdLst/>
              <a:ahLst/>
              <a:cxnLst/>
              <a:rect l="l" t="t" r="r" b="b"/>
              <a:pathLst>
                <a:path w="303530" h="302260">
                  <a:moveTo>
                    <a:pt x="301244" y="294639"/>
                  </a:moveTo>
                  <a:lnTo>
                    <a:pt x="2032" y="294639"/>
                  </a:lnTo>
                  <a:lnTo>
                    <a:pt x="0" y="295910"/>
                  </a:lnTo>
                  <a:lnTo>
                    <a:pt x="0" y="300989"/>
                  </a:lnTo>
                  <a:lnTo>
                    <a:pt x="2032" y="302260"/>
                  </a:lnTo>
                  <a:lnTo>
                    <a:pt x="301244" y="302260"/>
                  </a:lnTo>
                  <a:lnTo>
                    <a:pt x="303276" y="300989"/>
                  </a:lnTo>
                  <a:lnTo>
                    <a:pt x="303276" y="295910"/>
                  </a:lnTo>
                  <a:lnTo>
                    <a:pt x="301244" y="294639"/>
                  </a:lnTo>
                  <a:close/>
                </a:path>
                <a:path w="303530" h="302260">
                  <a:moveTo>
                    <a:pt x="59055" y="152400"/>
                  </a:moveTo>
                  <a:lnTo>
                    <a:pt x="53466" y="154939"/>
                  </a:lnTo>
                  <a:lnTo>
                    <a:pt x="51815" y="160020"/>
                  </a:lnTo>
                  <a:lnTo>
                    <a:pt x="51562" y="161289"/>
                  </a:lnTo>
                  <a:lnTo>
                    <a:pt x="51434" y="162560"/>
                  </a:lnTo>
                  <a:lnTo>
                    <a:pt x="51434" y="294639"/>
                  </a:lnTo>
                  <a:lnTo>
                    <a:pt x="60325" y="294639"/>
                  </a:lnTo>
                  <a:lnTo>
                    <a:pt x="60325" y="162560"/>
                  </a:lnTo>
                  <a:lnTo>
                    <a:pt x="100076" y="162560"/>
                  </a:lnTo>
                  <a:lnTo>
                    <a:pt x="100753" y="161289"/>
                  </a:lnTo>
                  <a:lnTo>
                    <a:pt x="88646" y="161289"/>
                  </a:lnTo>
                  <a:lnTo>
                    <a:pt x="82677" y="160020"/>
                  </a:lnTo>
                  <a:lnTo>
                    <a:pt x="79179" y="154939"/>
                  </a:lnTo>
                  <a:lnTo>
                    <a:pt x="67945" y="154939"/>
                  </a:lnTo>
                  <a:lnTo>
                    <a:pt x="64134" y="153670"/>
                  </a:lnTo>
                  <a:lnTo>
                    <a:pt x="59055" y="152400"/>
                  </a:lnTo>
                  <a:close/>
                </a:path>
                <a:path w="303530" h="302260">
                  <a:moveTo>
                    <a:pt x="191134" y="152400"/>
                  </a:moveTo>
                  <a:lnTo>
                    <a:pt x="112776" y="152400"/>
                  </a:lnTo>
                  <a:lnTo>
                    <a:pt x="106807" y="158750"/>
                  </a:lnTo>
                  <a:lnTo>
                    <a:pt x="106807" y="167639"/>
                  </a:lnTo>
                  <a:lnTo>
                    <a:pt x="78866" y="167639"/>
                  </a:lnTo>
                  <a:lnTo>
                    <a:pt x="106807" y="176530"/>
                  </a:lnTo>
                  <a:lnTo>
                    <a:pt x="106807" y="186689"/>
                  </a:lnTo>
                  <a:lnTo>
                    <a:pt x="73914" y="186689"/>
                  </a:lnTo>
                  <a:lnTo>
                    <a:pt x="70358" y="190500"/>
                  </a:lnTo>
                  <a:lnTo>
                    <a:pt x="70358" y="213360"/>
                  </a:lnTo>
                  <a:lnTo>
                    <a:pt x="73914" y="215900"/>
                  </a:lnTo>
                  <a:lnTo>
                    <a:pt x="106807" y="215900"/>
                  </a:lnTo>
                  <a:lnTo>
                    <a:pt x="106807" y="226060"/>
                  </a:lnTo>
                  <a:lnTo>
                    <a:pt x="73914" y="226060"/>
                  </a:lnTo>
                  <a:lnTo>
                    <a:pt x="70358" y="228600"/>
                  </a:lnTo>
                  <a:lnTo>
                    <a:pt x="70358" y="251460"/>
                  </a:lnTo>
                  <a:lnTo>
                    <a:pt x="73914" y="255270"/>
                  </a:lnTo>
                  <a:lnTo>
                    <a:pt x="106807" y="255270"/>
                  </a:lnTo>
                  <a:lnTo>
                    <a:pt x="106807" y="294639"/>
                  </a:lnTo>
                  <a:lnTo>
                    <a:pt x="115697" y="294639"/>
                  </a:lnTo>
                  <a:lnTo>
                    <a:pt x="115697" y="246380"/>
                  </a:lnTo>
                  <a:lnTo>
                    <a:pt x="79247" y="246380"/>
                  </a:lnTo>
                  <a:lnTo>
                    <a:pt x="79247" y="234950"/>
                  </a:lnTo>
                  <a:lnTo>
                    <a:pt x="115697" y="234950"/>
                  </a:lnTo>
                  <a:lnTo>
                    <a:pt x="115697" y="207010"/>
                  </a:lnTo>
                  <a:lnTo>
                    <a:pt x="79247" y="207010"/>
                  </a:lnTo>
                  <a:lnTo>
                    <a:pt x="79247" y="195580"/>
                  </a:lnTo>
                  <a:lnTo>
                    <a:pt x="115697" y="195580"/>
                  </a:lnTo>
                  <a:lnTo>
                    <a:pt x="115697" y="162560"/>
                  </a:lnTo>
                  <a:lnTo>
                    <a:pt x="117602" y="161289"/>
                  </a:lnTo>
                  <a:lnTo>
                    <a:pt x="196469" y="161289"/>
                  </a:lnTo>
                  <a:lnTo>
                    <a:pt x="196469" y="158750"/>
                  </a:lnTo>
                  <a:lnTo>
                    <a:pt x="191134" y="152400"/>
                  </a:lnTo>
                  <a:close/>
                </a:path>
                <a:path w="303530" h="302260">
                  <a:moveTo>
                    <a:pt x="170180" y="247650"/>
                  </a:moveTo>
                  <a:lnTo>
                    <a:pt x="133096" y="247650"/>
                  </a:lnTo>
                  <a:lnTo>
                    <a:pt x="129032" y="251460"/>
                  </a:lnTo>
                  <a:lnTo>
                    <a:pt x="129032" y="294639"/>
                  </a:lnTo>
                  <a:lnTo>
                    <a:pt x="137922" y="294639"/>
                  </a:lnTo>
                  <a:lnTo>
                    <a:pt x="137922" y="256539"/>
                  </a:lnTo>
                  <a:lnTo>
                    <a:pt x="174244" y="256539"/>
                  </a:lnTo>
                  <a:lnTo>
                    <a:pt x="174244" y="251460"/>
                  </a:lnTo>
                  <a:lnTo>
                    <a:pt x="170180" y="247650"/>
                  </a:lnTo>
                  <a:close/>
                </a:path>
                <a:path w="303530" h="302260">
                  <a:moveTo>
                    <a:pt x="174244" y="256539"/>
                  </a:moveTo>
                  <a:lnTo>
                    <a:pt x="165353" y="256539"/>
                  </a:lnTo>
                  <a:lnTo>
                    <a:pt x="165353" y="294639"/>
                  </a:lnTo>
                  <a:lnTo>
                    <a:pt x="174244" y="294639"/>
                  </a:lnTo>
                  <a:lnTo>
                    <a:pt x="174244" y="256539"/>
                  </a:lnTo>
                  <a:close/>
                </a:path>
                <a:path w="303530" h="302260">
                  <a:moveTo>
                    <a:pt x="196469" y="161289"/>
                  </a:moveTo>
                  <a:lnTo>
                    <a:pt x="185547" y="161289"/>
                  </a:lnTo>
                  <a:lnTo>
                    <a:pt x="187578" y="162560"/>
                  </a:lnTo>
                  <a:lnTo>
                    <a:pt x="187578" y="294639"/>
                  </a:lnTo>
                  <a:lnTo>
                    <a:pt x="196469" y="294639"/>
                  </a:lnTo>
                  <a:lnTo>
                    <a:pt x="196469" y="255270"/>
                  </a:lnTo>
                  <a:lnTo>
                    <a:pt x="229362" y="255270"/>
                  </a:lnTo>
                  <a:lnTo>
                    <a:pt x="232918" y="251460"/>
                  </a:lnTo>
                  <a:lnTo>
                    <a:pt x="232918" y="246380"/>
                  </a:lnTo>
                  <a:lnTo>
                    <a:pt x="196469" y="246380"/>
                  </a:lnTo>
                  <a:lnTo>
                    <a:pt x="196469" y="234950"/>
                  </a:lnTo>
                  <a:lnTo>
                    <a:pt x="232918" y="234950"/>
                  </a:lnTo>
                  <a:lnTo>
                    <a:pt x="232918" y="228600"/>
                  </a:lnTo>
                  <a:lnTo>
                    <a:pt x="229362" y="226060"/>
                  </a:lnTo>
                  <a:lnTo>
                    <a:pt x="196469" y="226060"/>
                  </a:lnTo>
                  <a:lnTo>
                    <a:pt x="196469" y="215900"/>
                  </a:lnTo>
                  <a:lnTo>
                    <a:pt x="229362" y="215900"/>
                  </a:lnTo>
                  <a:lnTo>
                    <a:pt x="232918" y="213360"/>
                  </a:lnTo>
                  <a:lnTo>
                    <a:pt x="232918" y="207010"/>
                  </a:lnTo>
                  <a:lnTo>
                    <a:pt x="196469" y="207010"/>
                  </a:lnTo>
                  <a:lnTo>
                    <a:pt x="196469" y="195580"/>
                  </a:lnTo>
                  <a:lnTo>
                    <a:pt x="232918" y="195580"/>
                  </a:lnTo>
                  <a:lnTo>
                    <a:pt x="232918" y="190500"/>
                  </a:lnTo>
                  <a:lnTo>
                    <a:pt x="229362" y="186689"/>
                  </a:lnTo>
                  <a:lnTo>
                    <a:pt x="196469" y="186689"/>
                  </a:lnTo>
                  <a:lnTo>
                    <a:pt x="196469" y="176530"/>
                  </a:lnTo>
                  <a:lnTo>
                    <a:pt x="225321" y="167639"/>
                  </a:lnTo>
                  <a:lnTo>
                    <a:pt x="196469" y="167639"/>
                  </a:lnTo>
                  <a:lnTo>
                    <a:pt x="196469" y="161289"/>
                  </a:lnTo>
                  <a:close/>
                </a:path>
                <a:path w="303530" h="302260">
                  <a:moveTo>
                    <a:pt x="251840" y="162560"/>
                  </a:moveTo>
                  <a:lnTo>
                    <a:pt x="242951" y="162560"/>
                  </a:lnTo>
                  <a:lnTo>
                    <a:pt x="242951" y="294639"/>
                  </a:lnTo>
                  <a:lnTo>
                    <a:pt x="251840" y="294639"/>
                  </a:lnTo>
                  <a:lnTo>
                    <a:pt x="251840" y="162560"/>
                  </a:lnTo>
                  <a:close/>
                </a:path>
                <a:path w="303530" h="302260">
                  <a:moveTo>
                    <a:pt x="115697" y="234950"/>
                  </a:moveTo>
                  <a:lnTo>
                    <a:pt x="106807" y="234950"/>
                  </a:lnTo>
                  <a:lnTo>
                    <a:pt x="106807" y="246380"/>
                  </a:lnTo>
                  <a:lnTo>
                    <a:pt x="115697" y="246380"/>
                  </a:lnTo>
                  <a:lnTo>
                    <a:pt x="115697" y="234950"/>
                  </a:lnTo>
                  <a:close/>
                </a:path>
                <a:path w="303530" h="302260">
                  <a:moveTo>
                    <a:pt x="232918" y="234950"/>
                  </a:moveTo>
                  <a:lnTo>
                    <a:pt x="224028" y="234950"/>
                  </a:lnTo>
                  <a:lnTo>
                    <a:pt x="224028" y="246380"/>
                  </a:lnTo>
                  <a:lnTo>
                    <a:pt x="232918" y="246380"/>
                  </a:lnTo>
                  <a:lnTo>
                    <a:pt x="232918" y="234950"/>
                  </a:lnTo>
                  <a:close/>
                </a:path>
                <a:path w="303530" h="302260">
                  <a:moveTo>
                    <a:pt x="175133" y="208280"/>
                  </a:moveTo>
                  <a:lnTo>
                    <a:pt x="128143" y="208280"/>
                  </a:lnTo>
                  <a:lnTo>
                    <a:pt x="124587" y="212089"/>
                  </a:lnTo>
                  <a:lnTo>
                    <a:pt x="124587" y="234950"/>
                  </a:lnTo>
                  <a:lnTo>
                    <a:pt x="128143" y="238760"/>
                  </a:lnTo>
                  <a:lnTo>
                    <a:pt x="175133" y="238760"/>
                  </a:lnTo>
                  <a:lnTo>
                    <a:pt x="178689" y="234950"/>
                  </a:lnTo>
                  <a:lnTo>
                    <a:pt x="178689" y="229870"/>
                  </a:lnTo>
                  <a:lnTo>
                    <a:pt x="133477" y="229870"/>
                  </a:lnTo>
                  <a:lnTo>
                    <a:pt x="133477" y="217170"/>
                  </a:lnTo>
                  <a:lnTo>
                    <a:pt x="178689" y="217170"/>
                  </a:lnTo>
                  <a:lnTo>
                    <a:pt x="178689" y="212089"/>
                  </a:lnTo>
                  <a:lnTo>
                    <a:pt x="175133" y="208280"/>
                  </a:lnTo>
                  <a:close/>
                </a:path>
                <a:path w="303530" h="302260">
                  <a:moveTo>
                    <a:pt x="178689" y="217170"/>
                  </a:moveTo>
                  <a:lnTo>
                    <a:pt x="169799" y="217170"/>
                  </a:lnTo>
                  <a:lnTo>
                    <a:pt x="169799" y="229870"/>
                  </a:lnTo>
                  <a:lnTo>
                    <a:pt x="178689" y="229870"/>
                  </a:lnTo>
                  <a:lnTo>
                    <a:pt x="178689" y="217170"/>
                  </a:lnTo>
                  <a:close/>
                </a:path>
                <a:path w="303530" h="302260">
                  <a:moveTo>
                    <a:pt x="115697" y="195580"/>
                  </a:moveTo>
                  <a:lnTo>
                    <a:pt x="106807" y="195580"/>
                  </a:lnTo>
                  <a:lnTo>
                    <a:pt x="106807" y="207010"/>
                  </a:lnTo>
                  <a:lnTo>
                    <a:pt x="115697" y="207010"/>
                  </a:lnTo>
                  <a:lnTo>
                    <a:pt x="115697" y="195580"/>
                  </a:lnTo>
                  <a:close/>
                </a:path>
                <a:path w="303530" h="302260">
                  <a:moveTo>
                    <a:pt x="232918" y="195580"/>
                  </a:moveTo>
                  <a:lnTo>
                    <a:pt x="224028" y="195580"/>
                  </a:lnTo>
                  <a:lnTo>
                    <a:pt x="224028" y="207010"/>
                  </a:lnTo>
                  <a:lnTo>
                    <a:pt x="232918" y="207010"/>
                  </a:lnTo>
                  <a:lnTo>
                    <a:pt x="232918" y="195580"/>
                  </a:lnTo>
                  <a:close/>
                </a:path>
                <a:path w="303530" h="302260">
                  <a:moveTo>
                    <a:pt x="175133" y="170180"/>
                  </a:moveTo>
                  <a:lnTo>
                    <a:pt x="128143" y="170180"/>
                  </a:lnTo>
                  <a:lnTo>
                    <a:pt x="124587" y="173989"/>
                  </a:lnTo>
                  <a:lnTo>
                    <a:pt x="124587" y="195580"/>
                  </a:lnTo>
                  <a:lnTo>
                    <a:pt x="128143" y="199389"/>
                  </a:lnTo>
                  <a:lnTo>
                    <a:pt x="175133" y="199389"/>
                  </a:lnTo>
                  <a:lnTo>
                    <a:pt x="178689" y="195580"/>
                  </a:lnTo>
                  <a:lnTo>
                    <a:pt x="178689" y="190500"/>
                  </a:lnTo>
                  <a:lnTo>
                    <a:pt x="133477" y="190500"/>
                  </a:lnTo>
                  <a:lnTo>
                    <a:pt x="133477" y="179070"/>
                  </a:lnTo>
                  <a:lnTo>
                    <a:pt x="178689" y="179070"/>
                  </a:lnTo>
                  <a:lnTo>
                    <a:pt x="178689" y="173989"/>
                  </a:lnTo>
                  <a:lnTo>
                    <a:pt x="175133" y="170180"/>
                  </a:lnTo>
                  <a:close/>
                </a:path>
                <a:path w="303530" h="302260">
                  <a:moveTo>
                    <a:pt x="178689" y="179070"/>
                  </a:moveTo>
                  <a:lnTo>
                    <a:pt x="169799" y="179070"/>
                  </a:lnTo>
                  <a:lnTo>
                    <a:pt x="169799" y="190500"/>
                  </a:lnTo>
                  <a:lnTo>
                    <a:pt x="178689" y="190500"/>
                  </a:lnTo>
                  <a:lnTo>
                    <a:pt x="178689" y="179070"/>
                  </a:lnTo>
                  <a:close/>
                </a:path>
                <a:path w="303530" h="302260">
                  <a:moveTo>
                    <a:pt x="100076" y="162560"/>
                  </a:moveTo>
                  <a:lnTo>
                    <a:pt x="61468" y="162560"/>
                  </a:lnTo>
                  <a:lnTo>
                    <a:pt x="78740" y="167639"/>
                  </a:lnTo>
                  <a:lnTo>
                    <a:pt x="106807" y="167639"/>
                  </a:lnTo>
                  <a:lnTo>
                    <a:pt x="97790" y="165100"/>
                  </a:lnTo>
                  <a:lnTo>
                    <a:pt x="100076" y="162560"/>
                  </a:lnTo>
                  <a:close/>
                </a:path>
                <a:path w="303530" h="302260">
                  <a:moveTo>
                    <a:pt x="210218" y="114300"/>
                  </a:moveTo>
                  <a:lnTo>
                    <a:pt x="187172" y="114300"/>
                  </a:lnTo>
                  <a:lnTo>
                    <a:pt x="194294" y="116839"/>
                  </a:lnTo>
                  <a:lnTo>
                    <a:pt x="208916" y="123189"/>
                  </a:lnTo>
                  <a:lnTo>
                    <a:pt x="233553" y="139700"/>
                  </a:lnTo>
                  <a:lnTo>
                    <a:pt x="230124" y="147320"/>
                  </a:lnTo>
                  <a:lnTo>
                    <a:pt x="225678" y="153670"/>
                  </a:lnTo>
                  <a:lnTo>
                    <a:pt x="220599" y="160020"/>
                  </a:lnTo>
                  <a:lnTo>
                    <a:pt x="196469" y="167639"/>
                  </a:lnTo>
                  <a:lnTo>
                    <a:pt x="225321" y="167639"/>
                  </a:lnTo>
                  <a:lnTo>
                    <a:pt x="241808" y="162560"/>
                  </a:lnTo>
                  <a:lnTo>
                    <a:pt x="251840" y="162560"/>
                  </a:lnTo>
                  <a:lnTo>
                    <a:pt x="251840" y="157480"/>
                  </a:lnTo>
                  <a:lnTo>
                    <a:pt x="248962" y="154939"/>
                  </a:lnTo>
                  <a:lnTo>
                    <a:pt x="235331" y="154939"/>
                  </a:lnTo>
                  <a:lnTo>
                    <a:pt x="238252" y="149860"/>
                  </a:lnTo>
                  <a:lnTo>
                    <a:pt x="240919" y="146050"/>
                  </a:lnTo>
                  <a:lnTo>
                    <a:pt x="243078" y="140970"/>
                  </a:lnTo>
                  <a:lnTo>
                    <a:pt x="243332" y="140970"/>
                  </a:lnTo>
                  <a:lnTo>
                    <a:pt x="243332" y="139700"/>
                  </a:lnTo>
                  <a:lnTo>
                    <a:pt x="245755" y="132080"/>
                  </a:lnTo>
                  <a:lnTo>
                    <a:pt x="237235" y="132080"/>
                  </a:lnTo>
                  <a:lnTo>
                    <a:pt x="215719" y="116839"/>
                  </a:lnTo>
                  <a:lnTo>
                    <a:pt x="210218" y="114300"/>
                  </a:lnTo>
                  <a:close/>
                </a:path>
                <a:path w="303530" h="302260">
                  <a:moveTo>
                    <a:pt x="91693" y="46989"/>
                  </a:moveTo>
                  <a:lnTo>
                    <a:pt x="77343" y="46989"/>
                  </a:lnTo>
                  <a:lnTo>
                    <a:pt x="80899" y="48260"/>
                  </a:lnTo>
                  <a:lnTo>
                    <a:pt x="83820" y="50800"/>
                  </a:lnTo>
                  <a:lnTo>
                    <a:pt x="85978" y="54610"/>
                  </a:lnTo>
                  <a:lnTo>
                    <a:pt x="89534" y="59689"/>
                  </a:lnTo>
                  <a:lnTo>
                    <a:pt x="88772" y="64770"/>
                  </a:lnTo>
                  <a:lnTo>
                    <a:pt x="85978" y="86360"/>
                  </a:lnTo>
                  <a:lnTo>
                    <a:pt x="89662" y="93980"/>
                  </a:lnTo>
                  <a:lnTo>
                    <a:pt x="93345" y="102870"/>
                  </a:lnTo>
                  <a:lnTo>
                    <a:pt x="98933" y="106680"/>
                  </a:lnTo>
                  <a:lnTo>
                    <a:pt x="107441" y="111760"/>
                  </a:lnTo>
                  <a:lnTo>
                    <a:pt x="110109" y="113030"/>
                  </a:lnTo>
                  <a:lnTo>
                    <a:pt x="111125" y="118110"/>
                  </a:lnTo>
                  <a:lnTo>
                    <a:pt x="94234" y="154939"/>
                  </a:lnTo>
                  <a:lnTo>
                    <a:pt x="88646" y="161289"/>
                  </a:lnTo>
                  <a:lnTo>
                    <a:pt x="100753" y="161289"/>
                  </a:lnTo>
                  <a:lnTo>
                    <a:pt x="102108" y="158750"/>
                  </a:lnTo>
                  <a:lnTo>
                    <a:pt x="104140" y="156210"/>
                  </a:lnTo>
                  <a:lnTo>
                    <a:pt x="110956" y="146050"/>
                  </a:lnTo>
                  <a:lnTo>
                    <a:pt x="116665" y="135889"/>
                  </a:lnTo>
                  <a:lnTo>
                    <a:pt x="120016" y="125730"/>
                  </a:lnTo>
                  <a:lnTo>
                    <a:pt x="119760" y="115570"/>
                  </a:lnTo>
                  <a:lnTo>
                    <a:pt x="117856" y="107950"/>
                  </a:lnTo>
                  <a:lnTo>
                    <a:pt x="104140" y="99060"/>
                  </a:lnTo>
                  <a:lnTo>
                    <a:pt x="100457" y="96520"/>
                  </a:lnTo>
                  <a:lnTo>
                    <a:pt x="95122" y="85089"/>
                  </a:lnTo>
                  <a:lnTo>
                    <a:pt x="96647" y="72389"/>
                  </a:lnTo>
                  <a:lnTo>
                    <a:pt x="98678" y="57150"/>
                  </a:lnTo>
                  <a:lnTo>
                    <a:pt x="93472" y="49530"/>
                  </a:lnTo>
                  <a:lnTo>
                    <a:pt x="91693" y="46989"/>
                  </a:lnTo>
                  <a:close/>
                </a:path>
                <a:path w="303530" h="302260">
                  <a:moveTo>
                    <a:pt x="143984" y="0"/>
                  </a:moveTo>
                  <a:lnTo>
                    <a:pt x="106807" y="10160"/>
                  </a:lnTo>
                  <a:lnTo>
                    <a:pt x="105918" y="10160"/>
                  </a:lnTo>
                  <a:lnTo>
                    <a:pt x="96541" y="16510"/>
                  </a:lnTo>
                  <a:lnTo>
                    <a:pt x="87868" y="22860"/>
                  </a:lnTo>
                  <a:lnTo>
                    <a:pt x="79932" y="30480"/>
                  </a:lnTo>
                  <a:lnTo>
                    <a:pt x="72771" y="38100"/>
                  </a:lnTo>
                  <a:lnTo>
                    <a:pt x="72263" y="38100"/>
                  </a:lnTo>
                  <a:lnTo>
                    <a:pt x="72135" y="39370"/>
                  </a:lnTo>
                  <a:lnTo>
                    <a:pt x="57193" y="66039"/>
                  </a:lnTo>
                  <a:lnTo>
                    <a:pt x="51466" y="96520"/>
                  </a:lnTo>
                  <a:lnTo>
                    <a:pt x="55026" y="127000"/>
                  </a:lnTo>
                  <a:lnTo>
                    <a:pt x="67945" y="154939"/>
                  </a:lnTo>
                  <a:lnTo>
                    <a:pt x="79179" y="154939"/>
                  </a:lnTo>
                  <a:lnTo>
                    <a:pt x="73058" y="146050"/>
                  </a:lnTo>
                  <a:lnTo>
                    <a:pt x="66024" y="132080"/>
                  </a:lnTo>
                  <a:lnTo>
                    <a:pt x="61727" y="115570"/>
                  </a:lnTo>
                  <a:lnTo>
                    <a:pt x="60325" y="100330"/>
                  </a:lnTo>
                  <a:lnTo>
                    <a:pt x="61376" y="85089"/>
                  </a:lnTo>
                  <a:lnTo>
                    <a:pt x="64643" y="72389"/>
                  </a:lnTo>
                  <a:lnTo>
                    <a:pt x="70004" y="58420"/>
                  </a:lnTo>
                  <a:lnTo>
                    <a:pt x="77343" y="46989"/>
                  </a:lnTo>
                  <a:lnTo>
                    <a:pt x="91693" y="46989"/>
                  </a:lnTo>
                  <a:lnTo>
                    <a:pt x="90805" y="45720"/>
                  </a:lnTo>
                  <a:lnTo>
                    <a:pt x="87249" y="41910"/>
                  </a:lnTo>
                  <a:lnTo>
                    <a:pt x="83058" y="39370"/>
                  </a:lnTo>
                  <a:lnTo>
                    <a:pt x="88741" y="34289"/>
                  </a:lnTo>
                  <a:lnTo>
                    <a:pt x="94900" y="27939"/>
                  </a:lnTo>
                  <a:lnTo>
                    <a:pt x="101488" y="24130"/>
                  </a:lnTo>
                  <a:lnTo>
                    <a:pt x="108458" y="19050"/>
                  </a:lnTo>
                  <a:lnTo>
                    <a:pt x="124777" y="19050"/>
                  </a:lnTo>
                  <a:lnTo>
                    <a:pt x="122809" y="17780"/>
                  </a:lnTo>
                  <a:lnTo>
                    <a:pt x="118618" y="15239"/>
                  </a:lnTo>
                  <a:lnTo>
                    <a:pt x="126634" y="11430"/>
                  </a:lnTo>
                  <a:lnTo>
                    <a:pt x="143192" y="8889"/>
                  </a:lnTo>
                  <a:lnTo>
                    <a:pt x="190482" y="8889"/>
                  </a:lnTo>
                  <a:lnTo>
                    <a:pt x="181054" y="3810"/>
                  </a:lnTo>
                  <a:lnTo>
                    <a:pt x="143984" y="0"/>
                  </a:lnTo>
                  <a:close/>
                </a:path>
                <a:path w="303530" h="302260">
                  <a:moveTo>
                    <a:pt x="247522" y="153670"/>
                  </a:moveTo>
                  <a:lnTo>
                    <a:pt x="239140" y="153670"/>
                  </a:lnTo>
                  <a:lnTo>
                    <a:pt x="235331" y="154939"/>
                  </a:lnTo>
                  <a:lnTo>
                    <a:pt x="248962" y="154939"/>
                  </a:lnTo>
                  <a:lnTo>
                    <a:pt x="247522" y="153670"/>
                  </a:lnTo>
                  <a:close/>
                </a:path>
                <a:path w="303530" h="302260">
                  <a:moveTo>
                    <a:pt x="154051" y="100330"/>
                  </a:moveTo>
                  <a:lnTo>
                    <a:pt x="149225" y="100330"/>
                  </a:lnTo>
                  <a:lnTo>
                    <a:pt x="147193" y="102870"/>
                  </a:lnTo>
                  <a:lnTo>
                    <a:pt x="147193" y="113030"/>
                  </a:lnTo>
                  <a:lnTo>
                    <a:pt x="135763" y="115570"/>
                  </a:lnTo>
                  <a:lnTo>
                    <a:pt x="132207" y="119380"/>
                  </a:lnTo>
                  <a:lnTo>
                    <a:pt x="132207" y="133350"/>
                  </a:lnTo>
                  <a:lnTo>
                    <a:pt x="127127" y="134620"/>
                  </a:lnTo>
                  <a:lnTo>
                    <a:pt x="123316" y="138430"/>
                  </a:lnTo>
                  <a:lnTo>
                    <a:pt x="123316" y="152400"/>
                  </a:lnTo>
                  <a:lnTo>
                    <a:pt x="132207" y="152400"/>
                  </a:lnTo>
                  <a:lnTo>
                    <a:pt x="132207" y="143510"/>
                  </a:lnTo>
                  <a:lnTo>
                    <a:pt x="132588" y="142239"/>
                  </a:lnTo>
                  <a:lnTo>
                    <a:pt x="186642" y="142239"/>
                  </a:lnTo>
                  <a:lnTo>
                    <a:pt x="186864" y="139700"/>
                  </a:lnTo>
                  <a:lnTo>
                    <a:pt x="186867" y="137160"/>
                  </a:lnTo>
                  <a:lnTo>
                    <a:pt x="178181" y="137160"/>
                  </a:lnTo>
                  <a:lnTo>
                    <a:pt x="176530" y="135889"/>
                  </a:lnTo>
                  <a:lnTo>
                    <a:pt x="173863" y="134620"/>
                  </a:lnTo>
                  <a:lnTo>
                    <a:pt x="171069" y="133350"/>
                  </a:lnTo>
                  <a:lnTo>
                    <a:pt x="141097" y="133350"/>
                  </a:lnTo>
                  <a:lnTo>
                    <a:pt x="141097" y="124460"/>
                  </a:lnTo>
                  <a:lnTo>
                    <a:pt x="141605" y="123189"/>
                  </a:lnTo>
                  <a:lnTo>
                    <a:pt x="151638" y="121920"/>
                  </a:lnTo>
                  <a:lnTo>
                    <a:pt x="171069" y="121920"/>
                  </a:lnTo>
                  <a:lnTo>
                    <a:pt x="171069" y="119380"/>
                  </a:lnTo>
                  <a:lnTo>
                    <a:pt x="167513" y="115570"/>
                  </a:lnTo>
                  <a:lnTo>
                    <a:pt x="156083" y="113030"/>
                  </a:lnTo>
                  <a:lnTo>
                    <a:pt x="156083" y="102870"/>
                  </a:lnTo>
                  <a:lnTo>
                    <a:pt x="154051" y="100330"/>
                  </a:lnTo>
                  <a:close/>
                </a:path>
                <a:path w="303530" h="302260">
                  <a:moveTo>
                    <a:pt x="186642" y="142239"/>
                  </a:moveTo>
                  <a:lnTo>
                    <a:pt x="170688" y="142239"/>
                  </a:lnTo>
                  <a:lnTo>
                    <a:pt x="171069" y="143510"/>
                  </a:lnTo>
                  <a:lnTo>
                    <a:pt x="171069" y="152400"/>
                  </a:lnTo>
                  <a:lnTo>
                    <a:pt x="184150" y="152400"/>
                  </a:lnTo>
                  <a:lnTo>
                    <a:pt x="186420" y="144780"/>
                  </a:lnTo>
                  <a:lnTo>
                    <a:pt x="186642" y="142239"/>
                  </a:lnTo>
                  <a:close/>
                </a:path>
                <a:path w="303530" h="302260">
                  <a:moveTo>
                    <a:pt x="187211" y="105410"/>
                  </a:moveTo>
                  <a:lnTo>
                    <a:pt x="179197" y="109220"/>
                  </a:lnTo>
                  <a:lnTo>
                    <a:pt x="174116" y="113030"/>
                  </a:lnTo>
                  <a:lnTo>
                    <a:pt x="175387" y="120650"/>
                  </a:lnTo>
                  <a:lnTo>
                    <a:pt x="177419" y="130810"/>
                  </a:lnTo>
                  <a:lnTo>
                    <a:pt x="177927" y="134620"/>
                  </a:lnTo>
                  <a:lnTo>
                    <a:pt x="178181" y="137160"/>
                  </a:lnTo>
                  <a:lnTo>
                    <a:pt x="186867" y="137160"/>
                  </a:lnTo>
                  <a:lnTo>
                    <a:pt x="186436" y="132080"/>
                  </a:lnTo>
                  <a:lnTo>
                    <a:pt x="185420" y="125730"/>
                  </a:lnTo>
                  <a:lnTo>
                    <a:pt x="184658" y="121920"/>
                  </a:lnTo>
                  <a:lnTo>
                    <a:pt x="183769" y="116839"/>
                  </a:lnTo>
                  <a:lnTo>
                    <a:pt x="185039" y="115570"/>
                  </a:lnTo>
                  <a:lnTo>
                    <a:pt x="187172" y="114300"/>
                  </a:lnTo>
                  <a:lnTo>
                    <a:pt x="210218" y="114300"/>
                  </a:lnTo>
                  <a:lnTo>
                    <a:pt x="199215" y="109220"/>
                  </a:lnTo>
                  <a:lnTo>
                    <a:pt x="187211" y="105410"/>
                  </a:lnTo>
                  <a:close/>
                </a:path>
                <a:path w="303530" h="302260">
                  <a:moveTo>
                    <a:pt x="171069" y="121920"/>
                  </a:moveTo>
                  <a:lnTo>
                    <a:pt x="151638" y="121920"/>
                  </a:lnTo>
                  <a:lnTo>
                    <a:pt x="161671" y="123189"/>
                  </a:lnTo>
                  <a:lnTo>
                    <a:pt x="162178" y="124460"/>
                  </a:lnTo>
                  <a:lnTo>
                    <a:pt x="162178" y="133350"/>
                  </a:lnTo>
                  <a:lnTo>
                    <a:pt x="171069" y="133350"/>
                  </a:lnTo>
                  <a:lnTo>
                    <a:pt x="171069" y="121920"/>
                  </a:lnTo>
                  <a:close/>
                </a:path>
                <a:path w="303530" h="302260">
                  <a:moveTo>
                    <a:pt x="234672" y="45720"/>
                  </a:moveTo>
                  <a:lnTo>
                    <a:pt x="203900" y="45720"/>
                  </a:lnTo>
                  <a:lnTo>
                    <a:pt x="213725" y="48260"/>
                  </a:lnTo>
                  <a:lnTo>
                    <a:pt x="224002" y="52070"/>
                  </a:lnTo>
                  <a:lnTo>
                    <a:pt x="232028" y="57150"/>
                  </a:lnTo>
                  <a:lnTo>
                    <a:pt x="239432" y="74930"/>
                  </a:lnTo>
                  <a:lnTo>
                    <a:pt x="242776" y="93980"/>
                  </a:lnTo>
                  <a:lnTo>
                    <a:pt x="242048" y="113030"/>
                  </a:lnTo>
                  <a:lnTo>
                    <a:pt x="237235" y="132080"/>
                  </a:lnTo>
                  <a:lnTo>
                    <a:pt x="245755" y="132080"/>
                  </a:lnTo>
                  <a:lnTo>
                    <a:pt x="250197" y="118110"/>
                  </a:lnTo>
                  <a:lnTo>
                    <a:pt x="251777" y="95250"/>
                  </a:lnTo>
                  <a:lnTo>
                    <a:pt x="248118" y="72389"/>
                  </a:lnTo>
                  <a:lnTo>
                    <a:pt x="239268" y="50800"/>
                  </a:lnTo>
                  <a:lnTo>
                    <a:pt x="239014" y="50800"/>
                  </a:lnTo>
                  <a:lnTo>
                    <a:pt x="234672" y="45720"/>
                  </a:lnTo>
                  <a:close/>
                </a:path>
                <a:path w="303530" h="302260">
                  <a:moveTo>
                    <a:pt x="124777" y="19050"/>
                  </a:moveTo>
                  <a:lnTo>
                    <a:pt x="108458" y="19050"/>
                  </a:lnTo>
                  <a:lnTo>
                    <a:pt x="114172" y="21589"/>
                  </a:lnTo>
                  <a:lnTo>
                    <a:pt x="119507" y="25400"/>
                  </a:lnTo>
                  <a:lnTo>
                    <a:pt x="123952" y="30480"/>
                  </a:lnTo>
                  <a:lnTo>
                    <a:pt x="129053" y="35560"/>
                  </a:lnTo>
                  <a:lnTo>
                    <a:pt x="132667" y="41910"/>
                  </a:lnTo>
                  <a:lnTo>
                    <a:pt x="135256" y="48260"/>
                  </a:lnTo>
                  <a:lnTo>
                    <a:pt x="137287" y="53339"/>
                  </a:lnTo>
                  <a:lnTo>
                    <a:pt x="140081" y="60960"/>
                  </a:lnTo>
                  <a:lnTo>
                    <a:pt x="142747" y="68580"/>
                  </a:lnTo>
                  <a:lnTo>
                    <a:pt x="151257" y="73660"/>
                  </a:lnTo>
                  <a:lnTo>
                    <a:pt x="155956" y="76200"/>
                  </a:lnTo>
                  <a:lnTo>
                    <a:pt x="161163" y="77470"/>
                  </a:lnTo>
                  <a:lnTo>
                    <a:pt x="166370" y="77470"/>
                  </a:lnTo>
                  <a:lnTo>
                    <a:pt x="173541" y="76200"/>
                  </a:lnTo>
                  <a:lnTo>
                    <a:pt x="180308" y="74930"/>
                  </a:lnTo>
                  <a:lnTo>
                    <a:pt x="186265" y="71120"/>
                  </a:lnTo>
                  <a:lnTo>
                    <a:pt x="189427" y="68580"/>
                  </a:lnTo>
                  <a:lnTo>
                    <a:pt x="162843" y="68580"/>
                  </a:lnTo>
                  <a:lnTo>
                    <a:pt x="155575" y="66039"/>
                  </a:lnTo>
                  <a:lnTo>
                    <a:pt x="149987" y="63500"/>
                  </a:lnTo>
                  <a:lnTo>
                    <a:pt x="148209" y="57150"/>
                  </a:lnTo>
                  <a:lnTo>
                    <a:pt x="145669" y="50800"/>
                  </a:lnTo>
                  <a:lnTo>
                    <a:pt x="143462" y="44450"/>
                  </a:lnTo>
                  <a:lnTo>
                    <a:pt x="140493" y="38100"/>
                  </a:lnTo>
                  <a:lnTo>
                    <a:pt x="136239" y="30480"/>
                  </a:lnTo>
                  <a:lnTo>
                    <a:pt x="130175" y="24130"/>
                  </a:lnTo>
                  <a:lnTo>
                    <a:pt x="126746" y="20320"/>
                  </a:lnTo>
                  <a:lnTo>
                    <a:pt x="124777" y="19050"/>
                  </a:lnTo>
                  <a:close/>
                </a:path>
                <a:path w="303530" h="302260">
                  <a:moveTo>
                    <a:pt x="203199" y="36830"/>
                  </a:moveTo>
                  <a:lnTo>
                    <a:pt x="196322" y="38100"/>
                  </a:lnTo>
                  <a:lnTo>
                    <a:pt x="191134" y="40639"/>
                  </a:lnTo>
                  <a:lnTo>
                    <a:pt x="187452" y="44450"/>
                  </a:lnTo>
                  <a:lnTo>
                    <a:pt x="187197" y="48260"/>
                  </a:lnTo>
                  <a:lnTo>
                    <a:pt x="186816" y="52070"/>
                  </a:lnTo>
                  <a:lnTo>
                    <a:pt x="170957" y="68580"/>
                  </a:lnTo>
                  <a:lnTo>
                    <a:pt x="189427" y="68580"/>
                  </a:lnTo>
                  <a:lnTo>
                    <a:pt x="191008" y="67310"/>
                  </a:lnTo>
                  <a:lnTo>
                    <a:pt x="194945" y="62230"/>
                  </a:lnTo>
                  <a:lnTo>
                    <a:pt x="195453" y="57150"/>
                  </a:lnTo>
                  <a:lnTo>
                    <a:pt x="196088" y="48260"/>
                  </a:lnTo>
                  <a:lnTo>
                    <a:pt x="197231" y="46989"/>
                  </a:lnTo>
                  <a:lnTo>
                    <a:pt x="203900" y="45720"/>
                  </a:lnTo>
                  <a:lnTo>
                    <a:pt x="234672" y="45720"/>
                  </a:lnTo>
                  <a:lnTo>
                    <a:pt x="231417" y="41910"/>
                  </a:lnTo>
                  <a:lnTo>
                    <a:pt x="222503" y="41910"/>
                  </a:lnTo>
                  <a:lnTo>
                    <a:pt x="211887" y="38100"/>
                  </a:lnTo>
                  <a:lnTo>
                    <a:pt x="203199" y="36830"/>
                  </a:lnTo>
                  <a:close/>
                </a:path>
                <a:path w="303530" h="302260">
                  <a:moveTo>
                    <a:pt x="190482" y="8889"/>
                  </a:moveTo>
                  <a:lnTo>
                    <a:pt x="151638" y="8889"/>
                  </a:lnTo>
                  <a:lnTo>
                    <a:pt x="171836" y="10160"/>
                  </a:lnTo>
                  <a:lnTo>
                    <a:pt x="190833" y="17780"/>
                  </a:lnTo>
                  <a:lnTo>
                    <a:pt x="207948" y="27939"/>
                  </a:lnTo>
                  <a:lnTo>
                    <a:pt x="222503" y="41910"/>
                  </a:lnTo>
                  <a:lnTo>
                    <a:pt x="231417" y="41910"/>
                  </a:lnTo>
                  <a:lnTo>
                    <a:pt x="214052" y="21589"/>
                  </a:lnTo>
                  <a:lnTo>
                    <a:pt x="190482" y="8889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66487" y="2624327"/>
              <a:ext cx="1765300" cy="643255"/>
            </a:xfrm>
            <a:custGeom>
              <a:avLst/>
              <a:gdLst/>
              <a:ahLst/>
              <a:cxnLst/>
              <a:rect l="l" t="t" r="r" b="b"/>
              <a:pathLst>
                <a:path w="1765300" h="643254">
                  <a:moveTo>
                    <a:pt x="0" y="107187"/>
                  </a:moveTo>
                  <a:lnTo>
                    <a:pt x="8425" y="65472"/>
                  </a:lnTo>
                  <a:lnTo>
                    <a:pt x="31400" y="31400"/>
                  </a:lnTo>
                  <a:lnTo>
                    <a:pt x="65472" y="8425"/>
                  </a:lnTo>
                  <a:lnTo>
                    <a:pt x="107187" y="0"/>
                  </a:lnTo>
                  <a:lnTo>
                    <a:pt x="1657603" y="0"/>
                  </a:lnTo>
                  <a:lnTo>
                    <a:pt x="1699319" y="8425"/>
                  </a:lnTo>
                  <a:lnTo>
                    <a:pt x="1733391" y="31400"/>
                  </a:lnTo>
                  <a:lnTo>
                    <a:pt x="1756366" y="65472"/>
                  </a:lnTo>
                  <a:lnTo>
                    <a:pt x="1764791" y="107187"/>
                  </a:lnTo>
                  <a:lnTo>
                    <a:pt x="1764791" y="535939"/>
                  </a:lnTo>
                  <a:lnTo>
                    <a:pt x="1756366" y="577655"/>
                  </a:lnTo>
                  <a:lnTo>
                    <a:pt x="1733391" y="611727"/>
                  </a:lnTo>
                  <a:lnTo>
                    <a:pt x="1699319" y="634702"/>
                  </a:lnTo>
                  <a:lnTo>
                    <a:pt x="1657603" y="643127"/>
                  </a:lnTo>
                  <a:lnTo>
                    <a:pt x="107187" y="643127"/>
                  </a:lnTo>
                  <a:lnTo>
                    <a:pt x="65472" y="634702"/>
                  </a:lnTo>
                  <a:lnTo>
                    <a:pt x="31400" y="611727"/>
                  </a:lnTo>
                  <a:lnTo>
                    <a:pt x="8425" y="577655"/>
                  </a:lnTo>
                  <a:lnTo>
                    <a:pt x="0" y="535939"/>
                  </a:lnTo>
                  <a:lnTo>
                    <a:pt x="0" y="107187"/>
                  </a:lnTo>
                  <a:close/>
                </a:path>
                <a:path w="1765300" h="643254">
                  <a:moveTo>
                    <a:pt x="237744" y="167639"/>
                  </a:moveTo>
                  <a:lnTo>
                    <a:pt x="237744" y="475996"/>
                  </a:lnTo>
                </a:path>
                <a:path w="1765300" h="643254">
                  <a:moveTo>
                    <a:pt x="382524" y="167639"/>
                  </a:moveTo>
                  <a:lnTo>
                    <a:pt x="382524" y="475996"/>
                  </a:lnTo>
                </a:path>
                <a:path w="1765300" h="643254">
                  <a:moveTo>
                    <a:pt x="528827" y="167639"/>
                  </a:moveTo>
                  <a:lnTo>
                    <a:pt x="528827" y="475996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7041" y="2864865"/>
              <a:ext cx="155956" cy="1559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3930" y="2864865"/>
              <a:ext cx="157480" cy="1559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66487" y="3435095"/>
              <a:ext cx="1765300" cy="643255"/>
            </a:xfrm>
            <a:custGeom>
              <a:avLst/>
              <a:gdLst/>
              <a:ahLst/>
              <a:cxnLst/>
              <a:rect l="l" t="t" r="r" b="b"/>
              <a:pathLst>
                <a:path w="1765300" h="643254">
                  <a:moveTo>
                    <a:pt x="0" y="107187"/>
                  </a:moveTo>
                  <a:lnTo>
                    <a:pt x="8425" y="65472"/>
                  </a:lnTo>
                  <a:lnTo>
                    <a:pt x="31400" y="31400"/>
                  </a:lnTo>
                  <a:lnTo>
                    <a:pt x="65472" y="8425"/>
                  </a:lnTo>
                  <a:lnTo>
                    <a:pt x="107187" y="0"/>
                  </a:lnTo>
                  <a:lnTo>
                    <a:pt x="1657603" y="0"/>
                  </a:lnTo>
                  <a:lnTo>
                    <a:pt x="1699319" y="8425"/>
                  </a:lnTo>
                  <a:lnTo>
                    <a:pt x="1733391" y="31400"/>
                  </a:lnTo>
                  <a:lnTo>
                    <a:pt x="1756366" y="65472"/>
                  </a:lnTo>
                  <a:lnTo>
                    <a:pt x="1764791" y="107187"/>
                  </a:lnTo>
                  <a:lnTo>
                    <a:pt x="1764791" y="535939"/>
                  </a:lnTo>
                  <a:lnTo>
                    <a:pt x="1756366" y="577655"/>
                  </a:lnTo>
                  <a:lnTo>
                    <a:pt x="1733391" y="611727"/>
                  </a:lnTo>
                  <a:lnTo>
                    <a:pt x="1699319" y="634702"/>
                  </a:lnTo>
                  <a:lnTo>
                    <a:pt x="1657603" y="643127"/>
                  </a:lnTo>
                  <a:lnTo>
                    <a:pt x="107187" y="643127"/>
                  </a:lnTo>
                  <a:lnTo>
                    <a:pt x="65472" y="634702"/>
                  </a:lnTo>
                  <a:lnTo>
                    <a:pt x="31400" y="611727"/>
                  </a:lnTo>
                  <a:lnTo>
                    <a:pt x="8425" y="577655"/>
                  </a:lnTo>
                  <a:lnTo>
                    <a:pt x="0" y="535939"/>
                  </a:lnTo>
                  <a:lnTo>
                    <a:pt x="0" y="107187"/>
                  </a:lnTo>
                  <a:close/>
                </a:path>
                <a:path w="1765300" h="643254">
                  <a:moveTo>
                    <a:pt x="237744" y="167639"/>
                  </a:moveTo>
                  <a:lnTo>
                    <a:pt x="237744" y="475995"/>
                  </a:lnTo>
                </a:path>
                <a:path w="1765300" h="643254">
                  <a:moveTo>
                    <a:pt x="382524" y="167639"/>
                  </a:moveTo>
                  <a:lnTo>
                    <a:pt x="382524" y="475995"/>
                  </a:lnTo>
                </a:path>
                <a:path w="1765300" h="643254">
                  <a:moveTo>
                    <a:pt x="528827" y="167639"/>
                  </a:moveTo>
                  <a:lnTo>
                    <a:pt x="528827" y="475995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7041" y="3675633"/>
              <a:ext cx="155956" cy="1559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3930" y="3675633"/>
              <a:ext cx="157480" cy="15595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66487" y="4245863"/>
              <a:ext cx="1765300" cy="643255"/>
            </a:xfrm>
            <a:custGeom>
              <a:avLst/>
              <a:gdLst/>
              <a:ahLst/>
              <a:cxnLst/>
              <a:rect l="l" t="t" r="r" b="b"/>
              <a:pathLst>
                <a:path w="1765300" h="643254">
                  <a:moveTo>
                    <a:pt x="0" y="107187"/>
                  </a:moveTo>
                  <a:lnTo>
                    <a:pt x="8425" y="65472"/>
                  </a:lnTo>
                  <a:lnTo>
                    <a:pt x="31400" y="31400"/>
                  </a:lnTo>
                  <a:lnTo>
                    <a:pt x="65472" y="8425"/>
                  </a:lnTo>
                  <a:lnTo>
                    <a:pt x="107187" y="0"/>
                  </a:lnTo>
                  <a:lnTo>
                    <a:pt x="1657603" y="0"/>
                  </a:lnTo>
                  <a:lnTo>
                    <a:pt x="1699319" y="8425"/>
                  </a:lnTo>
                  <a:lnTo>
                    <a:pt x="1733391" y="31400"/>
                  </a:lnTo>
                  <a:lnTo>
                    <a:pt x="1756366" y="65472"/>
                  </a:lnTo>
                  <a:lnTo>
                    <a:pt x="1764791" y="107187"/>
                  </a:lnTo>
                  <a:lnTo>
                    <a:pt x="1764791" y="535940"/>
                  </a:lnTo>
                  <a:lnTo>
                    <a:pt x="1756366" y="577655"/>
                  </a:lnTo>
                  <a:lnTo>
                    <a:pt x="1733391" y="611727"/>
                  </a:lnTo>
                  <a:lnTo>
                    <a:pt x="1699319" y="634702"/>
                  </a:lnTo>
                  <a:lnTo>
                    <a:pt x="1657603" y="643128"/>
                  </a:lnTo>
                  <a:lnTo>
                    <a:pt x="107187" y="643128"/>
                  </a:lnTo>
                  <a:lnTo>
                    <a:pt x="65472" y="634702"/>
                  </a:lnTo>
                  <a:lnTo>
                    <a:pt x="31400" y="611727"/>
                  </a:lnTo>
                  <a:lnTo>
                    <a:pt x="8425" y="577655"/>
                  </a:lnTo>
                  <a:lnTo>
                    <a:pt x="0" y="535940"/>
                  </a:lnTo>
                  <a:lnTo>
                    <a:pt x="0" y="107187"/>
                  </a:lnTo>
                  <a:close/>
                </a:path>
                <a:path w="1765300" h="643254">
                  <a:moveTo>
                    <a:pt x="237744" y="167640"/>
                  </a:moveTo>
                  <a:lnTo>
                    <a:pt x="237744" y="475996"/>
                  </a:lnTo>
                </a:path>
                <a:path w="1765300" h="643254">
                  <a:moveTo>
                    <a:pt x="382524" y="167640"/>
                  </a:moveTo>
                  <a:lnTo>
                    <a:pt x="382524" y="475996"/>
                  </a:lnTo>
                </a:path>
                <a:path w="1765300" h="643254">
                  <a:moveTo>
                    <a:pt x="528827" y="167640"/>
                  </a:moveTo>
                  <a:lnTo>
                    <a:pt x="528827" y="475996"/>
                  </a:lnTo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7041" y="4486401"/>
              <a:ext cx="155956" cy="1559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3930" y="4486401"/>
              <a:ext cx="157480" cy="1559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31280" y="2945891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2785999" y="0"/>
                  </a:lnTo>
                </a:path>
              </a:pathLst>
            </a:custGeom>
            <a:ln w="952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3717" y="2262885"/>
              <a:ext cx="7670800" cy="278180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984375" y="1699640"/>
            <a:ext cx="2523490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Multinational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Organization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libri"/>
              <a:cs typeface="Calibri"/>
            </a:endParaRPr>
          </a:p>
          <a:p>
            <a:pPr marR="14604" algn="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540254" y="3381502"/>
            <a:ext cx="6828155" cy="1513840"/>
            <a:chOff x="2540254" y="3381502"/>
            <a:chExt cx="6828155" cy="1513840"/>
          </a:xfrm>
        </p:grpSpPr>
        <p:sp>
          <p:nvSpPr>
            <p:cNvPr id="19" name="object 19"/>
            <p:cNvSpPr/>
            <p:nvPr/>
          </p:nvSpPr>
          <p:spPr>
            <a:xfrm>
              <a:off x="6431280" y="3756660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2785999" y="0"/>
                  </a:lnTo>
                </a:path>
              </a:pathLst>
            </a:custGeom>
            <a:ln w="952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74180" y="3435096"/>
              <a:ext cx="643255" cy="643255"/>
            </a:xfrm>
            <a:custGeom>
              <a:avLst/>
              <a:gdLst/>
              <a:ahLst/>
              <a:cxnLst/>
              <a:rect l="l" t="t" r="r" b="b"/>
              <a:pathLst>
                <a:path w="643254" h="643254">
                  <a:moveTo>
                    <a:pt x="321564" y="0"/>
                  </a:moveTo>
                  <a:lnTo>
                    <a:pt x="274056" y="3487"/>
                  </a:lnTo>
                  <a:lnTo>
                    <a:pt x="228709" y="13618"/>
                  </a:lnTo>
                  <a:lnTo>
                    <a:pt x="186021" y="29894"/>
                  </a:lnTo>
                  <a:lnTo>
                    <a:pt x="146490" y="51818"/>
                  </a:lnTo>
                  <a:lnTo>
                    <a:pt x="110614" y="78890"/>
                  </a:lnTo>
                  <a:lnTo>
                    <a:pt x="78890" y="110614"/>
                  </a:lnTo>
                  <a:lnTo>
                    <a:pt x="51818" y="146490"/>
                  </a:lnTo>
                  <a:lnTo>
                    <a:pt x="29894" y="186021"/>
                  </a:lnTo>
                  <a:lnTo>
                    <a:pt x="13618" y="228709"/>
                  </a:lnTo>
                  <a:lnTo>
                    <a:pt x="3487" y="274056"/>
                  </a:lnTo>
                  <a:lnTo>
                    <a:pt x="0" y="321563"/>
                  </a:lnTo>
                  <a:lnTo>
                    <a:pt x="3487" y="369071"/>
                  </a:lnTo>
                  <a:lnTo>
                    <a:pt x="13618" y="414418"/>
                  </a:lnTo>
                  <a:lnTo>
                    <a:pt x="29894" y="457106"/>
                  </a:lnTo>
                  <a:lnTo>
                    <a:pt x="51818" y="496637"/>
                  </a:lnTo>
                  <a:lnTo>
                    <a:pt x="78890" y="532513"/>
                  </a:lnTo>
                  <a:lnTo>
                    <a:pt x="110614" y="564237"/>
                  </a:lnTo>
                  <a:lnTo>
                    <a:pt x="146490" y="591309"/>
                  </a:lnTo>
                  <a:lnTo>
                    <a:pt x="186021" y="613233"/>
                  </a:lnTo>
                  <a:lnTo>
                    <a:pt x="228709" y="629509"/>
                  </a:lnTo>
                  <a:lnTo>
                    <a:pt x="274056" y="639640"/>
                  </a:lnTo>
                  <a:lnTo>
                    <a:pt x="321564" y="643127"/>
                  </a:lnTo>
                  <a:lnTo>
                    <a:pt x="369071" y="639640"/>
                  </a:lnTo>
                  <a:lnTo>
                    <a:pt x="414418" y="629509"/>
                  </a:lnTo>
                  <a:lnTo>
                    <a:pt x="457106" y="613233"/>
                  </a:lnTo>
                  <a:lnTo>
                    <a:pt x="496637" y="591309"/>
                  </a:lnTo>
                  <a:lnTo>
                    <a:pt x="532513" y="564237"/>
                  </a:lnTo>
                  <a:lnTo>
                    <a:pt x="564237" y="532513"/>
                  </a:lnTo>
                  <a:lnTo>
                    <a:pt x="591309" y="496637"/>
                  </a:lnTo>
                  <a:lnTo>
                    <a:pt x="613233" y="457106"/>
                  </a:lnTo>
                  <a:lnTo>
                    <a:pt x="629509" y="414418"/>
                  </a:lnTo>
                  <a:lnTo>
                    <a:pt x="639640" y="369071"/>
                  </a:lnTo>
                  <a:lnTo>
                    <a:pt x="643127" y="321563"/>
                  </a:lnTo>
                  <a:lnTo>
                    <a:pt x="639640" y="274056"/>
                  </a:lnTo>
                  <a:lnTo>
                    <a:pt x="629509" y="228709"/>
                  </a:lnTo>
                  <a:lnTo>
                    <a:pt x="613233" y="186021"/>
                  </a:lnTo>
                  <a:lnTo>
                    <a:pt x="591309" y="146490"/>
                  </a:lnTo>
                  <a:lnTo>
                    <a:pt x="564237" y="110614"/>
                  </a:lnTo>
                  <a:lnTo>
                    <a:pt x="532513" y="78890"/>
                  </a:lnTo>
                  <a:lnTo>
                    <a:pt x="496637" y="51818"/>
                  </a:lnTo>
                  <a:lnTo>
                    <a:pt x="457106" y="29894"/>
                  </a:lnTo>
                  <a:lnTo>
                    <a:pt x="414418" y="13618"/>
                  </a:lnTo>
                  <a:lnTo>
                    <a:pt x="369071" y="3487"/>
                  </a:lnTo>
                  <a:lnTo>
                    <a:pt x="32156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74180" y="3435096"/>
              <a:ext cx="643255" cy="643255"/>
            </a:xfrm>
            <a:custGeom>
              <a:avLst/>
              <a:gdLst/>
              <a:ahLst/>
              <a:cxnLst/>
              <a:rect l="l" t="t" r="r" b="b"/>
              <a:pathLst>
                <a:path w="643254" h="643254">
                  <a:moveTo>
                    <a:pt x="0" y="321563"/>
                  </a:moveTo>
                  <a:lnTo>
                    <a:pt x="3487" y="274056"/>
                  </a:lnTo>
                  <a:lnTo>
                    <a:pt x="13618" y="228709"/>
                  </a:lnTo>
                  <a:lnTo>
                    <a:pt x="29894" y="186021"/>
                  </a:lnTo>
                  <a:lnTo>
                    <a:pt x="51818" y="146490"/>
                  </a:lnTo>
                  <a:lnTo>
                    <a:pt x="78890" y="110614"/>
                  </a:lnTo>
                  <a:lnTo>
                    <a:pt x="110614" y="78890"/>
                  </a:lnTo>
                  <a:lnTo>
                    <a:pt x="146490" y="51818"/>
                  </a:lnTo>
                  <a:lnTo>
                    <a:pt x="186021" y="29894"/>
                  </a:lnTo>
                  <a:lnTo>
                    <a:pt x="228709" y="13618"/>
                  </a:lnTo>
                  <a:lnTo>
                    <a:pt x="274056" y="3487"/>
                  </a:lnTo>
                  <a:lnTo>
                    <a:pt x="321564" y="0"/>
                  </a:lnTo>
                  <a:lnTo>
                    <a:pt x="369071" y="3487"/>
                  </a:lnTo>
                  <a:lnTo>
                    <a:pt x="414418" y="13618"/>
                  </a:lnTo>
                  <a:lnTo>
                    <a:pt x="457106" y="29894"/>
                  </a:lnTo>
                  <a:lnTo>
                    <a:pt x="496637" y="51818"/>
                  </a:lnTo>
                  <a:lnTo>
                    <a:pt x="532513" y="78890"/>
                  </a:lnTo>
                  <a:lnTo>
                    <a:pt x="564237" y="110614"/>
                  </a:lnTo>
                  <a:lnTo>
                    <a:pt x="591309" y="146490"/>
                  </a:lnTo>
                  <a:lnTo>
                    <a:pt x="613233" y="186021"/>
                  </a:lnTo>
                  <a:lnTo>
                    <a:pt x="629509" y="228709"/>
                  </a:lnTo>
                  <a:lnTo>
                    <a:pt x="639640" y="274056"/>
                  </a:lnTo>
                  <a:lnTo>
                    <a:pt x="643127" y="321563"/>
                  </a:lnTo>
                  <a:lnTo>
                    <a:pt x="639640" y="369071"/>
                  </a:lnTo>
                  <a:lnTo>
                    <a:pt x="629509" y="414418"/>
                  </a:lnTo>
                  <a:lnTo>
                    <a:pt x="613233" y="457106"/>
                  </a:lnTo>
                  <a:lnTo>
                    <a:pt x="591309" y="496637"/>
                  </a:lnTo>
                  <a:lnTo>
                    <a:pt x="564237" y="532513"/>
                  </a:lnTo>
                  <a:lnTo>
                    <a:pt x="532513" y="564237"/>
                  </a:lnTo>
                  <a:lnTo>
                    <a:pt x="496637" y="591309"/>
                  </a:lnTo>
                  <a:lnTo>
                    <a:pt x="457106" y="613233"/>
                  </a:lnTo>
                  <a:lnTo>
                    <a:pt x="414418" y="629509"/>
                  </a:lnTo>
                  <a:lnTo>
                    <a:pt x="369071" y="639640"/>
                  </a:lnTo>
                  <a:lnTo>
                    <a:pt x="321564" y="643127"/>
                  </a:lnTo>
                  <a:lnTo>
                    <a:pt x="274056" y="639640"/>
                  </a:lnTo>
                  <a:lnTo>
                    <a:pt x="228709" y="629509"/>
                  </a:lnTo>
                  <a:lnTo>
                    <a:pt x="186021" y="613233"/>
                  </a:lnTo>
                  <a:lnTo>
                    <a:pt x="146490" y="591309"/>
                  </a:lnTo>
                  <a:lnTo>
                    <a:pt x="110614" y="564237"/>
                  </a:lnTo>
                  <a:lnTo>
                    <a:pt x="78890" y="532513"/>
                  </a:lnTo>
                  <a:lnTo>
                    <a:pt x="51818" y="496637"/>
                  </a:lnTo>
                  <a:lnTo>
                    <a:pt x="29894" y="457106"/>
                  </a:lnTo>
                  <a:lnTo>
                    <a:pt x="13618" y="414418"/>
                  </a:lnTo>
                  <a:lnTo>
                    <a:pt x="3487" y="369071"/>
                  </a:lnTo>
                  <a:lnTo>
                    <a:pt x="0" y="321563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1299" y="3600810"/>
              <a:ext cx="349063" cy="31253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52588" y="3435096"/>
              <a:ext cx="645160" cy="643255"/>
            </a:xfrm>
            <a:custGeom>
              <a:avLst/>
              <a:gdLst/>
              <a:ahLst/>
              <a:cxnLst/>
              <a:rect l="l" t="t" r="r" b="b"/>
              <a:pathLst>
                <a:path w="645159" h="643254">
                  <a:moveTo>
                    <a:pt x="322325" y="0"/>
                  </a:moveTo>
                  <a:lnTo>
                    <a:pt x="274686" y="3487"/>
                  </a:lnTo>
                  <a:lnTo>
                    <a:pt x="229220" y="13618"/>
                  </a:lnTo>
                  <a:lnTo>
                    <a:pt x="186424" y="29894"/>
                  </a:lnTo>
                  <a:lnTo>
                    <a:pt x="146799" y="51818"/>
                  </a:lnTo>
                  <a:lnTo>
                    <a:pt x="110840" y="78890"/>
                  </a:lnTo>
                  <a:lnTo>
                    <a:pt x="79048" y="110614"/>
                  </a:lnTo>
                  <a:lnTo>
                    <a:pt x="51919" y="146490"/>
                  </a:lnTo>
                  <a:lnTo>
                    <a:pt x="29951" y="186021"/>
                  </a:lnTo>
                  <a:lnTo>
                    <a:pt x="13643" y="228709"/>
                  </a:lnTo>
                  <a:lnTo>
                    <a:pt x="3493" y="274056"/>
                  </a:lnTo>
                  <a:lnTo>
                    <a:pt x="0" y="321563"/>
                  </a:lnTo>
                  <a:lnTo>
                    <a:pt x="3493" y="369071"/>
                  </a:lnTo>
                  <a:lnTo>
                    <a:pt x="13643" y="414418"/>
                  </a:lnTo>
                  <a:lnTo>
                    <a:pt x="29951" y="457106"/>
                  </a:lnTo>
                  <a:lnTo>
                    <a:pt x="51919" y="496637"/>
                  </a:lnTo>
                  <a:lnTo>
                    <a:pt x="79048" y="532513"/>
                  </a:lnTo>
                  <a:lnTo>
                    <a:pt x="110840" y="564237"/>
                  </a:lnTo>
                  <a:lnTo>
                    <a:pt x="146799" y="591309"/>
                  </a:lnTo>
                  <a:lnTo>
                    <a:pt x="186424" y="613233"/>
                  </a:lnTo>
                  <a:lnTo>
                    <a:pt x="229220" y="629509"/>
                  </a:lnTo>
                  <a:lnTo>
                    <a:pt x="274686" y="639640"/>
                  </a:lnTo>
                  <a:lnTo>
                    <a:pt x="322325" y="643127"/>
                  </a:lnTo>
                  <a:lnTo>
                    <a:pt x="369965" y="639640"/>
                  </a:lnTo>
                  <a:lnTo>
                    <a:pt x="415431" y="629509"/>
                  </a:lnTo>
                  <a:lnTo>
                    <a:pt x="458227" y="613233"/>
                  </a:lnTo>
                  <a:lnTo>
                    <a:pt x="497852" y="591309"/>
                  </a:lnTo>
                  <a:lnTo>
                    <a:pt x="533811" y="564237"/>
                  </a:lnTo>
                  <a:lnTo>
                    <a:pt x="565603" y="532513"/>
                  </a:lnTo>
                  <a:lnTo>
                    <a:pt x="592732" y="496637"/>
                  </a:lnTo>
                  <a:lnTo>
                    <a:pt x="614700" y="457106"/>
                  </a:lnTo>
                  <a:lnTo>
                    <a:pt x="631008" y="414418"/>
                  </a:lnTo>
                  <a:lnTo>
                    <a:pt x="641158" y="369071"/>
                  </a:lnTo>
                  <a:lnTo>
                    <a:pt x="644651" y="321563"/>
                  </a:lnTo>
                  <a:lnTo>
                    <a:pt x="641158" y="274056"/>
                  </a:lnTo>
                  <a:lnTo>
                    <a:pt x="631008" y="228709"/>
                  </a:lnTo>
                  <a:lnTo>
                    <a:pt x="614700" y="186021"/>
                  </a:lnTo>
                  <a:lnTo>
                    <a:pt x="592732" y="146490"/>
                  </a:lnTo>
                  <a:lnTo>
                    <a:pt x="565603" y="110614"/>
                  </a:lnTo>
                  <a:lnTo>
                    <a:pt x="533811" y="78890"/>
                  </a:lnTo>
                  <a:lnTo>
                    <a:pt x="497852" y="51818"/>
                  </a:lnTo>
                  <a:lnTo>
                    <a:pt x="458227" y="29894"/>
                  </a:lnTo>
                  <a:lnTo>
                    <a:pt x="415431" y="13618"/>
                  </a:lnTo>
                  <a:lnTo>
                    <a:pt x="369965" y="3487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752588" y="3435096"/>
              <a:ext cx="645160" cy="643255"/>
            </a:xfrm>
            <a:custGeom>
              <a:avLst/>
              <a:gdLst/>
              <a:ahLst/>
              <a:cxnLst/>
              <a:rect l="l" t="t" r="r" b="b"/>
              <a:pathLst>
                <a:path w="645159" h="643254">
                  <a:moveTo>
                    <a:pt x="0" y="321563"/>
                  </a:moveTo>
                  <a:lnTo>
                    <a:pt x="3493" y="274056"/>
                  </a:lnTo>
                  <a:lnTo>
                    <a:pt x="13643" y="228709"/>
                  </a:lnTo>
                  <a:lnTo>
                    <a:pt x="29951" y="186021"/>
                  </a:lnTo>
                  <a:lnTo>
                    <a:pt x="51919" y="146490"/>
                  </a:lnTo>
                  <a:lnTo>
                    <a:pt x="79048" y="110614"/>
                  </a:lnTo>
                  <a:lnTo>
                    <a:pt x="110840" y="78890"/>
                  </a:lnTo>
                  <a:lnTo>
                    <a:pt x="146799" y="51818"/>
                  </a:lnTo>
                  <a:lnTo>
                    <a:pt x="186424" y="29894"/>
                  </a:lnTo>
                  <a:lnTo>
                    <a:pt x="229220" y="13618"/>
                  </a:lnTo>
                  <a:lnTo>
                    <a:pt x="274686" y="3487"/>
                  </a:lnTo>
                  <a:lnTo>
                    <a:pt x="322325" y="0"/>
                  </a:lnTo>
                  <a:lnTo>
                    <a:pt x="369965" y="3487"/>
                  </a:lnTo>
                  <a:lnTo>
                    <a:pt x="415431" y="13618"/>
                  </a:lnTo>
                  <a:lnTo>
                    <a:pt x="458227" y="29894"/>
                  </a:lnTo>
                  <a:lnTo>
                    <a:pt x="497852" y="51818"/>
                  </a:lnTo>
                  <a:lnTo>
                    <a:pt x="533811" y="78890"/>
                  </a:lnTo>
                  <a:lnTo>
                    <a:pt x="565603" y="110614"/>
                  </a:lnTo>
                  <a:lnTo>
                    <a:pt x="592732" y="146490"/>
                  </a:lnTo>
                  <a:lnTo>
                    <a:pt x="614700" y="186021"/>
                  </a:lnTo>
                  <a:lnTo>
                    <a:pt x="631008" y="228709"/>
                  </a:lnTo>
                  <a:lnTo>
                    <a:pt x="641158" y="274056"/>
                  </a:lnTo>
                  <a:lnTo>
                    <a:pt x="644651" y="321563"/>
                  </a:lnTo>
                  <a:lnTo>
                    <a:pt x="641158" y="369071"/>
                  </a:lnTo>
                  <a:lnTo>
                    <a:pt x="631008" y="414418"/>
                  </a:lnTo>
                  <a:lnTo>
                    <a:pt x="614700" y="457106"/>
                  </a:lnTo>
                  <a:lnTo>
                    <a:pt x="592732" y="496637"/>
                  </a:lnTo>
                  <a:lnTo>
                    <a:pt x="565603" y="532513"/>
                  </a:lnTo>
                  <a:lnTo>
                    <a:pt x="533811" y="564237"/>
                  </a:lnTo>
                  <a:lnTo>
                    <a:pt x="497852" y="591309"/>
                  </a:lnTo>
                  <a:lnTo>
                    <a:pt x="458227" y="613233"/>
                  </a:lnTo>
                  <a:lnTo>
                    <a:pt x="415431" y="629509"/>
                  </a:lnTo>
                  <a:lnTo>
                    <a:pt x="369965" y="639640"/>
                  </a:lnTo>
                  <a:lnTo>
                    <a:pt x="322325" y="643127"/>
                  </a:lnTo>
                  <a:lnTo>
                    <a:pt x="274686" y="639640"/>
                  </a:lnTo>
                  <a:lnTo>
                    <a:pt x="229220" y="629509"/>
                  </a:lnTo>
                  <a:lnTo>
                    <a:pt x="186424" y="613233"/>
                  </a:lnTo>
                  <a:lnTo>
                    <a:pt x="146799" y="591309"/>
                  </a:lnTo>
                  <a:lnTo>
                    <a:pt x="110840" y="564237"/>
                  </a:lnTo>
                  <a:lnTo>
                    <a:pt x="79048" y="532513"/>
                  </a:lnTo>
                  <a:lnTo>
                    <a:pt x="51919" y="496637"/>
                  </a:lnTo>
                  <a:lnTo>
                    <a:pt x="29951" y="457106"/>
                  </a:lnTo>
                  <a:lnTo>
                    <a:pt x="13643" y="414418"/>
                  </a:lnTo>
                  <a:lnTo>
                    <a:pt x="3493" y="369071"/>
                  </a:lnTo>
                  <a:lnTo>
                    <a:pt x="0" y="321563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0588" y="3625060"/>
              <a:ext cx="190482" cy="19676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6169" y="3678682"/>
              <a:ext cx="157479" cy="1559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68486" y="3678682"/>
              <a:ext cx="157480" cy="1559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0801" y="3678682"/>
              <a:ext cx="157479" cy="15595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431280" y="4567428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2785999" y="0"/>
                  </a:lnTo>
                </a:path>
              </a:pathLst>
            </a:custGeom>
            <a:ln w="952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74180" y="4245864"/>
              <a:ext cx="643255" cy="643255"/>
            </a:xfrm>
            <a:custGeom>
              <a:avLst/>
              <a:gdLst/>
              <a:ahLst/>
              <a:cxnLst/>
              <a:rect l="l" t="t" r="r" b="b"/>
              <a:pathLst>
                <a:path w="643254" h="643254">
                  <a:moveTo>
                    <a:pt x="321564" y="0"/>
                  </a:moveTo>
                  <a:lnTo>
                    <a:pt x="274056" y="3487"/>
                  </a:lnTo>
                  <a:lnTo>
                    <a:pt x="228709" y="13618"/>
                  </a:lnTo>
                  <a:lnTo>
                    <a:pt x="186021" y="29894"/>
                  </a:lnTo>
                  <a:lnTo>
                    <a:pt x="146490" y="51818"/>
                  </a:lnTo>
                  <a:lnTo>
                    <a:pt x="110614" y="78890"/>
                  </a:lnTo>
                  <a:lnTo>
                    <a:pt x="78890" y="110614"/>
                  </a:lnTo>
                  <a:lnTo>
                    <a:pt x="51818" y="146490"/>
                  </a:lnTo>
                  <a:lnTo>
                    <a:pt x="29894" y="186021"/>
                  </a:lnTo>
                  <a:lnTo>
                    <a:pt x="13618" y="228709"/>
                  </a:lnTo>
                  <a:lnTo>
                    <a:pt x="3487" y="274056"/>
                  </a:lnTo>
                  <a:lnTo>
                    <a:pt x="0" y="321563"/>
                  </a:lnTo>
                  <a:lnTo>
                    <a:pt x="3487" y="369071"/>
                  </a:lnTo>
                  <a:lnTo>
                    <a:pt x="13618" y="414418"/>
                  </a:lnTo>
                  <a:lnTo>
                    <a:pt x="29894" y="457106"/>
                  </a:lnTo>
                  <a:lnTo>
                    <a:pt x="51818" y="496637"/>
                  </a:lnTo>
                  <a:lnTo>
                    <a:pt x="78890" y="532513"/>
                  </a:lnTo>
                  <a:lnTo>
                    <a:pt x="110614" y="564237"/>
                  </a:lnTo>
                  <a:lnTo>
                    <a:pt x="146490" y="591309"/>
                  </a:lnTo>
                  <a:lnTo>
                    <a:pt x="186021" y="613233"/>
                  </a:lnTo>
                  <a:lnTo>
                    <a:pt x="228709" y="629509"/>
                  </a:lnTo>
                  <a:lnTo>
                    <a:pt x="274056" y="639640"/>
                  </a:lnTo>
                  <a:lnTo>
                    <a:pt x="321564" y="643128"/>
                  </a:lnTo>
                  <a:lnTo>
                    <a:pt x="369071" y="639640"/>
                  </a:lnTo>
                  <a:lnTo>
                    <a:pt x="414418" y="629509"/>
                  </a:lnTo>
                  <a:lnTo>
                    <a:pt x="457106" y="613233"/>
                  </a:lnTo>
                  <a:lnTo>
                    <a:pt x="496637" y="591309"/>
                  </a:lnTo>
                  <a:lnTo>
                    <a:pt x="532513" y="564237"/>
                  </a:lnTo>
                  <a:lnTo>
                    <a:pt x="564237" y="532513"/>
                  </a:lnTo>
                  <a:lnTo>
                    <a:pt x="591309" y="496637"/>
                  </a:lnTo>
                  <a:lnTo>
                    <a:pt x="613233" y="457106"/>
                  </a:lnTo>
                  <a:lnTo>
                    <a:pt x="629509" y="414418"/>
                  </a:lnTo>
                  <a:lnTo>
                    <a:pt x="639640" y="369071"/>
                  </a:lnTo>
                  <a:lnTo>
                    <a:pt x="643127" y="321563"/>
                  </a:lnTo>
                  <a:lnTo>
                    <a:pt x="639640" y="274056"/>
                  </a:lnTo>
                  <a:lnTo>
                    <a:pt x="629509" y="228709"/>
                  </a:lnTo>
                  <a:lnTo>
                    <a:pt x="613233" y="186021"/>
                  </a:lnTo>
                  <a:lnTo>
                    <a:pt x="591309" y="146490"/>
                  </a:lnTo>
                  <a:lnTo>
                    <a:pt x="564237" y="110614"/>
                  </a:lnTo>
                  <a:lnTo>
                    <a:pt x="532513" y="78890"/>
                  </a:lnTo>
                  <a:lnTo>
                    <a:pt x="496637" y="51818"/>
                  </a:lnTo>
                  <a:lnTo>
                    <a:pt x="457106" y="29894"/>
                  </a:lnTo>
                  <a:lnTo>
                    <a:pt x="414418" y="13618"/>
                  </a:lnTo>
                  <a:lnTo>
                    <a:pt x="369071" y="3487"/>
                  </a:lnTo>
                  <a:lnTo>
                    <a:pt x="32156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74180" y="4245864"/>
              <a:ext cx="643255" cy="643255"/>
            </a:xfrm>
            <a:custGeom>
              <a:avLst/>
              <a:gdLst/>
              <a:ahLst/>
              <a:cxnLst/>
              <a:rect l="l" t="t" r="r" b="b"/>
              <a:pathLst>
                <a:path w="643254" h="643254">
                  <a:moveTo>
                    <a:pt x="0" y="321563"/>
                  </a:moveTo>
                  <a:lnTo>
                    <a:pt x="3487" y="274056"/>
                  </a:lnTo>
                  <a:lnTo>
                    <a:pt x="13618" y="228709"/>
                  </a:lnTo>
                  <a:lnTo>
                    <a:pt x="29894" y="186021"/>
                  </a:lnTo>
                  <a:lnTo>
                    <a:pt x="51818" y="146490"/>
                  </a:lnTo>
                  <a:lnTo>
                    <a:pt x="78890" y="110614"/>
                  </a:lnTo>
                  <a:lnTo>
                    <a:pt x="110614" y="78890"/>
                  </a:lnTo>
                  <a:lnTo>
                    <a:pt x="146490" y="51818"/>
                  </a:lnTo>
                  <a:lnTo>
                    <a:pt x="186021" y="29894"/>
                  </a:lnTo>
                  <a:lnTo>
                    <a:pt x="228709" y="13618"/>
                  </a:lnTo>
                  <a:lnTo>
                    <a:pt x="274056" y="3487"/>
                  </a:lnTo>
                  <a:lnTo>
                    <a:pt x="321564" y="0"/>
                  </a:lnTo>
                  <a:lnTo>
                    <a:pt x="369071" y="3487"/>
                  </a:lnTo>
                  <a:lnTo>
                    <a:pt x="414418" y="13618"/>
                  </a:lnTo>
                  <a:lnTo>
                    <a:pt x="457106" y="29894"/>
                  </a:lnTo>
                  <a:lnTo>
                    <a:pt x="496637" y="51818"/>
                  </a:lnTo>
                  <a:lnTo>
                    <a:pt x="532513" y="78890"/>
                  </a:lnTo>
                  <a:lnTo>
                    <a:pt x="564237" y="110614"/>
                  </a:lnTo>
                  <a:lnTo>
                    <a:pt x="591309" y="146490"/>
                  </a:lnTo>
                  <a:lnTo>
                    <a:pt x="613233" y="186021"/>
                  </a:lnTo>
                  <a:lnTo>
                    <a:pt x="629509" y="228709"/>
                  </a:lnTo>
                  <a:lnTo>
                    <a:pt x="639640" y="274056"/>
                  </a:lnTo>
                  <a:lnTo>
                    <a:pt x="643127" y="321563"/>
                  </a:lnTo>
                  <a:lnTo>
                    <a:pt x="639640" y="369071"/>
                  </a:lnTo>
                  <a:lnTo>
                    <a:pt x="629509" y="414418"/>
                  </a:lnTo>
                  <a:lnTo>
                    <a:pt x="613233" y="457106"/>
                  </a:lnTo>
                  <a:lnTo>
                    <a:pt x="591309" y="496637"/>
                  </a:lnTo>
                  <a:lnTo>
                    <a:pt x="564237" y="532513"/>
                  </a:lnTo>
                  <a:lnTo>
                    <a:pt x="532513" y="564237"/>
                  </a:lnTo>
                  <a:lnTo>
                    <a:pt x="496637" y="591309"/>
                  </a:lnTo>
                  <a:lnTo>
                    <a:pt x="457106" y="613233"/>
                  </a:lnTo>
                  <a:lnTo>
                    <a:pt x="414418" y="629509"/>
                  </a:lnTo>
                  <a:lnTo>
                    <a:pt x="369071" y="639640"/>
                  </a:lnTo>
                  <a:lnTo>
                    <a:pt x="321564" y="643128"/>
                  </a:lnTo>
                  <a:lnTo>
                    <a:pt x="274056" y="639640"/>
                  </a:lnTo>
                  <a:lnTo>
                    <a:pt x="228709" y="629509"/>
                  </a:lnTo>
                  <a:lnTo>
                    <a:pt x="186021" y="613233"/>
                  </a:lnTo>
                  <a:lnTo>
                    <a:pt x="146490" y="591309"/>
                  </a:lnTo>
                  <a:lnTo>
                    <a:pt x="110614" y="564237"/>
                  </a:lnTo>
                  <a:lnTo>
                    <a:pt x="78890" y="532513"/>
                  </a:lnTo>
                  <a:lnTo>
                    <a:pt x="51818" y="496637"/>
                  </a:lnTo>
                  <a:lnTo>
                    <a:pt x="29894" y="457106"/>
                  </a:lnTo>
                  <a:lnTo>
                    <a:pt x="13618" y="414418"/>
                  </a:lnTo>
                  <a:lnTo>
                    <a:pt x="3487" y="369071"/>
                  </a:lnTo>
                  <a:lnTo>
                    <a:pt x="0" y="321563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21299" y="4411578"/>
              <a:ext cx="349063" cy="31253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52588" y="4245864"/>
              <a:ext cx="645160" cy="643255"/>
            </a:xfrm>
            <a:custGeom>
              <a:avLst/>
              <a:gdLst/>
              <a:ahLst/>
              <a:cxnLst/>
              <a:rect l="l" t="t" r="r" b="b"/>
              <a:pathLst>
                <a:path w="645159" h="643254">
                  <a:moveTo>
                    <a:pt x="322325" y="0"/>
                  </a:moveTo>
                  <a:lnTo>
                    <a:pt x="274686" y="3487"/>
                  </a:lnTo>
                  <a:lnTo>
                    <a:pt x="229220" y="13618"/>
                  </a:lnTo>
                  <a:lnTo>
                    <a:pt x="186424" y="29894"/>
                  </a:lnTo>
                  <a:lnTo>
                    <a:pt x="146799" y="51818"/>
                  </a:lnTo>
                  <a:lnTo>
                    <a:pt x="110840" y="78890"/>
                  </a:lnTo>
                  <a:lnTo>
                    <a:pt x="79048" y="110614"/>
                  </a:lnTo>
                  <a:lnTo>
                    <a:pt x="51919" y="146490"/>
                  </a:lnTo>
                  <a:lnTo>
                    <a:pt x="29951" y="186021"/>
                  </a:lnTo>
                  <a:lnTo>
                    <a:pt x="13643" y="228709"/>
                  </a:lnTo>
                  <a:lnTo>
                    <a:pt x="3493" y="274056"/>
                  </a:lnTo>
                  <a:lnTo>
                    <a:pt x="0" y="321563"/>
                  </a:lnTo>
                  <a:lnTo>
                    <a:pt x="3493" y="369071"/>
                  </a:lnTo>
                  <a:lnTo>
                    <a:pt x="13643" y="414418"/>
                  </a:lnTo>
                  <a:lnTo>
                    <a:pt x="29951" y="457106"/>
                  </a:lnTo>
                  <a:lnTo>
                    <a:pt x="51919" y="496637"/>
                  </a:lnTo>
                  <a:lnTo>
                    <a:pt x="79048" y="532513"/>
                  </a:lnTo>
                  <a:lnTo>
                    <a:pt x="110840" y="564237"/>
                  </a:lnTo>
                  <a:lnTo>
                    <a:pt x="146799" y="591309"/>
                  </a:lnTo>
                  <a:lnTo>
                    <a:pt x="186424" y="613233"/>
                  </a:lnTo>
                  <a:lnTo>
                    <a:pt x="229220" y="629509"/>
                  </a:lnTo>
                  <a:lnTo>
                    <a:pt x="274686" y="639640"/>
                  </a:lnTo>
                  <a:lnTo>
                    <a:pt x="322325" y="643128"/>
                  </a:lnTo>
                  <a:lnTo>
                    <a:pt x="369965" y="639640"/>
                  </a:lnTo>
                  <a:lnTo>
                    <a:pt x="415431" y="629509"/>
                  </a:lnTo>
                  <a:lnTo>
                    <a:pt x="458227" y="613233"/>
                  </a:lnTo>
                  <a:lnTo>
                    <a:pt x="497852" y="591309"/>
                  </a:lnTo>
                  <a:lnTo>
                    <a:pt x="533811" y="564237"/>
                  </a:lnTo>
                  <a:lnTo>
                    <a:pt x="565603" y="532513"/>
                  </a:lnTo>
                  <a:lnTo>
                    <a:pt x="592732" y="496637"/>
                  </a:lnTo>
                  <a:lnTo>
                    <a:pt x="614700" y="457106"/>
                  </a:lnTo>
                  <a:lnTo>
                    <a:pt x="631008" y="414418"/>
                  </a:lnTo>
                  <a:lnTo>
                    <a:pt x="641158" y="369071"/>
                  </a:lnTo>
                  <a:lnTo>
                    <a:pt x="644651" y="321563"/>
                  </a:lnTo>
                  <a:lnTo>
                    <a:pt x="641158" y="274056"/>
                  </a:lnTo>
                  <a:lnTo>
                    <a:pt x="631008" y="228709"/>
                  </a:lnTo>
                  <a:lnTo>
                    <a:pt x="614700" y="186021"/>
                  </a:lnTo>
                  <a:lnTo>
                    <a:pt x="592732" y="146490"/>
                  </a:lnTo>
                  <a:lnTo>
                    <a:pt x="565603" y="110614"/>
                  </a:lnTo>
                  <a:lnTo>
                    <a:pt x="533811" y="78890"/>
                  </a:lnTo>
                  <a:lnTo>
                    <a:pt x="497852" y="51818"/>
                  </a:lnTo>
                  <a:lnTo>
                    <a:pt x="458227" y="29894"/>
                  </a:lnTo>
                  <a:lnTo>
                    <a:pt x="415431" y="13618"/>
                  </a:lnTo>
                  <a:lnTo>
                    <a:pt x="369965" y="3487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52588" y="4245864"/>
              <a:ext cx="645160" cy="643255"/>
            </a:xfrm>
            <a:custGeom>
              <a:avLst/>
              <a:gdLst/>
              <a:ahLst/>
              <a:cxnLst/>
              <a:rect l="l" t="t" r="r" b="b"/>
              <a:pathLst>
                <a:path w="645159" h="643254">
                  <a:moveTo>
                    <a:pt x="0" y="321563"/>
                  </a:moveTo>
                  <a:lnTo>
                    <a:pt x="3493" y="274056"/>
                  </a:lnTo>
                  <a:lnTo>
                    <a:pt x="13643" y="228709"/>
                  </a:lnTo>
                  <a:lnTo>
                    <a:pt x="29951" y="186021"/>
                  </a:lnTo>
                  <a:lnTo>
                    <a:pt x="51919" y="146490"/>
                  </a:lnTo>
                  <a:lnTo>
                    <a:pt x="79048" y="110614"/>
                  </a:lnTo>
                  <a:lnTo>
                    <a:pt x="110840" y="78890"/>
                  </a:lnTo>
                  <a:lnTo>
                    <a:pt x="146799" y="51818"/>
                  </a:lnTo>
                  <a:lnTo>
                    <a:pt x="186424" y="29894"/>
                  </a:lnTo>
                  <a:lnTo>
                    <a:pt x="229220" y="13618"/>
                  </a:lnTo>
                  <a:lnTo>
                    <a:pt x="274686" y="3487"/>
                  </a:lnTo>
                  <a:lnTo>
                    <a:pt x="322325" y="0"/>
                  </a:lnTo>
                  <a:lnTo>
                    <a:pt x="369965" y="3487"/>
                  </a:lnTo>
                  <a:lnTo>
                    <a:pt x="415431" y="13618"/>
                  </a:lnTo>
                  <a:lnTo>
                    <a:pt x="458227" y="29894"/>
                  </a:lnTo>
                  <a:lnTo>
                    <a:pt x="497852" y="51818"/>
                  </a:lnTo>
                  <a:lnTo>
                    <a:pt x="533811" y="78890"/>
                  </a:lnTo>
                  <a:lnTo>
                    <a:pt x="565603" y="110614"/>
                  </a:lnTo>
                  <a:lnTo>
                    <a:pt x="592732" y="146490"/>
                  </a:lnTo>
                  <a:lnTo>
                    <a:pt x="614700" y="186021"/>
                  </a:lnTo>
                  <a:lnTo>
                    <a:pt x="631008" y="228709"/>
                  </a:lnTo>
                  <a:lnTo>
                    <a:pt x="641158" y="274056"/>
                  </a:lnTo>
                  <a:lnTo>
                    <a:pt x="644651" y="321563"/>
                  </a:lnTo>
                  <a:lnTo>
                    <a:pt x="641158" y="369071"/>
                  </a:lnTo>
                  <a:lnTo>
                    <a:pt x="631008" y="414418"/>
                  </a:lnTo>
                  <a:lnTo>
                    <a:pt x="614700" y="457106"/>
                  </a:lnTo>
                  <a:lnTo>
                    <a:pt x="592732" y="496637"/>
                  </a:lnTo>
                  <a:lnTo>
                    <a:pt x="565603" y="532513"/>
                  </a:lnTo>
                  <a:lnTo>
                    <a:pt x="533811" y="564237"/>
                  </a:lnTo>
                  <a:lnTo>
                    <a:pt x="497852" y="591309"/>
                  </a:lnTo>
                  <a:lnTo>
                    <a:pt x="458227" y="613233"/>
                  </a:lnTo>
                  <a:lnTo>
                    <a:pt x="415431" y="629509"/>
                  </a:lnTo>
                  <a:lnTo>
                    <a:pt x="369965" y="639640"/>
                  </a:lnTo>
                  <a:lnTo>
                    <a:pt x="322325" y="643128"/>
                  </a:lnTo>
                  <a:lnTo>
                    <a:pt x="274686" y="639640"/>
                  </a:lnTo>
                  <a:lnTo>
                    <a:pt x="229220" y="629509"/>
                  </a:lnTo>
                  <a:lnTo>
                    <a:pt x="186424" y="613233"/>
                  </a:lnTo>
                  <a:lnTo>
                    <a:pt x="146799" y="591309"/>
                  </a:lnTo>
                  <a:lnTo>
                    <a:pt x="110840" y="564237"/>
                  </a:lnTo>
                  <a:lnTo>
                    <a:pt x="79048" y="532513"/>
                  </a:lnTo>
                  <a:lnTo>
                    <a:pt x="51919" y="496637"/>
                  </a:lnTo>
                  <a:lnTo>
                    <a:pt x="29951" y="457106"/>
                  </a:lnTo>
                  <a:lnTo>
                    <a:pt x="13643" y="414418"/>
                  </a:lnTo>
                  <a:lnTo>
                    <a:pt x="3493" y="369071"/>
                  </a:lnTo>
                  <a:lnTo>
                    <a:pt x="0" y="321563"/>
                  </a:lnTo>
                  <a:close/>
                </a:path>
              </a:pathLst>
            </a:custGeom>
            <a:ln w="127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0588" y="4435828"/>
              <a:ext cx="190482" cy="1967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6169" y="4489450"/>
              <a:ext cx="157479" cy="1559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68486" y="4489450"/>
              <a:ext cx="157480" cy="15595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10801" y="4489450"/>
              <a:ext cx="157479" cy="15595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546604" y="3387852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30" h="532129">
                  <a:moveTo>
                    <a:pt x="443229" y="0"/>
                  </a:moveTo>
                  <a:lnTo>
                    <a:pt x="88645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5" y="531876"/>
                  </a:lnTo>
                  <a:lnTo>
                    <a:pt x="443229" y="531876"/>
                  </a:lnTo>
                  <a:lnTo>
                    <a:pt x="477708" y="524900"/>
                  </a:lnTo>
                  <a:lnTo>
                    <a:pt x="505888" y="505888"/>
                  </a:lnTo>
                  <a:lnTo>
                    <a:pt x="524900" y="477708"/>
                  </a:lnTo>
                  <a:lnTo>
                    <a:pt x="531876" y="443230"/>
                  </a:lnTo>
                  <a:lnTo>
                    <a:pt x="531876" y="88646"/>
                  </a:lnTo>
                  <a:lnTo>
                    <a:pt x="524900" y="54167"/>
                  </a:lnTo>
                  <a:lnTo>
                    <a:pt x="505888" y="25987"/>
                  </a:lnTo>
                  <a:lnTo>
                    <a:pt x="477708" y="6975"/>
                  </a:lnTo>
                  <a:lnTo>
                    <a:pt x="443229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46604" y="3387852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30" h="532129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5" y="0"/>
                  </a:lnTo>
                  <a:lnTo>
                    <a:pt x="443229" y="0"/>
                  </a:lnTo>
                  <a:lnTo>
                    <a:pt x="477708" y="6975"/>
                  </a:lnTo>
                  <a:lnTo>
                    <a:pt x="505888" y="25987"/>
                  </a:lnTo>
                  <a:lnTo>
                    <a:pt x="524900" y="54167"/>
                  </a:lnTo>
                  <a:lnTo>
                    <a:pt x="531876" y="88646"/>
                  </a:lnTo>
                  <a:lnTo>
                    <a:pt x="531876" y="443230"/>
                  </a:lnTo>
                  <a:lnTo>
                    <a:pt x="524900" y="477708"/>
                  </a:lnTo>
                  <a:lnTo>
                    <a:pt x="505888" y="505888"/>
                  </a:lnTo>
                  <a:lnTo>
                    <a:pt x="477708" y="524900"/>
                  </a:lnTo>
                  <a:lnTo>
                    <a:pt x="443229" y="531876"/>
                  </a:lnTo>
                  <a:lnTo>
                    <a:pt x="88645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99234" y="3519358"/>
              <a:ext cx="227335" cy="249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474" y="282066"/>
            <a:ext cx="10454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15" dirty="0"/>
              <a:t> </a:t>
            </a:r>
            <a:r>
              <a:rPr spc="-5" dirty="0"/>
              <a:t>Do</a:t>
            </a:r>
            <a:r>
              <a:rPr spc="-15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Need</a:t>
            </a:r>
            <a:r>
              <a:rPr spc="-20" dirty="0"/>
              <a:t> </a:t>
            </a:r>
            <a:r>
              <a:rPr dirty="0"/>
              <a:t>Parent-Child</a:t>
            </a:r>
            <a:r>
              <a:rPr spc="-20" dirty="0"/>
              <a:t> </a:t>
            </a:r>
            <a:r>
              <a:rPr dirty="0"/>
              <a:t>Relationships?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00886" y="1500886"/>
            <a:ext cx="8183245" cy="3757295"/>
            <a:chOff x="1500886" y="1500886"/>
            <a:chExt cx="8183245" cy="37572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6067" y="4747259"/>
              <a:ext cx="303275" cy="359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0886" y="1500886"/>
              <a:ext cx="8182863" cy="375716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98701" y="1561338"/>
            <a:ext cx="798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12126" y="1905380"/>
            <a:ext cx="798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9320" y="3584575"/>
            <a:ext cx="798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474" y="282066"/>
            <a:ext cx="10454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15" dirty="0"/>
              <a:t> </a:t>
            </a:r>
            <a:r>
              <a:rPr spc="-5" dirty="0"/>
              <a:t>Do</a:t>
            </a:r>
            <a:r>
              <a:rPr spc="-15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Need</a:t>
            </a:r>
            <a:r>
              <a:rPr spc="-20" dirty="0"/>
              <a:t> </a:t>
            </a:r>
            <a:r>
              <a:rPr dirty="0"/>
              <a:t>Parent-Child</a:t>
            </a:r>
            <a:r>
              <a:rPr spc="-20" dirty="0"/>
              <a:t> </a:t>
            </a:r>
            <a:r>
              <a:rPr dirty="0"/>
              <a:t>Relationships?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866" y="1264666"/>
            <a:ext cx="10272267" cy="44810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78726" y="5123179"/>
            <a:ext cx="403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Ansible's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parent-child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relationships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7680" y="4071873"/>
            <a:ext cx="798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7038" y="2353183"/>
            <a:ext cx="11315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Child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Level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83229" y="1843277"/>
            <a:ext cx="8655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servers_US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86419" y="1843277"/>
            <a:ext cx="840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servers_IN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4952" y="1843277"/>
            <a:ext cx="8705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servers_EU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5474" y="52781"/>
            <a:ext cx="9241790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Grouping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Parent-Child</a:t>
            </a:r>
            <a:r>
              <a:rPr spc="-25" dirty="0"/>
              <a:t> </a:t>
            </a:r>
            <a:r>
              <a:rPr dirty="0"/>
              <a:t>Relationships </a:t>
            </a:r>
            <a:r>
              <a:rPr spc="-980" dirty="0"/>
              <a:t> </a:t>
            </a:r>
            <a:r>
              <a:rPr spc="-5" dirty="0"/>
              <a:t>Examples</a:t>
            </a:r>
          </a:p>
        </p:txBody>
      </p:sp>
      <p:sp>
        <p:nvSpPr>
          <p:cNvPr id="3" name="object 3"/>
          <p:cNvSpPr/>
          <p:nvPr/>
        </p:nvSpPr>
        <p:spPr>
          <a:xfrm>
            <a:off x="2849879" y="1388363"/>
            <a:ext cx="1635760" cy="500380"/>
          </a:xfrm>
          <a:custGeom>
            <a:avLst/>
            <a:gdLst/>
            <a:ahLst/>
            <a:cxnLst/>
            <a:rect l="l" t="t" r="r" b="b"/>
            <a:pathLst>
              <a:path w="1635760" h="500380">
                <a:moveTo>
                  <a:pt x="0" y="31623"/>
                </a:moveTo>
                <a:lnTo>
                  <a:pt x="2476" y="19288"/>
                </a:lnTo>
                <a:lnTo>
                  <a:pt x="9239" y="9239"/>
                </a:lnTo>
                <a:lnTo>
                  <a:pt x="19288" y="2476"/>
                </a:lnTo>
                <a:lnTo>
                  <a:pt x="31622" y="0"/>
                </a:lnTo>
                <a:lnTo>
                  <a:pt x="1603629" y="0"/>
                </a:lnTo>
                <a:lnTo>
                  <a:pt x="1615963" y="2476"/>
                </a:lnTo>
                <a:lnTo>
                  <a:pt x="1626012" y="9239"/>
                </a:lnTo>
                <a:lnTo>
                  <a:pt x="1632775" y="19288"/>
                </a:lnTo>
                <a:lnTo>
                  <a:pt x="1635252" y="31623"/>
                </a:lnTo>
                <a:lnTo>
                  <a:pt x="1635252" y="468249"/>
                </a:lnTo>
                <a:lnTo>
                  <a:pt x="1632775" y="480583"/>
                </a:lnTo>
                <a:lnTo>
                  <a:pt x="1626012" y="490632"/>
                </a:lnTo>
                <a:lnTo>
                  <a:pt x="1615963" y="497395"/>
                </a:lnTo>
                <a:lnTo>
                  <a:pt x="1603629" y="499872"/>
                </a:lnTo>
                <a:lnTo>
                  <a:pt x="31622" y="499872"/>
                </a:lnTo>
                <a:lnTo>
                  <a:pt x="19288" y="497395"/>
                </a:lnTo>
                <a:lnTo>
                  <a:pt x="9239" y="490632"/>
                </a:lnTo>
                <a:lnTo>
                  <a:pt x="2476" y="480583"/>
                </a:lnTo>
                <a:lnTo>
                  <a:pt x="0" y="468249"/>
                </a:lnTo>
                <a:lnTo>
                  <a:pt x="0" y="31623"/>
                </a:lnTo>
                <a:close/>
              </a:path>
            </a:pathLst>
          </a:custGeom>
          <a:ln w="1270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5547" y="1388363"/>
            <a:ext cx="1635760" cy="500380"/>
          </a:xfrm>
          <a:custGeom>
            <a:avLst/>
            <a:gdLst/>
            <a:ahLst/>
            <a:cxnLst/>
            <a:rect l="l" t="t" r="r" b="b"/>
            <a:pathLst>
              <a:path w="1635760" h="500380">
                <a:moveTo>
                  <a:pt x="0" y="31623"/>
                </a:moveTo>
                <a:lnTo>
                  <a:pt x="2483" y="19288"/>
                </a:lnTo>
                <a:lnTo>
                  <a:pt x="9255" y="9239"/>
                </a:lnTo>
                <a:lnTo>
                  <a:pt x="19298" y="2476"/>
                </a:lnTo>
                <a:lnTo>
                  <a:pt x="31597" y="0"/>
                </a:lnTo>
                <a:lnTo>
                  <a:pt x="1603629" y="0"/>
                </a:lnTo>
                <a:lnTo>
                  <a:pt x="1615963" y="2476"/>
                </a:lnTo>
                <a:lnTo>
                  <a:pt x="1626012" y="9239"/>
                </a:lnTo>
                <a:lnTo>
                  <a:pt x="1632775" y="19288"/>
                </a:lnTo>
                <a:lnTo>
                  <a:pt x="1635252" y="31623"/>
                </a:lnTo>
                <a:lnTo>
                  <a:pt x="1635252" y="468249"/>
                </a:lnTo>
                <a:lnTo>
                  <a:pt x="1632775" y="480583"/>
                </a:lnTo>
                <a:lnTo>
                  <a:pt x="1626012" y="490632"/>
                </a:lnTo>
                <a:lnTo>
                  <a:pt x="1615963" y="497395"/>
                </a:lnTo>
                <a:lnTo>
                  <a:pt x="1603629" y="499872"/>
                </a:lnTo>
                <a:lnTo>
                  <a:pt x="31597" y="499872"/>
                </a:lnTo>
                <a:lnTo>
                  <a:pt x="19298" y="497395"/>
                </a:lnTo>
                <a:lnTo>
                  <a:pt x="9255" y="490632"/>
                </a:lnTo>
                <a:lnTo>
                  <a:pt x="2483" y="480583"/>
                </a:lnTo>
                <a:lnTo>
                  <a:pt x="0" y="468249"/>
                </a:lnTo>
                <a:lnTo>
                  <a:pt x="0" y="31623"/>
                </a:lnTo>
                <a:close/>
              </a:path>
            </a:pathLst>
          </a:custGeom>
          <a:ln w="12699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8901" y="1473453"/>
            <a:ext cx="2319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65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INI	</a:t>
            </a: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YAML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5547" y="2092451"/>
            <a:ext cx="10281285" cy="2893060"/>
          </a:xfrm>
          <a:prstGeom prst="rect">
            <a:avLst/>
          </a:prstGeom>
          <a:solidFill>
            <a:srgbClr val="11110F"/>
          </a:solidFill>
        </p:spPr>
        <p:txBody>
          <a:bodyPr vert="horz" wrap="square" lIns="0" tIns="49530" rIns="0" bIns="0" rtlCol="0">
            <a:spAutoFit/>
          </a:bodyPr>
          <a:lstStyle/>
          <a:p>
            <a:pPr marL="90805" marR="8115934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[webservers:children] </a:t>
            </a:r>
            <a:r>
              <a:rPr sz="1400" spc="-7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webservers_us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Webservers_eu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webservers_us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 marL="90805" marR="6147435">
              <a:lnSpc>
                <a:spcPct val="10000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server1_us.com</a:t>
            </a:r>
            <a:r>
              <a:rPr sz="1400" spc="8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ansible_host=192.168.8.101 </a:t>
            </a:r>
            <a:r>
              <a:rPr sz="1400" spc="-7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server2_us.com</a:t>
            </a:r>
            <a:r>
              <a:rPr sz="1400" spc="8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ansible_host=192.168.8.102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[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webservers_eu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 marL="90805" marR="6343650">
              <a:lnSpc>
                <a:spcPct val="10000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server1_eu.com</a:t>
            </a:r>
            <a:r>
              <a:rPr sz="1400" spc="8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ansible_host=10.12.0.101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server2_eu.com</a:t>
            </a:r>
            <a:r>
              <a:rPr sz="1400" spc="8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ansible_host=10.12.0.102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25474" y="52781"/>
            <a:ext cx="9241790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Grouping</a:t>
            </a:r>
            <a:r>
              <a:rPr spc="-10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Parent-Child</a:t>
            </a:r>
            <a:r>
              <a:rPr spc="-25" dirty="0"/>
              <a:t> </a:t>
            </a:r>
            <a:r>
              <a:rPr dirty="0"/>
              <a:t>Relationships </a:t>
            </a:r>
            <a:r>
              <a:rPr spc="-980" dirty="0"/>
              <a:t> </a:t>
            </a:r>
            <a:r>
              <a:rPr spc="-5" dirty="0"/>
              <a:t>Examples</a:t>
            </a:r>
          </a:p>
        </p:txBody>
      </p:sp>
      <p:sp>
        <p:nvSpPr>
          <p:cNvPr id="19" name="object 19"/>
          <p:cNvSpPr/>
          <p:nvPr/>
        </p:nvSpPr>
        <p:spPr>
          <a:xfrm>
            <a:off x="2849879" y="1388363"/>
            <a:ext cx="1635760" cy="500380"/>
          </a:xfrm>
          <a:custGeom>
            <a:avLst/>
            <a:gdLst/>
            <a:ahLst/>
            <a:cxnLst/>
            <a:rect l="l" t="t" r="r" b="b"/>
            <a:pathLst>
              <a:path w="1635760" h="500380">
                <a:moveTo>
                  <a:pt x="0" y="31623"/>
                </a:moveTo>
                <a:lnTo>
                  <a:pt x="2476" y="19288"/>
                </a:lnTo>
                <a:lnTo>
                  <a:pt x="9239" y="9239"/>
                </a:lnTo>
                <a:lnTo>
                  <a:pt x="19288" y="2476"/>
                </a:lnTo>
                <a:lnTo>
                  <a:pt x="31622" y="0"/>
                </a:lnTo>
                <a:lnTo>
                  <a:pt x="1603629" y="0"/>
                </a:lnTo>
                <a:lnTo>
                  <a:pt x="1615963" y="2476"/>
                </a:lnTo>
                <a:lnTo>
                  <a:pt x="1626012" y="9239"/>
                </a:lnTo>
                <a:lnTo>
                  <a:pt x="1632775" y="19288"/>
                </a:lnTo>
                <a:lnTo>
                  <a:pt x="1635252" y="31623"/>
                </a:lnTo>
                <a:lnTo>
                  <a:pt x="1635252" y="468249"/>
                </a:lnTo>
                <a:lnTo>
                  <a:pt x="1632775" y="480583"/>
                </a:lnTo>
                <a:lnTo>
                  <a:pt x="1626012" y="490632"/>
                </a:lnTo>
                <a:lnTo>
                  <a:pt x="1615963" y="497395"/>
                </a:lnTo>
                <a:lnTo>
                  <a:pt x="1603629" y="499872"/>
                </a:lnTo>
                <a:lnTo>
                  <a:pt x="31622" y="499872"/>
                </a:lnTo>
                <a:lnTo>
                  <a:pt x="19288" y="497395"/>
                </a:lnTo>
                <a:lnTo>
                  <a:pt x="9239" y="490632"/>
                </a:lnTo>
                <a:lnTo>
                  <a:pt x="2476" y="480583"/>
                </a:lnTo>
                <a:lnTo>
                  <a:pt x="0" y="468249"/>
                </a:lnTo>
                <a:lnTo>
                  <a:pt x="0" y="31623"/>
                </a:lnTo>
                <a:close/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5547" y="1388363"/>
            <a:ext cx="1635760" cy="500380"/>
          </a:xfrm>
          <a:custGeom>
            <a:avLst/>
            <a:gdLst/>
            <a:ahLst/>
            <a:cxnLst/>
            <a:rect l="l" t="t" r="r" b="b"/>
            <a:pathLst>
              <a:path w="1635760" h="500380">
                <a:moveTo>
                  <a:pt x="0" y="31623"/>
                </a:moveTo>
                <a:lnTo>
                  <a:pt x="2483" y="19288"/>
                </a:lnTo>
                <a:lnTo>
                  <a:pt x="9255" y="9239"/>
                </a:lnTo>
                <a:lnTo>
                  <a:pt x="19298" y="2476"/>
                </a:lnTo>
                <a:lnTo>
                  <a:pt x="31597" y="0"/>
                </a:lnTo>
                <a:lnTo>
                  <a:pt x="1603629" y="0"/>
                </a:lnTo>
                <a:lnTo>
                  <a:pt x="1615963" y="2476"/>
                </a:lnTo>
                <a:lnTo>
                  <a:pt x="1626012" y="9239"/>
                </a:lnTo>
                <a:lnTo>
                  <a:pt x="1632775" y="19288"/>
                </a:lnTo>
                <a:lnTo>
                  <a:pt x="1635252" y="31623"/>
                </a:lnTo>
                <a:lnTo>
                  <a:pt x="1635252" y="468249"/>
                </a:lnTo>
                <a:lnTo>
                  <a:pt x="1632775" y="480583"/>
                </a:lnTo>
                <a:lnTo>
                  <a:pt x="1626012" y="490632"/>
                </a:lnTo>
                <a:lnTo>
                  <a:pt x="1615963" y="497395"/>
                </a:lnTo>
                <a:lnTo>
                  <a:pt x="1603629" y="499872"/>
                </a:lnTo>
                <a:lnTo>
                  <a:pt x="31597" y="499872"/>
                </a:lnTo>
                <a:lnTo>
                  <a:pt x="19298" y="497395"/>
                </a:lnTo>
                <a:lnTo>
                  <a:pt x="9255" y="490632"/>
                </a:lnTo>
                <a:lnTo>
                  <a:pt x="2483" y="480583"/>
                </a:lnTo>
                <a:lnTo>
                  <a:pt x="0" y="468249"/>
                </a:lnTo>
                <a:lnTo>
                  <a:pt x="0" y="31623"/>
                </a:lnTo>
                <a:close/>
              </a:path>
            </a:pathLst>
          </a:custGeom>
          <a:ln w="12699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28901" y="1473453"/>
            <a:ext cx="2319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71650" algn="l"/>
              </a:tabLst>
            </a:pP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INI	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YAML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5547" y="2311907"/>
            <a:ext cx="10281285" cy="3686810"/>
          </a:xfrm>
          <a:prstGeom prst="rect">
            <a:avLst/>
          </a:prstGeom>
          <a:solidFill>
            <a:srgbClr val="11110F">
              <a:alpha val="81959"/>
            </a:srgbClr>
          </a:solidFill>
        </p:spPr>
        <p:txBody>
          <a:bodyPr vert="horz" wrap="square" lIns="0" tIns="882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9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all:</a:t>
            </a:r>
            <a:endParaRPr sz="1400">
              <a:latin typeface="Consolas"/>
              <a:cs typeface="Consolas"/>
            </a:endParaRPr>
          </a:p>
          <a:p>
            <a:pPr marL="35623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children:</a:t>
            </a:r>
            <a:endParaRPr sz="1400">
              <a:latin typeface="Consolas"/>
              <a:cs typeface="Consolas"/>
            </a:endParaRPr>
          </a:p>
          <a:p>
            <a:pPr marR="8558530" algn="r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webservers:</a:t>
            </a:r>
            <a:endParaRPr sz="1400">
              <a:latin typeface="Consolas"/>
              <a:cs typeface="Consolas"/>
            </a:endParaRPr>
          </a:p>
          <a:p>
            <a:pPr marR="8558530" algn="r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children:</a:t>
            </a:r>
            <a:endParaRPr sz="1400">
              <a:latin typeface="Consolas"/>
              <a:cs typeface="Consolas"/>
            </a:endParaRPr>
          </a:p>
          <a:p>
            <a:pPr marL="1475105" marR="7713980" indent="-294640">
              <a:lnSpc>
                <a:spcPct val="10000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rve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rs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_u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:  hosts:</a:t>
            </a:r>
            <a:endParaRPr sz="1400">
              <a:latin typeface="Consolas"/>
              <a:cs typeface="Consolas"/>
            </a:endParaRPr>
          </a:p>
          <a:p>
            <a:pPr marL="1665605">
              <a:lnSpc>
                <a:spcPct val="10000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server1_us.com:</a:t>
            </a:r>
            <a:endParaRPr sz="1400">
              <a:latin typeface="Consolas"/>
              <a:cs typeface="Consolas"/>
            </a:endParaRPr>
          </a:p>
          <a:p>
            <a:pPr marL="1665605" marR="5162550" indent="787400">
              <a:lnSpc>
                <a:spcPct val="10000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ansible_host: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192.168.8.101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server2_us.com:</a:t>
            </a:r>
            <a:endParaRPr sz="1400">
              <a:latin typeface="Consolas"/>
              <a:cs typeface="Consolas"/>
            </a:endParaRPr>
          </a:p>
          <a:p>
            <a:pPr marL="2453640">
              <a:lnSpc>
                <a:spcPct val="10000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ansible_host: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192.168.8.102</a:t>
            </a:r>
            <a:endParaRPr sz="1400">
              <a:latin typeface="Consolas"/>
              <a:cs typeface="Consolas"/>
            </a:endParaRPr>
          </a:p>
          <a:p>
            <a:pPr marL="1181100">
              <a:lnSpc>
                <a:spcPct val="10000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webservers_eu:</a:t>
            </a:r>
            <a:endParaRPr sz="1400">
              <a:latin typeface="Consolas"/>
              <a:cs typeface="Consolas"/>
            </a:endParaRPr>
          </a:p>
          <a:p>
            <a:pPr marL="147510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hosts:</a:t>
            </a:r>
            <a:endParaRPr sz="1400">
              <a:latin typeface="Consolas"/>
              <a:cs typeface="Consolas"/>
            </a:endParaRPr>
          </a:p>
          <a:p>
            <a:pPr marL="1665605">
              <a:lnSpc>
                <a:spcPct val="10000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server1_eu.com:</a:t>
            </a:r>
            <a:endParaRPr sz="1400">
              <a:latin typeface="Consolas"/>
              <a:cs typeface="Consolas"/>
            </a:endParaRPr>
          </a:p>
          <a:p>
            <a:pPr marL="1665605" marR="5359400" indent="787400">
              <a:lnSpc>
                <a:spcPct val="10000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ansible_host: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10.12.0.101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server2_eu.com:</a:t>
            </a:r>
            <a:endParaRPr sz="1400">
              <a:latin typeface="Consolas"/>
              <a:cs typeface="Consolas"/>
            </a:endParaRPr>
          </a:p>
          <a:p>
            <a:pPr marL="2453640">
              <a:lnSpc>
                <a:spcPct val="10000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ansible_host: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10.12.0.102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7091" y="2916427"/>
            <a:ext cx="508635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75" dirty="0">
                <a:solidFill>
                  <a:srgbClr val="FFFFFF"/>
                </a:solidFill>
                <a:latin typeface="Arial"/>
                <a:cs typeface="Arial"/>
              </a:rPr>
              <a:t>Variables</a:t>
            </a:r>
            <a:endParaRPr sz="8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9721" y="1482597"/>
            <a:ext cx="3303904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10" dirty="0">
                <a:solidFill>
                  <a:srgbClr val="FFFFFF"/>
                </a:solidFill>
                <a:latin typeface="Verdana"/>
                <a:cs typeface="Verdana"/>
              </a:rPr>
              <a:t>Ansible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901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Variable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04671"/>
            <a:ext cx="6780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Stores</a:t>
            </a:r>
            <a:r>
              <a:rPr sz="2800" spc="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information</a:t>
            </a:r>
            <a:r>
              <a:rPr sz="2800" spc="2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that</a:t>
            </a:r>
            <a:r>
              <a:rPr sz="2800" spc="2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varies</a:t>
            </a:r>
            <a:r>
              <a:rPr sz="2800" spc="1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with</a:t>
            </a:r>
            <a:r>
              <a:rPr sz="2800" spc="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each</a:t>
            </a:r>
            <a:r>
              <a:rPr sz="2800" spc="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host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488" y="4305300"/>
            <a:ext cx="4855845" cy="2247900"/>
          </a:xfrm>
          <a:custGeom>
            <a:avLst/>
            <a:gdLst/>
            <a:ahLst/>
            <a:cxnLst/>
            <a:rect l="l" t="t" r="r" b="b"/>
            <a:pathLst>
              <a:path w="4855845" h="2247900">
                <a:moveTo>
                  <a:pt x="4855464" y="0"/>
                </a:moveTo>
                <a:lnTo>
                  <a:pt x="0" y="0"/>
                </a:lnTo>
                <a:lnTo>
                  <a:pt x="0" y="2247900"/>
                </a:lnTo>
                <a:lnTo>
                  <a:pt x="4855464" y="2247900"/>
                </a:lnTo>
                <a:lnTo>
                  <a:pt x="4855464" y="0"/>
                </a:lnTo>
                <a:close/>
              </a:path>
            </a:pathLst>
          </a:custGeom>
          <a:solidFill>
            <a:srgbClr val="0C0C0C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18488" y="1970532"/>
            <a:ext cx="9006840" cy="1262380"/>
            <a:chOff x="1618488" y="1970532"/>
            <a:chExt cx="9006840" cy="1262380"/>
          </a:xfrm>
        </p:grpSpPr>
        <p:sp>
          <p:nvSpPr>
            <p:cNvPr id="6" name="object 6"/>
            <p:cNvSpPr/>
            <p:nvPr/>
          </p:nvSpPr>
          <p:spPr>
            <a:xfrm>
              <a:off x="1618488" y="2278380"/>
              <a:ext cx="9006840" cy="954405"/>
            </a:xfrm>
            <a:custGeom>
              <a:avLst/>
              <a:gdLst/>
              <a:ahLst/>
              <a:cxnLst/>
              <a:rect l="l" t="t" r="r" b="b"/>
              <a:pathLst>
                <a:path w="9006840" h="954405">
                  <a:moveTo>
                    <a:pt x="9006840" y="0"/>
                  </a:moveTo>
                  <a:lnTo>
                    <a:pt x="0" y="0"/>
                  </a:lnTo>
                  <a:lnTo>
                    <a:pt x="0" y="954024"/>
                  </a:lnTo>
                  <a:lnTo>
                    <a:pt x="9006840" y="954024"/>
                  </a:lnTo>
                  <a:lnTo>
                    <a:pt x="9006840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8488" y="1970532"/>
              <a:ext cx="2232660" cy="307975"/>
            </a:xfrm>
            <a:custGeom>
              <a:avLst/>
              <a:gdLst/>
              <a:ahLst/>
              <a:cxnLst/>
              <a:rect l="l" t="t" r="r" b="b"/>
              <a:pathLst>
                <a:path w="2232660" h="307975">
                  <a:moveTo>
                    <a:pt x="223266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232660" y="307848"/>
                  </a:lnTo>
                  <a:lnTo>
                    <a:pt x="2232660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97863" y="4329176"/>
            <a:ext cx="123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4458" y="4542535"/>
            <a:ext cx="34683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Add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DNS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resolv.conf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61285" y="5440476"/>
            <a:ext cx="2978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line: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'nameserver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10.1.250.10'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5376" y="5029200"/>
            <a:ext cx="2950845" cy="460375"/>
          </a:xfrm>
          <a:prstGeom prst="rect">
            <a:avLst/>
          </a:prstGeom>
          <a:solidFill>
            <a:srgbClr val="0C0C0C">
              <a:alpha val="81959"/>
            </a:srgbClr>
          </a:solidFill>
          <a:ln w="9525">
            <a:solidFill>
              <a:srgbClr val="FF33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40"/>
              </a:spcBef>
            </a:pPr>
            <a:r>
              <a:rPr sz="2100" spc="-525" baseline="1984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sz="1400" spc="-350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2100" spc="-525" baseline="1984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35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2100" spc="-525" baseline="1984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spc="-350" dirty="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sz="2100" spc="-525" baseline="1984" dirty="0">
                <a:solidFill>
                  <a:srgbClr val="F82571"/>
                </a:solidFill>
                <a:latin typeface="Consolas"/>
                <a:cs typeface="Consolas"/>
              </a:rPr>
              <a:t>k</a:t>
            </a:r>
            <a:r>
              <a:rPr sz="1400" spc="-350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2100" spc="-525" baseline="1984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spc="-35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spc="-525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2100" baseline="1984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sz="1400" spc="-250" dirty="0">
                <a:solidFill>
                  <a:srgbClr val="F82571"/>
                </a:solidFill>
                <a:latin typeface="Consolas"/>
                <a:cs typeface="Consolas"/>
              </a:rPr>
              <a:t>dn</a:t>
            </a:r>
            <a:r>
              <a:rPr sz="2100" spc="-375" baseline="1984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250" dirty="0">
                <a:solidFill>
                  <a:srgbClr val="F82571"/>
                </a:solidFill>
                <a:latin typeface="Consolas"/>
                <a:cs typeface="Consolas"/>
              </a:rPr>
              <a:t>s_</a:t>
            </a:r>
            <a:r>
              <a:rPr sz="2100" spc="-375" baseline="1984" dirty="0">
                <a:solidFill>
                  <a:srgbClr val="F82571"/>
                </a:solidFill>
                <a:latin typeface="Consolas"/>
                <a:cs typeface="Consolas"/>
              </a:rPr>
              <a:t>l</a:t>
            </a:r>
            <a:r>
              <a:rPr sz="1400" spc="-250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2100" spc="-375" baseline="1984" dirty="0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sz="1400" spc="-25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2100" spc="-375" baseline="1984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1400" spc="-250" dirty="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sz="2100" spc="-375" baseline="1984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250" dirty="0">
                <a:solidFill>
                  <a:srgbClr val="F82571"/>
                </a:solidFill>
                <a:latin typeface="Consolas"/>
                <a:cs typeface="Consolas"/>
              </a:rPr>
              <a:t>v</a:t>
            </a:r>
            <a:r>
              <a:rPr sz="2100" spc="-375" baseline="1984" dirty="0">
                <a:solidFill>
                  <a:srgbClr val="F82571"/>
                </a:solidFill>
                <a:latin typeface="Consolas"/>
                <a:cs typeface="Consolas"/>
              </a:rPr>
              <a:t>i</a:t>
            </a:r>
            <a:r>
              <a:rPr sz="1400" spc="-25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2100" spc="-375" baseline="1984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1400" spc="-250" dirty="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sz="2100" spc="-375" baseline="1984" dirty="0">
                <a:solidFill>
                  <a:srgbClr val="F82571"/>
                </a:solidFill>
                <a:latin typeface="Consolas"/>
                <a:cs typeface="Consolas"/>
              </a:rPr>
              <a:t>f</a:t>
            </a:r>
            <a:r>
              <a:rPr sz="1400" spc="-25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spc="-375" baseline="1984" dirty="0">
                <a:solidFill>
                  <a:srgbClr val="F82571"/>
                </a:solidFill>
                <a:latin typeface="Consolas"/>
                <a:cs typeface="Consolas"/>
              </a:rPr>
              <a:t>il</a:t>
            </a:r>
            <a:r>
              <a:rPr sz="1400" spc="-25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2100" spc="-375" baseline="1984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400" spc="-250" dirty="0">
                <a:solidFill>
                  <a:srgbClr val="E6DB74"/>
                </a:solidFill>
                <a:latin typeface="Consolas"/>
                <a:cs typeface="Consolas"/>
              </a:rPr>
              <a:t>0</a:t>
            </a:r>
            <a:r>
              <a:rPr sz="2100" spc="-375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-250" dirty="0">
                <a:solidFill>
                  <a:srgbClr val="E6DB74"/>
                </a:solidFill>
                <a:latin typeface="Consolas"/>
                <a:cs typeface="Consolas"/>
              </a:rPr>
              <a:t>.1.250.10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18959" y="4259579"/>
            <a:ext cx="4853940" cy="2032000"/>
          </a:xfrm>
          <a:custGeom>
            <a:avLst/>
            <a:gdLst/>
            <a:ahLst/>
            <a:cxnLst/>
            <a:rect l="l" t="t" r="r" b="b"/>
            <a:pathLst>
              <a:path w="4853940" h="2032000">
                <a:moveTo>
                  <a:pt x="4853940" y="0"/>
                </a:moveTo>
                <a:lnTo>
                  <a:pt x="0" y="0"/>
                </a:lnTo>
                <a:lnTo>
                  <a:pt x="0" y="2031492"/>
                </a:lnTo>
                <a:lnTo>
                  <a:pt x="4853940" y="2031492"/>
                </a:lnTo>
                <a:lnTo>
                  <a:pt x="4853940" y="0"/>
                </a:lnTo>
                <a:close/>
              </a:path>
            </a:pathLst>
          </a:custGeom>
          <a:solidFill>
            <a:srgbClr val="0C0C0C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97954" y="4282821"/>
            <a:ext cx="16979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variable1: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value1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variable2: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value2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97863" y="1902053"/>
            <a:ext cx="8393430" cy="106489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inventory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spcBef>
                <a:spcPts val="730"/>
              </a:spcBef>
              <a:tabLst>
                <a:tab pos="503555" algn="l"/>
                <a:tab pos="6214110" algn="l"/>
              </a:tabLst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Web1</a:t>
            </a:r>
            <a:r>
              <a:rPr sz="1400" spc="11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server1.company.com</a:t>
            </a:r>
            <a:r>
              <a:rPr sz="1400" spc="1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ansible_connection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ssh	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ansible_ssh_pass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P@ssW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db	ansible_host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server2.company.com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ansible_connection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winrm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A6E12D"/>
                </a:solidFill>
                <a:latin typeface="Consolas"/>
                <a:cs typeface="Consolas"/>
              </a:rPr>
              <a:t>ansible_ssh_pass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P@s 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Web2</a:t>
            </a:r>
            <a:r>
              <a:rPr sz="1400" spc="110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server3.company.com</a:t>
            </a:r>
            <a:r>
              <a:rPr sz="1400" spc="1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ansible_connection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ssh	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ansible_ssh_pass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P@ssW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18488" y="3997452"/>
            <a:ext cx="2232660" cy="307975"/>
          </a:xfrm>
          <a:custGeom>
            <a:avLst/>
            <a:gdLst/>
            <a:ahLst/>
            <a:cxnLst/>
            <a:rect l="l" t="t" r="r" b="b"/>
            <a:pathLst>
              <a:path w="2232660" h="307975">
                <a:moveTo>
                  <a:pt x="2232660" y="0"/>
                </a:moveTo>
                <a:lnTo>
                  <a:pt x="0" y="0"/>
                </a:lnTo>
                <a:lnTo>
                  <a:pt x="0" y="307848"/>
                </a:lnTo>
                <a:lnTo>
                  <a:pt x="2232660" y="307848"/>
                </a:lnTo>
                <a:lnTo>
                  <a:pt x="223266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97863" y="4021327"/>
            <a:ext cx="12052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18959" y="3957828"/>
            <a:ext cx="2231390" cy="307975"/>
          </a:xfrm>
          <a:custGeom>
            <a:avLst/>
            <a:gdLst/>
            <a:ahLst/>
            <a:cxnLst/>
            <a:rect l="l" t="t" r="r" b="b"/>
            <a:pathLst>
              <a:path w="2231390" h="307975">
                <a:moveTo>
                  <a:pt x="2231136" y="0"/>
                </a:moveTo>
                <a:lnTo>
                  <a:pt x="0" y="0"/>
                </a:lnTo>
                <a:lnTo>
                  <a:pt x="0" y="307848"/>
                </a:lnTo>
                <a:lnTo>
                  <a:pt x="2231136" y="307848"/>
                </a:lnTo>
                <a:lnTo>
                  <a:pt x="2231136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97954" y="3982592"/>
            <a:ext cx="910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variables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1203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Why</a:t>
            </a:r>
            <a:r>
              <a:rPr spc="-85" dirty="0"/>
              <a:t> </a:t>
            </a:r>
            <a:r>
              <a:rPr spc="-5" dirty="0"/>
              <a:t>Ansible?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0104" y="2343911"/>
            <a:ext cx="1219200" cy="12192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1783" y="2343911"/>
            <a:ext cx="1219199" cy="1219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3735" y="2343911"/>
            <a:ext cx="1219200" cy="1219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01867" y="2343911"/>
            <a:ext cx="1219199" cy="121920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688068" y="2343911"/>
            <a:ext cx="1219200" cy="1219200"/>
            <a:chOff x="9688068" y="2343911"/>
            <a:chExt cx="1219200" cy="121920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8068" y="2343911"/>
              <a:ext cx="1219200" cy="1219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2868" y="2549651"/>
              <a:ext cx="609600" cy="6096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116582" y="3723894"/>
            <a:ext cx="1160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rov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18279" y="3585464"/>
            <a:ext cx="1296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tion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31328" y="3585464"/>
            <a:ext cx="1169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Deployme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40645" y="3585464"/>
            <a:ext cx="1114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20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31789" y="3585464"/>
            <a:ext cx="1086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195" marR="5080" indent="-15113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ous  Delivery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493264" y="4882896"/>
            <a:ext cx="1219200" cy="12192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806064" y="6123838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Scripts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91458" y="5052441"/>
            <a:ext cx="14617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3300"/>
                </a:solidFill>
                <a:latin typeface="Calibri"/>
                <a:cs typeface="Calibri"/>
              </a:rPr>
              <a:t>Time</a:t>
            </a:r>
            <a:endParaRPr sz="1800" dirty="0">
              <a:latin typeface="Calibri"/>
              <a:cs typeface="Calibri"/>
            </a:endParaRPr>
          </a:p>
          <a:p>
            <a:pPr marL="299085" indent="-287020">
              <a:lnSpc>
                <a:spcPts val="215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FF3300"/>
                </a:solidFill>
                <a:latin typeface="Calibri"/>
                <a:cs typeface="Calibri"/>
              </a:rPr>
              <a:t>Coding</a:t>
            </a:r>
            <a:r>
              <a:rPr sz="1800" spc="-6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3300"/>
                </a:solidFill>
                <a:latin typeface="Calibri"/>
                <a:cs typeface="Calibri"/>
              </a:rPr>
              <a:t>Skills</a:t>
            </a:r>
            <a:endParaRPr sz="1800" dirty="0">
              <a:latin typeface="Calibri"/>
              <a:cs typeface="Calibri"/>
            </a:endParaRPr>
          </a:p>
          <a:p>
            <a:pPr marL="299085" marR="40640" indent="-28702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3300"/>
                </a:solidFill>
                <a:latin typeface="Calibri"/>
                <a:cs typeface="Calibri"/>
              </a:rPr>
              <a:t>Ma</a:t>
            </a:r>
            <a:r>
              <a:rPr sz="1800" spc="-10" dirty="0">
                <a:solidFill>
                  <a:srgbClr val="FF3300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3300"/>
                </a:solidFill>
                <a:latin typeface="Calibri"/>
                <a:cs typeface="Calibri"/>
              </a:rPr>
              <a:t>nte</a:t>
            </a:r>
            <a:r>
              <a:rPr sz="1800" dirty="0">
                <a:solidFill>
                  <a:srgbClr val="FF3300"/>
                </a:solidFill>
                <a:latin typeface="Calibri"/>
                <a:cs typeface="Calibri"/>
              </a:rPr>
              <a:t>nanc  e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57743" y="4707635"/>
            <a:ext cx="1569720" cy="156972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507093" y="5052441"/>
            <a:ext cx="12090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92D050"/>
                </a:solidFill>
                <a:latin typeface="Calibri"/>
                <a:cs typeface="Calibri"/>
              </a:rPr>
              <a:t>Simple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92D050"/>
                </a:solidFill>
                <a:latin typeface="Calibri"/>
                <a:cs typeface="Calibri"/>
              </a:rPr>
              <a:t>Powerful</a:t>
            </a:r>
            <a:endParaRPr sz="1800">
              <a:latin typeface="Calibri"/>
              <a:cs typeface="Calibri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Age</a:t>
            </a:r>
            <a:r>
              <a:rPr sz="1800" spc="5" dirty="0">
                <a:solidFill>
                  <a:srgbClr val="92D050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t</a:t>
            </a:r>
            <a:r>
              <a:rPr sz="1800" spc="-10" dirty="0">
                <a:solidFill>
                  <a:srgbClr val="92D050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92D050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4518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Using</a:t>
            </a:r>
            <a:r>
              <a:rPr spc="-65" dirty="0"/>
              <a:t> </a:t>
            </a:r>
            <a:r>
              <a:rPr dirty="0"/>
              <a:t>variables</a:t>
            </a:r>
          </a:p>
        </p:txBody>
      </p:sp>
      <p:sp>
        <p:nvSpPr>
          <p:cNvPr id="3" name="object 3"/>
          <p:cNvSpPr/>
          <p:nvPr/>
        </p:nvSpPr>
        <p:spPr>
          <a:xfrm>
            <a:off x="940308" y="2939795"/>
            <a:ext cx="4855845" cy="2246630"/>
          </a:xfrm>
          <a:custGeom>
            <a:avLst/>
            <a:gdLst/>
            <a:ahLst/>
            <a:cxnLst/>
            <a:rect l="l" t="t" r="r" b="b"/>
            <a:pathLst>
              <a:path w="4855845" h="2246629">
                <a:moveTo>
                  <a:pt x="4855464" y="0"/>
                </a:moveTo>
                <a:lnTo>
                  <a:pt x="0" y="0"/>
                </a:lnTo>
                <a:lnTo>
                  <a:pt x="0" y="2246376"/>
                </a:lnTo>
                <a:lnTo>
                  <a:pt x="4855464" y="2246376"/>
                </a:lnTo>
                <a:lnTo>
                  <a:pt x="4855464" y="0"/>
                </a:lnTo>
                <a:close/>
              </a:path>
            </a:pathLst>
          </a:custGeom>
          <a:solidFill>
            <a:srgbClr val="0C0C0C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2320" y="4818379"/>
            <a:ext cx="1600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line: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'nameserve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9948" y="4876962"/>
            <a:ext cx="137795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4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10.1.250.10'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0308" y="2631948"/>
            <a:ext cx="2232660" cy="307975"/>
          </a:xfrm>
          <a:custGeom>
            <a:avLst/>
            <a:gdLst/>
            <a:ahLst/>
            <a:cxnLst/>
            <a:rect l="l" t="t" r="r" b="b"/>
            <a:pathLst>
              <a:path w="2232660" h="307975">
                <a:moveTo>
                  <a:pt x="2232660" y="0"/>
                </a:moveTo>
                <a:lnTo>
                  <a:pt x="0" y="0"/>
                </a:lnTo>
                <a:lnTo>
                  <a:pt x="0" y="307848"/>
                </a:lnTo>
                <a:lnTo>
                  <a:pt x="2232660" y="307848"/>
                </a:lnTo>
                <a:lnTo>
                  <a:pt x="223266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9657" y="2560675"/>
            <a:ext cx="3672204" cy="228409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 marL="208915" marR="508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Add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DNS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to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resolv.conf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  <a:spcBef>
                <a:spcPts val="409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45529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dns_server: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10.1.250.10</a:t>
            </a:r>
            <a:endParaRPr sz="140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  <a:spcBef>
                <a:spcPts val="7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65214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lineinfile:</a:t>
            </a:r>
            <a:endParaRPr sz="1400">
              <a:latin typeface="Consolas"/>
              <a:cs typeface="Consolas"/>
            </a:endParaRPr>
          </a:p>
          <a:p>
            <a:pPr marL="1045210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/etc/resolv.conf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09415" y="4832603"/>
            <a:ext cx="1874520" cy="262255"/>
          </a:xfrm>
          <a:custGeom>
            <a:avLst/>
            <a:gdLst/>
            <a:ahLst/>
            <a:cxnLst/>
            <a:rect l="l" t="t" r="r" b="b"/>
            <a:pathLst>
              <a:path w="1874520" h="262254">
                <a:moveTo>
                  <a:pt x="1874519" y="0"/>
                </a:moveTo>
                <a:lnTo>
                  <a:pt x="0" y="0"/>
                </a:lnTo>
                <a:lnTo>
                  <a:pt x="0" y="262128"/>
                </a:lnTo>
                <a:lnTo>
                  <a:pt x="1874519" y="262128"/>
                </a:lnTo>
                <a:lnTo>
                  <a:pt x="1874519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11523" y="4832603"/>
            <a:ext cx="1675130" cy="262255"/>
          </a:xfrm>
          <a:prstGeom prst="rect">
            <a:avLst/>
          </a:prstGeom>
          <a:solidFill>
            <a:srgbClr val="EEB9C9">
              <a:alpha val="49803"/>
            </a:srgbClr>
          </a:solidFill>
          <a:ln w="9525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{{</a:t>
            </a:r>
            <a:r>
              <a:rPr sz="14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dns_server</a:t>
            </a:r>
            <a:r>
              <a:rPr sz="14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5658611" y="1120139"/>
            <a:ext cx="6309360" cy="954405"/>
          </a:xfrm>
          <a:custGeom>
            <a:avLst/>
            <a:gdLst/>
            <a:ahLst/>
            <a:cxnLst/>
            <a:rect l="l" t="t" r="r" b="b"/>
            <a:pathLst>
              <a:path w="6309359" h="954405">
                <a:moveTo>
                  <a:pt x="6309360" y="0"/>
                </a:moveTo>
                <a:lnTo>
                  <a:pt x="0" y="0"/>
                </a:lnTo>
                <a:lnTo>
                  <a:pt x="0" y="954024"/>
                </a:lnTo>
                <a:lnTo>
                  <a:pt x="6309360" y="954024"/>
                </a:lnTo>
                <a:lnTo>
                  <a:pt x="6309360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50305" y="1143762"/>
            <a:ext cx="28670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#Sample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Inventory</a:t>
            </a:r>
            <a:r>
              <a:rPr sz="1400" spc="-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File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870075" algn="l"/>
              </a:tabLst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Web</a:t>
            </a:r>
            <a:r>
              <a:rPr sz="1400" spc="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http_port=	snmp_port=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93301" y="1570736"/>
            <a:ext cx="14878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inter_ip_range=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6079" y="1111793"/>
            <a:ext cx="3443604" cy="4873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Set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Firewall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Configurations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136969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136969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port:</a:t>
            </a:r>
            <a:r>
              <a:rPr sz="2100" baseline="3968" dirty="0">
                <a:solidFill>
                  <a:srgbClr val="FFDF84"/>
                </a:solidFill>
                <a:latin typeface="Consolas"/>
                <a:cs typeface="Consolas"/>
              </a:rPr>
              <a:t>8081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/tcp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117157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port: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3968" dirty="0">
                <a:solidFill>
                  <a:srgbClr val="FFDF84"/>
                </a:solidFill>
                <a:latin typeface="Consolas"/>
                <a:cs typeface="Consolas"/>
              </a:rPr>
              <a:t>161-162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/udp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9621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589915" marR="87693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source:</a:t>
            </a:r>
            <a:r>
              <a:rPr sz="14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spc="7" baseline="7936" dirty="0">
                <a:solidFill>
                  <a:srgbClr val="FFDF84"/>
                </a:solidFill>
                <a:latin typeface="Consolas"/>
                <a:cs typeface="Consolas"/>
              </a:rPr>
              <a:t>192.0.2.0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/24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Zone:</a:t>
            </a:r>
            <a:r>
              <a:rPr sz="1400" spc="10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internal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3419" y="1030224"/>
            <a:ext cx="4442460" cy="5264150"/>
          </a:xfrm>
          <a:custGeom>
            <a:avLst/>
            <a:gdLst/>
            <a:ahLst/>
            <a:cxnLst/>
            <a:rect l="l" t="t" r="r" b="b"/>
            <a:pathLst>
              <a:path w="4442460" h="5264150">
                <a:moveTo>
                  <a:pt x="4442460" y="0"/>
                </a:moveTo>
                <a:lnTo>
                  <a:pt x="0" y="0"/>
                </a:lnTo>
                <a:lnTo>
                  <a:pt x="0" y="5263896"/>
                </a:lnTo>
                <a:lnTo>
                  <a:pt x="4442460" y="5263896"/>
                </a:lnTo>
                <a:lnTo>
                  <a:pt x="4442460" y="0"/>
                </a:lnTo>
                <a:close/>
              </a:path>
            </a:pathLst>
          </a:custGeom>
          <a:solidFill>
            <a:srgbClr val="0C0C0C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93419" y="1030224"/>
            <a:ext cx="4442460" cy="526415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 marL="288290" marR="89916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Set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Firewall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Configurations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endParaRPr sz="1400">
              <a:latin typeface="Consolas"/>
              <a:cs typeface="Consolas"/>
            </a:endParaRPr>
          </a:p>
          <a:p>
            <a:pPr marL="28829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485140" indent="-197485">
              <a:lnSpc>
                <a:spcPct val="100000"/>
              </a:lnSpc>
              <a:buChar char="-"/>
              <a:tabLst>
                <a:tab pos="48577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681355" marR="227711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https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485140" indent="-197485">
              <a:lnSpc>
                <a:spcPct val="100000"/>
              </a:lnSpc>
              <a:buChar char="-"/>
              <a:tabLst>
                <a:tab pos="48577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6813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port: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http_port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}}’/tcp</a:t>
            </a:r>
            <a:endParaRPr sz="1400">
              <a:latin typeface="Consolas"/>
              <a:cs typeface="Consolas"/>
            </a:endParaRPr>
          </a:p>
          <a:p>
            <a:pPr marL="681355" marR="227647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485140" indent="-197485">
              <a:lnSpc>
                <a:spcPct val="100000"/>
              </a:lnSpc>
              <a:buChar char="-"/>
              <a:tabLst>
                <a:tab pos="48577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6813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port: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snmp_port }}’/udp</a:t>
            </a:r>
            <a:endParaRPr sz="1400">
              <a:latin typeface="Consolas"/>
              <a:cs typeface="Consolas"/>
            </a:endParaRPr>
          </a:p>
          <a:p>
            <a:pPr marL="6813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permanent: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6813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disabled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485140" indent="-197485">
              <a:lnSpc>
                <a:spcPct val="100000"/>
              </a:lnSpc>
              <a:spcBef>
                <a:spcPts val="5"/>
              </a:spcBef>
              <a:buChar char="-"/>
              <a:tabLst>
                <a:tab pos="48577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firewalld:</a:t>
            </a:r>
            <a:endParaRPr sz="1400">
              <a:latin typeface="Consolas"/>
              <a:cs typeface="Consolas"/>
            </a:endParaRPr>
          </a:p>
          <a:p>
            <a:pPr marL="6813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source: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‘{{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inter_ip_range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}}’/24</a:t>
            </a:r>
            <a:endParaRPr sz="1400">
              <a:latin typeface="Consolas"/>
              <a:cs typeface="Consolas"/>
            </a:endParaRPr>
          </a:p>
          <a:p>
            <a:pPr marL="681355" marR="2374900">
              <a:lnSpc>
                <a:spcPts val="1689"/>
              </a:lnSpc>
              <a:spcBef>
                <a:spcPts val="4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Zone: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internal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enabled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74329" y="3166681"/>
            <a:ext cx="2434590" cy="2435860"/>
            <a:chOff x="1874329" y="3166681"/>
            <a:chExt cx="2434590" cy="2435860"/>
          </a:xfrm>
        </p:grpSpPr>
        <p:sp>
          <p:nvSpPr>
            <p:cNvPr id="25" name="object 25"/>
            <p:cNvSpPr/>
            <p:nvPr/>
          </p:nvSpPr>
          <p:spPr>
            <a:xfrm>
              <a:off x="1879092" y="3171444"/>
              <a:ext cx="1739264" cy="300355"/>
            </a:xfrm>
            <a:custGeom>
              <a:avLst/>
              <a:gdLst/>
              <a:ahLst/>
              <a:cxnLst/>
              <a:rect l="l" t="t" r="r" b="b"/>
              <a:pathLst>
                <a:path w="1739264" h="300354">
                  <a:moveTo>
                    <a:pt x="1738883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1738883" y="300227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EEB9C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79092" y="3171444"/>
              <a:ext cx="1739264" cy="300355"/>
            </a:xfrm>
            <a:custGeom>
              <a:avLst/>
              <a:gdLst/>
              <a:ahLst/>
              <a:cxnLst/>
              <a:rect l="l" t="t" r="r" b="b"/>
              <a:pathLst>
                <a:path w="1739264" h="300354">
                  <a:moveTo>
                    <a:pt x="0" y="300227"/>
                  </a:moveTo>
                  <a:lnTo>
                    <a:pt x="1738883" y="300227"/>
                  </a:lnTo>
                  <a:lnTo>
                    <a:pt x="1738883" y="0"/>
                  </a:lnTo>
                  <a:lnTo>
                    <a:pt x="0" y="0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32432" y="4206240"/>
              <a:ext cx="1685925" cy="299085"/>
            </a:xfrm>
            <a:custGeom>
              <a:avLst/>
              <a:gdLst/>
              <a:ahLst/>
              <a:cxnLst/>
              <a:rect l="l" t="t" r="r" b="b"/>
              <a:pathLst>
                <a:path w="1685925" h="299085">
                  <a:moveTo>
                    <a:pt x="1685544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1685544" y="298704"/>
                  </a:lnTo>
                  <a:lnTo>
                    <a:pt x="1685544" y="0"/>
                  </a:lnTo>
                  <a:close/>
                </a:path>
              </a:pathLst>
            </a:custGeom>
            <a:solidFill>
              <a:srgbClr val="EEB9C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932432" y="4206240"/>
              <a:ext cx="1685925" cy="299085"/>
            </a:xfrm>
            <a:custGeom>
              <a:avLst/>
              <a:gdLst/>
              <a:ahLst/>
              <a:cxnLst/>
              <a:rect l="l" t="t" r="r" b="b"/>
              <a:pathLst>
                <a:path w="1685925" h="299085">
                  <a:moveTo>
                    <a:pt x="0" y="298704"/>
                  </a:moveTo>
                  <a:lnTo>
                    <a:pt x="1685544" y="298704"/>
                  </a:lnTo>
                  <a:lnTo>
                    <a:pt x="1685544" y="0"/>
                  </a:lnTo>
                  <a:lnTo>
                    <a:pt x="0" y="0"/>
                  </a:lnTo>
                  <a:lnTo>
                    <a:pt x="0" y="298704"/>
                  </a:lnTo>
                  <a:close/>
                </a:path>
              </a:pathLst>
            </a:custGeom>
            <a:ln w="9525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68068" y="5297423"/>
              <a:ext cx="2235835" cy="300355"/>
            </a:xfrm>
            <a:custGeom>
              <a:avLst/>
              <a:gdLst/>
              <a:ahLst/>
              <a:cxnLst/>
              <a:rect l="l" t="t" r="r" b="b"/>
              <a:pathLst>
                <a:path w="2235835" h="300354">
                  <a:moveTo>
                    <a:pt x="2235708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2235708" y="300228"/>
                  </a:lnTo>
                  <a:lnTo>
                    <a:pt x="2235708" y="0"/>
                  </a:lnTo>
                  <a:close/>
                </a:path>
              </a:pathLst>
            </a:custGeom>
            <a:solidFill>
              <a:srgbClr val="EEB9C9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68068" y="5297423"/>
              <a:ext cx="2235835" cy="300355"/>
            </a:xfrm>
            <a:custGeom>
              <a:avLst/>
              <a:gdLst/>
              <a:ahLst/>
              <a:cxnLst/>
              <a:rect l="l" t="t" r="r" b="b"/>
              <a:pathLst>
                <a:path w="2235835" h="300354">
                  <a:moveTo>
                    <a:pt x="0" y="300228"/>
                  </a:moveTo>
                  <a:lnTo>
                    <a:pt x="2235708" y="300228"/>
                  </a:lnTo>
                  <a:lnTo>
                    <a:pt x="2235708" y="0"/>
                  </a:lnTo>
                  <a:lnTo>
                    <a:pt x="0" y="0"/>
                  </a:lnTo>
                  <a:lnTo>
                    <a:pt x="0" y="300228"/>
                  </a:lnTo>
                  <a:close/>
                </a:path>
              </a:pathLst>
            </a:custGeom>
            <a:ln w="9524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658611" y="2276855"/>
            <a:ext cx="6309360" cy="1385570"/>
          </a:xfrm>
          <a:prstGeom prst="rect">
            <a:avLst/>
          </a:prstGeom>
          <a:solidFill>
            <a:srgbClr val="0C0C0C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#Sample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variable </a:t>
            </a:r>
            <a:r>
              <a:rPr sz="1400" spc="-5" dirty="0">
                <a:solidFill>
                  <a:srgbClr val="F1F1F1"/>
                </a:solidFill>
                <a:latin typeface="Consolas"/>
                <a:cs typeface="Consolas"/>
              </a:rPr>
              <a:t>File</a:t>
            </a:r>
            <a:r>
              <a:rPr sz="1400" spc="2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–</a:t>
            </a:r>
            <a:r>
              <a:rPr sz="1400" spc="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web.yml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http_port:</a:t>
            </a:r>
            <a:r>
              <a:rPr sz="1400" spc="-2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DF84"/>
                </a:solidFill>
                <a:latin typeface="Consolas"/>
                <a:cs typeface="Consolas"/>
              </a:rPr>
              <a:t>8081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snmp_port:</a:t>
            </a:r>
            <a:r>
              <a:rPr sz="1400" spc="-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DF84"/>
                </a:solidFill>
                <a:latin typeface="Consolas"/>
                <a:cs typeface="Consolas"/>
              </a:rPr>
              <a:t>161-162</a:t>
            </a: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inter_ip_range:</a:t>
            </a:r>
            <a:r>
              <a:rPr sz="1400" spc="1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DF84"/>
                </a:solidFill>
                <a:latin typeface="Consolas"/>
                <a:cs typeface="Consolas"/>
              </a:rPr>
              <a:t>192.0.2.0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31405" y="4653483"/>
            <a:ext cx="2155825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0"/>
              </a:spcBef>
              <a:tabLst>
                <a:tab pos="1407160" algn="l"/>
              </a:tabLst>
            </a:pPr>
            <a:r>
              <a:rPr sz="1800" spc="-5" dirty="0">
                <a:solidFill>
                  <a:srgbClr val="F1F1F1"/>
                </a:solidFill>
                <a:latin typeface="Consolas"/>
                <a:cs typeface="Consolas"/>
              </a:rPr>
              <a:t>{{	</a:t>
            </a:r>
            <a:r>
              <a:rPr sz="1800" dirty="0">
                <a:solidFill>
                  <a:srgbClr val="F1F1F1"/>
                </a:solidFill>
                <a:latin typeface="Consolas"/>
                <a:cs typeface="Consolas"/>
              </a:rPr>
              <a:t>}}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800" spc="-5" dirty="0">
                <a:solidFill>
                  <a:srgbClr val="F1F1F1"/>
                </a:solidFill>
                <a:latin typeface="Consolas"/>
                <a:cs typeface="Consolas"/>
              </a:rPr>
              <a:t>Jinja2</a:t>
            </a:r>
            <a:r>
              <a:rPr sz="1800" spc="-8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onsolas"/>
                <a:cs typeface="Consolas"/>
              </a:rPr>
              <a:t>Templating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25540" y="6085332"/>
            <a:ext cx="5842000" cy="307975"/>
          </a:xfrm>
          <a:custGeom>
            <a:avLst/>
            <a:gdLst/>
            <a:ahLst/>
            <a:cxnLst/>
            <a:rect l="l" t="t" r="r" b="b"/>
            <a:pathLst>
              <a:path w="5842000" h="307975">
                <a:moveTo>
                  <a:pt x="5841492" y="0"/>
                </a:moveTo>
                <a:lnTo>
                  <a:pt x="0" y="0"/>
                </a:lnTo>
                <a:lnTo>
                  <a:pt x="0" y="307848"/>
                </a:lnTo>
                <a:lnTo>
                  <a:pt x="5841492" y="307848"/>
                </a:lnTo>
                <a:lnTo>
                  <a:pt x="5841492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219568" y="6111036"/>
            <a:ext cx="29762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source: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‘{{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inter_ip_range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25540" y="5690615"/>
            <a:ext cx="5842000" cy="307975"/>
          </a:xfrm>
          <a:custGeom>
            <a:avLst/>
            <a:gdLst/>
            <a:ahLst/>
            <a:cxnLst/>
            <a:rect l="l" t="t" r="r" b="b"/>
            <a:pathLst>
              <a:path w="5842000" h="307975">
                <a:moveTo>
                  <a:pt x="5841492" y="0"/>
                </a:moveTo>
                <a:lnTo>
                  <a:pt x="0" y="0"/>
                </a:lnTo>
                <a:lnTo>
                  <a:pt x="0" y="307848"/>
                </a:lnTo>
                <a:lnTo>
                  <a:pt x="5841492" y="307848"/>
                </a:lnTo>
                <a:lnTo>
                  <a:pt x="5841492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6245352" y="6052896"/>
            <a:ext cx="5821680" cy="741680"/>
            <a:chOff x="6245352" y="6052896"/>
            <a:chExt cx="5821680" cy="741680"/>
          </a:xfrm>
        </p:grpSpPr>
        <p:sp>
          <p:nvSpPr>
            <p:cNvPr id="37" name="object 37"/>
            <p:cNvSpPr/>
            <p:nvPr/>
          </p:nvSpPr>
          <p:spPr>
            <a:xfrm>
              <a:off x="6346698" y="6052896"/>
              <a:ext cx="396240" cy="412750"/>
            </a:xfrm>
            <a:custGeom>
              <a:avLst/>
              <a:gdLst/>
              <a:ahLst/>
              <a:cxnLst/>
              <a:rect l="l" t="t" r="r" b="b"/>
              <a:pathLst>
                <a:path w="396240" h="412750">
                  <a:moveTo>
                    <a:pt x="307340" y="0"/>
                  </a:moveTo>
                  <a:lnTo>
                    <a:pt x="142366" y="270281"/>
                  </a:lnTo>
                  <a:lnTo>
                    <a:pt x="53975" y="216331"/>
                  </a:lnTo>
                  <a:lnTo>
                    <a:pt x="0" y="304774"/>
                  </a:lnTo>
                  <a:lnTo>
                    <a:pt x="176910" y="412699"/>
                  </a:lnTo>
                  <a:lnTo>
                    <a:pt x="395731" y="53962"/>
                  </a:lnTo>
                  <a:lnTo>
                    <a:pt x="30734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45352" y="6486143"/>
              <a:ext cx="5821680" cy="307975"/>
            </a:xfrm>
            <a:custGeom>
              <a:avLst/>
              <a:gdLst/>
              <a:ahLst/>
              <a:cxnLst/>
              <a:rect l="l" t="t" r="r" b="b"/>
              <a:pathLst>
                <a:path w="5821680" h="307975">
                  <a:moveTo>
                    <a:pt x="5821680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5821680" y="307847"/>
                  </a:lnTo>
                  <a:lnTo>
                    <a:pt x="5821680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219568" y="5716320"/>
            <a:ext cx="27800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source: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{{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inter_ip_range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}}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71844" y="5692025"/>
            <a:ext cx="281940" cy="306705"/>
          </a:xfrm>
          <a:custGeom>
            <a:avLst/>
            <a:gdLst/>
            <a:ahLst/>
            <a:cxnLst/>
            <a:rect l="l" t="t" r="r" b="b"/>
            <a:pathLst>
              <a:path w="281940" h="306704">
                <a:moveTo>
                  <a:pt x="209803" y="0"/>
                </a:moveTo>
                <a:lnTo>
                  <a:pt x="140970" y="80314"/>
                </a:lnTo>
                <a:lnTo>
                  <a:pt x="72135" y="0"/>
                </a:lnTo>
                <a:lnTo>
                  <a:pt x="0" y="61836"/>
                </a:lnTo>
                <a:lnTo>
                  <a:pt x="78358" y="153276"/>
                </a:lnTo>
                <a:lnTo>
                  <a:pt x="0" y="244716"/>
                </a:lnTo>
                <a:lnTo>
                  <a:pt x="72135" y="306552"/>
                </a:lnTo>
                <a:lnTo>
                  <a:pt x="140970" y="226237"/>
                </a:lnTo>
                <a:lnTo>
                  <a:pt x="209803" y="306552"/>
                </a:lnTo>
                <a:lnTo>
                  <a:pt x="281939" y="244716"/>
                </a:lnTo>
                <a:lnTo>
                  <a:pt x="203580" y="153276"/>
                </a:lnTo>
                <a:lnTo>
                  <a:pt x="281939" y="61836"/>
                </a:lnTo>
                <a:lnTo>
                  <a:pt x="209803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239761" y="6509410"/>
            <a:ext cx="4551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source: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SomeThing{{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inter_ip_range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}}SomeThing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66890" y="6452666"/>
            <a:ext cx="396240" cy="405765"/>
          </a:xfrm>
          <a:custGeom>
            <a:avLst/>
            <a:gdLst/>
            <a:ahLst/>
            <a:cxnLst/>
            <a:rect l="l" t="t" r="r" b="b"/>
            <a:pathLst>
              <a:path w="396240" h="405765">
                <a:moveTo>
                  <a:pt x="53975" y="216331"/>
                </a:moveTo>
                <a:lnTo>
                  <a:pt x="0" y="304783"/>
                </a:lnTo>
                <a:lnTo>
                  <a:pt x="164825" y="405332"/>
                </a:lnTo>
                <a:lnTo>
                  <a:pt x="181407" y="405332"/>
                </a:lnTo>
                <a:lnTo>
                  <a:pt x="263776" y="270294"/>
                </a:lnTo>
                <a:lnTo>
                  <a:pt x="142366" y="270294"/>
                </a:lnTo>
                <a:lnTo>
                  <a:pt x="53975" y="216331"/>
                </a:lnTo>
                <a:close/>
              </a:path>
              <a:path w="396240" h="405765">
                <a:moveTo>
                  <a:pt x="307213" y="0"/>
                </a:moveTo>
                <a:lnTo>
                  <a:pt x="142366" y="270294"/>
                </a:lnTo>
                <a:lnTo>
                  <a:pt x="263776" y="270294"/>
                </a:lnTo>
                <a:lnTo>
                  <a:pt x="395732" y="53962"/>
                </a:lnTo>
                <a:lnTo>
                  <a:pt x="30721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1310" y="1934413"/>
            <a:ext cx="647128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54" dirty="0">
                <a:solidFill>
                  <a:srgbClr val="FFFFFF"/>
                </a:solidFill>
                <a:latin typeface="Verdana"/>
                <a:cs typeface="Verdana"/>
              </a:rPr>
              <a:t>Variable</a:t>
            </a:r>
            <a:r>
              <a:rPr sz="6600" b="1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40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600" b="1" spc="-260" dirty="0">
                <a:solidFill>
                  <a:srgbClr val="FFFFFF"/>
                </a:solidFill>
                <a:latin typeface="Verdana"/>
                <a:cs typeface="Verdana"/>
              </a:rPr>
              <a:t>ypes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569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String</a:t>
            </a:r>
            <a:r>
              <a:rPr spc="-65" dirty="0"/>
              <a:t> </a:t>
            </a:r>
            <a:r>
              <a:rPr spc="-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4213"/>
            <a:ext cx="40125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String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sequences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characters.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801873"/>
            <a:ext cx="50590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 defined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playbook,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inventory,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passed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line </a:t>
            </a:r>
            <a:r>
              <a:rPr sz="2400" spc="-5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arguments.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907" y="1690116"/>
            <a:ext cx="4851400" cy="3301365"/>
          </a:xfrm>
          <a:prstGeom prst="rect">
            <a:avLst/>
          </a:prstGeom>
          <a:solidFill>
            <a:srgbClr val="11110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"admin"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41173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Number</a:t>
            </a:r>
            <a:r>
              <a:rPr spc="-75" dirty="0"/>
              <a:t> </a:t>
            </a:r>
            <a:r>
              <a:rPr spc="-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4213"/>
            <a:ext cx="49637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hold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integer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floating-point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801873"/>
            <a:ext cx="45910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mathematical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operations.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907" y="1690116"/>
            <a:ext cx="4851400" cy="3301365"/>
          </a:xfrm>
          <a:prstGeom prst="rect">
            <a:avLst/>
          </a:prstGeom>
          <a:solidFill>
            <a:srgbClr val="11110F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max_connections: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100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41116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Boolean</a:t>
            </a:r>
            <a:r>
              <a:rPr spc="-70" dirty="0"/>
              <a:t> </a:t>
            </a:r>
            <a:r>
              <a:rPr spc="-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4213"/>
            <a:ext cx="49574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Boolean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Ansible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hold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false.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801873"/>
            <a:ext cx="45916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conditional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statements.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907" y="1690116"/>
            <a:ext cx="4851400" cy="1940560"/>
          </a:xfrm>
          <a:prstGeom prst="rect">
            <a:avLst/>
          </a:prstGeom>
          <a:solidFill>
            <a:srgbClr val="11110F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debug_mode: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661792" y="4292346"/>
          <a:ext cx="6875145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6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6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2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400" spc="-5" dirty="0">
                          <a:solidFill>
                            <a:srgbClr val="FF6600"/>
                          </a:solidFill>
                          <a:latin typeface="Calibri"/>
                          <a:cs typeface="Calibri"/>
                        </a:rPr>
                        <a:t>Valid</a:t>
                      </a:r>
                      <a:r>
                        <a:rPr sz="2400" spc="-40" dirty="0">
                          <a:solidFill>
                            <a:srgbClr val="FF66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FF6600"/>
                          </a:solidFill>
                          <a:latin typeface="Calibri"/>
                          <a:cs typeface="Calibri"/>
                        </a:rPr>
                        <a:t>values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400" dirty="0">
                          <a:solidFill>
                            <a:srgbClr val="FF6600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727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76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'true'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 't'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 'yes'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'y' , 'on'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 '1' , 1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 1.0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Truthy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2727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3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False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 'false'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'f'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 'no'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 'n'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 'off'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'0' , 0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, 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Falsy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727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838200" y="3994403"/>
            <a:ext cx="10725150" cy="0"/>
          </a:xfrm>
          <a:custGeom>
            <a:avLst/>
            <a:gdLst/>
            <a:ahLst/>
            <a:cxnLst/>
            <a:rect l="l" t="t" r="r" b="b"/>
            <a:pathLst>
              <a:path w="10725150">
                <a:moveTo>
                  <a:pt x="0" y="0"/>
                </a:moveTo>
                <a:lnTo>
                  <a:pt x="10724896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0156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List</a:t>
            </a:r>
            <a:r>
              <a:rPr spc="-70" dirty="0"/>
              <a:t> </a:t>
            </a:r>
            <a:r>
              <a:rPr spc="-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4213"/>
            <a:ext cx="47345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hold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ordered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collection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801873"/>
            <a:ext cx="410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02907" y="1690116"/>
            <a:ext cx="4851400" cy="3301365"/>
          </a:xfrm>
          <a:custGeom>
            <a:avLst/>
            <a:gdLst/>
            <a:ahLst/>
            <a:cxnLst/>
            <a:rect l="l" t="t" r="r" b="b"/>
            <a:pathLst>
              <a:path w="4851400" h="3301365">
                <a:moveTo>
                  <a:pt x="4850892" y="0"/>
                </a:moveTo>
                <a:lnTo>
                  <a:pt x="0" y="0"/>
                </a:lnTo>
                <a:lnTo>
                  <a:pt x="0" y="3300984"/>
                </a:lnTo>
                <a:lnTo>
                  <a:pt x="4850892" y="3300984"/>
                </a:lnTo>
                <a:lnTo>
                  <a:pt x="4850892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94602" y="1713357"/>
            <a:ext cx="148844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packages:</a:t>
            </a:r>
            <a:endParaRPr sz="1400">
              <a:latin typeface="Consolas"/>
              <a:cs typeface="Consolas"/>
            </a:endParaRPr>
          </a:p>
          <a:p>
            <a:pPr marL="490220" indent="-196850">
              <a:lnSpc>
                <a:spcPct val="100000"/>
              </a:lnSpc>
              <a:buChar char="-"/>
              <a:tabLst>
                <a:tab pos="49085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endParaRPr sz="1400">
              <a:latin typeface="Consolas"/>
              <a:cs typeface="Consolas"/>
            </a:endParaRPr>
          </a:p>
          <a:p>
            <a:pPr marL="490220" indent="-196850">
              <a:lnSpc>
                <a:spcPct val="100000"/>
              </a:lnSpc>
              <a:buChar char="-"/>
              <a:tabLst>
                <a:tab pos="49085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postgresql</a:t>
            </a:r>
            <a:endParaRPr sz="1400">
              <a:latin typeface="Consolas"/>
              <a:cs typeface="Consolas"/>
            </a:endParaRPr>
          </a:p>
          <a:p>
            <a:pPr marL="490220" indent="-196850">
              <a:lnSpc>
                <a:spcPct val="100000"/>
              </a:lnSpc>
              <a:buChar char="-"/>
              <a:tabLst>
                <a:tab pos="490855" algn="l"/>
              </a:tabLst>
            </a:pP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git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54795" y="2097405"/>
            <a:ext cx="49149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String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Va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24671" y="1985772"/>
            <a:ext cx="100965" cy="704215"/>
          </a:xfrm>
          <a:custGeom>
            <a:avLst/>
            <a:gdLst/>
            <a:ahLst/>
            <a:cxnLst/>
            <a:rect l="l" t="t" r="r" b="b"/>
            <a:pathLst>
              <a:path w="100965" h="704214">
                <a:moveTo>
                  <a:pt x="0" y="0"/>
                </a:moveTo>
                <a:lnTo>
                  <a:pt x="39129" y="666"/>
                </a:lnTo>
                <a:lnTo>
                  <a:pt x="71104" y="2476"/>
                </a:lnTo>
                <a:lnTo>
                  <a:pt x="92672" y="5143"/>
                </a:lnTo>
                <a:lnTo>
                  <a:pt x="100583" y="8381"/>
                </a:lnTo>
                <a:lnTo>
                  <a:pt x="100583" y="695705"/>
                </a:lnTo>
                <a:lnTo>
                  <a:pt x="92672" y="698944"/>
                </a:lnTo>
                <a:lnTo>
                  <a:pt x="71104" y="701611"/>
                </a:lnTo>
                <a:lnTo>
                  <a:pt x="39129" y="703421"/>
                </a:lnTo>
                <a:lnTo>
                  <a:pt x="0" y="704088"/>
                </a:lnTo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0156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List</a:t>
            </a:r>
            <a:r>
              <a:rPr spc="-70" dirty="0"/>
              <a:t> </a:t>
            </a:r>
            <a:r>
              <a:rPr spc="-5" dirty="0"/>
              <a:t>Variables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112519"/>
            <a:ext cx="10515600" cy="5137785"/>
          </a:xfrm>
          <a:custGeom>
            <a:avLst/>
            <a:gdLst/>
            <a:ahLst/>
            <a:cxnLst/>
            <a:rect l="l" t="t" r="r" b="b"/>
            <a:pathLst>
              <a:path w="10515600" h="5137785">
                <a:moveTo>
                  <a:pt x="10515600" y="0"/>
                </a:moveTo>
                <a:lnTo>
                  <a:pt x="0" y="0"/>
                </a:lnTo>
                <a:lnTo>
                  <a:pt x="0" y="5137404"/>
                </a:lnTo>
                <a:lnTo>
                  <a:pt x="10515600" y="5137404"/>
                </a:lnTo>
                <a:lnTo>
                  <a:pt x="10515600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125093"/>
            <a:ext cx="9274175" cy="49149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08915" marR="6007735" indent="-196850">
              <a:lnSpc>
                <a:spcPts val="1610"/>
              </a:lnSpc>
              <a:spcBef>
                <a:spcPts val="215"/>
              </a:spcBef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Packages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Playbook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your_target_hosts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ts val="151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R="7974330" algn="r">
              <a:lnSpc>
                <a:spcPts val="160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packages:</a:t>
            </a:r>
            <a:endParaRPr sz="1400">
              <a:latin typeface="Consolas"/>
              <a:cs typeface="Consolas"/>
            </a:endParaRPr>
          </a:p>
          <a:p>
            <a:pPr marL="196850" marR="7974330" lvl="1" indent="-196850" algn="r">
              <a:lnSpc>
                <a:spcPts val="1605"/>
              </a:lnSpc>
              <a:buChar char="-"/>
              <a:tabLst>
                <a:tab pos="196850" algn="l"/>
              </a:tabLst>
            </a:pP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gi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x</a:t>
            </a:r>
            <a:endParaRPr sz="1400">
              <a:latin typeface="Consolas"/>
              <a:cs typeface="Consolas"/>
            </a:endParaRPr>
          </a:p>
          <a:p>
            <a:pPr marL="798830" lvl="1" indent="-196850">
              <a:lnSpc>
                <a:spcPts val="1595"/>
              </a:lnSpc>
              <a:buChar char="-"/>
              <a:tabLst>
                <a:tab pos="79946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postgresql</a:t>
            </a:r>
            <a:endParaRPr sz="1400">
              <a:latin typeface="Consolas"/>
              <a:cs typeface="Consolas"/>
            </a:endParaRPr>
          </a:p>
          <a:p>
            <a:pPr marL="798830" lvl="1" indent="-196850">
              <a:lnSpc>
                <a:spcPts val="1639"/>
              </a:lnSpc>
              <a:buChar char="-"/>
              <a:tabLst>
                <a:tab pos="799465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git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300">
              <a:latin typeface="Consolas"/>
              <a:cs typeface="Consolas"/>
            </a:endParaRPr>
          </a:p>
          <a:p>
            <a:pPr marL="208915">
              <a:lnSpc>
                <a:spcPts val="1639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602615" indent="-197485">
              <a:lnSpc>
                <a:spcPts val="1600"/>
              </a:lnSpc>
              <a:buChar char="-"/>
              <a:tabLst>
                <a:tab pos="6032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Display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packages</a:t>
            </a:r>
            <a:endParaRPr sz="1400">
              <a:latin typeface="Consolas"/>
              <a:cs typeface="Consolas"/>
            </a:endParaRPr>
          </a:p>
          <a:p>
            <a:pPr marL="602615">
              <a:lnSpc>
                <a:spcPts val="160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ts val="1639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packages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Consolas"/>
              <a:cs typeface="Consolas"/>
            </a:endParaRPr>
          </a:p>
          <a:p>
            <a:pPr marL="602615" marR="5613400" indent="-196850">
              <a:lnSpc>
                <a:spcPts val="1600"/>
              </a:lnSpc>
              <a:buChar char="-"/>
              <a:tabLst>
                <a:tab pos="6032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Display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the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first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package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ts val="155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msg: "The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first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package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is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{{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packages[0]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}}"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300">
              <a:latin typeface="Consolas"/>
              <a:cs typeface="Consolas"/>
            </a:endParaRPr>
          </a:p>
          <a:p>
            <a:pPr marL="602615" indent="-197485">
              <a:lnSpc>
                <a:spcPts val="1639"/>
              </a:lnSpc>
              <a:spcBef>
                <a:spcPts val="5"/>
              </a:spcBef>
              <a:buChar char="-"/>
              <a:tabLst>
                <a:tab pos="6032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packages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using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package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manager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(apt/yum)</a:t>
            </a:r>
            <a:endParaRPr sz="1400">
              <a:latin typeface="Consolas"/>
              <a:cs typeface="Consolas"/>
            </a:endParaRPr>
          </a:p>
          <a:p>
            <a:pPr marL="602615">
              <a:lnSpc>
                <a:spcPts val="1605"/>
              </a:lnSpc>
              <a:tabLst>
                <a:tab pos="197993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become: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	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#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To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escalate privileges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for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package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installation,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if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required</a:t>
            </a:r>
            <a:endParaRPr sz="1400">
              <a:latin typeface="Consolas"/>
              <a:cs typeface="Consolas"/>
            </a:endParaRPr>
          </a:p>
          <a:p>
            <a:pPr marL="602615" marR="5080">
              <a:lnSpc>
                <a:spcPts val="1600"/>
              </a:lnSpc>
              <a:spcBef>
                <a:spcPts val="8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#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Replace</a:t>
            </a:r>
            <a:r>
              <a:rPr sz="1400" spc="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with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appropriate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package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management</a:t>
            </a:r>
            <a:r>
              <a:rPr sz="1400" spc="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based</a:t>
            </a:r>
            <a:r>
              <a:rPr sz="1400" spc="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on</a:t>
            </a:r>
            <a:r>
              <a:rPr sz="1400" spc="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the</a:t>
            </a:r>
            <a:r>
              <a:rPr sz="1400" spc="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target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system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(apt/yum) </a:t>
            </a:r>
            <a:r>
              <a:rPr sz="1400" spc="-7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 #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For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this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example,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we'll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just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module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to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simulate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the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installation</a:t>
            </a:r>
            <a:endParaRPr sz="1400">
              <a:latin typeface="Consolas"/>
              <a:cs typeface="Consolas"/>
            </a:endParaRPr>
          </a:p>
          <a:p>
            <a:pPr marL="602615">
              <a:lnSpc>
                <a:spcPts val="151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 marL="602615" marR="4923790" indent="-92710">
              <a:lnSpc>
                <a:spcPts val="1600"/>
              </a:lnSpc>
              <a:spcBef>
                <a:spcPts val="80"/>
              </a:spcBef>
              <a:tabLst>
                <a:tab pos="798830" algn="l"/>
              </a:tabLst>
            </a:pPr>
            <a:r>
              <a:rPr sz="1400" u="sng" dirty="0">
                <a:solidFill>
                  <a:srgbClr val="F82571"/>
                </a:solidFill>
                <a:uFill>
                  <a:solidFill>
                    <a:srgbClr val="FFFFFF"/>
                  </a:solidFill>
                </a:uFill>
                <a:latin typeface="Consolas"/>
                <a:cs typeface="Consolas"/>
              </a:rPr>
              <a:t> 	msg</a:t>
            </a:r>
            <a:r>
              <a:rPr sz="1400" u="sng" dirty="0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nsolas"/>
                <a:cs typeface="Consolas"/>
              </a:rPr>
              <a:t>:</a:t>
            </a:r>
            <a:r>
              <a:rPr sz="1400" u="sng" spc="5" dirty="0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Consolas"/>
                <a:cs typeface="Consolas"/>
              </a:rPr>
              <a:t> </a:t>
            </a:r>
            <a:r>
              <a:rPr sz="1400" u="sng" dirty="0">
                <a:solidFill>
                  <a:srgbClr val="E6DB74"/>
                </a:solidFill>
                <a:uFill>
                  <a:solidFill>
                    <a:srgbClr val="FFFFFF"/>
                  </a:solidFill>
                </a:uFill>
                <a:latin typeface="Consolas"/>
                <a:cs typeface="Consolas"/>
              </a:rPr>
              <a:t>"Installing </a:t>
            </a:r>
            <a:r>
              <a:rPr sz="1400" u="sng" spc="5" dirty="0">
                <a:solidFill>
                  <a:srgbClr val="E6DB74"/>
                </a:solidFill>
                <a:uFill>
                  <a:solidFill>
                    <a:srgbClr val="FFFFFF"/>
                  </a:solidFill>
                </a:uFill>
                <a:latin typeface="Consolas"/>
                <a:cs typeface="Consolas"/>
              </a:rPr>
              <a:t>pac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kage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 {{ item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}}"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loop: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"{{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packages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}}"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2288" y="4191000"/>
            <a:ext cx="4733925" cy="241300"/>
          </a:xfrm>
          <a:custGeom>
            <a:avLst/>
            <a:gdLst/>
            <a:ahLst/>
            <a:cxnLst/>
            <a:rect l="l" t="t" r="r" b="b"/>
            <a:pathLst>
              <a:path w="4733925" h="241300">
                <a:moveTo>
                  <a:pt x="0" y="40131"/>
                </a:moveTo>
                <a:lnTo>
                  <a:pt x="3145" y="24485"/>
                </a:lnTo>
                <a:lnTo>
                  <a:pt x="11731" y="11731"/>
                </a:lnTo>
                <a:lnTo>
                  <a:pt x="24485" y="3145"/>
                </a:lnTo>
                <a:lnTo>
                  <a:pt x="40131" y="0"/>
                </a:lnTo>
                <a:lnTo>
                  <a:pt x="4693412" y="0"/>
                </a:lnTo>
                <a:lnTo>
                  <a:pt x="4709058" y="3145"/>
                </a:lnTo>
                <a:lnTo>
                  <a:pt x="4721812" y="11731"/>
                </a:lnTo>
                <a:lnTo>
                  <a:pt x="4730398" y="24485"/>
                </a:lnTo>
                <a:lnTo>
                  <a:pt x="4733544" y="40131"/>
                </a:lnTo>
                <a:lnTo>
                  <a:pt x="4733544" y="200660"/>
                </a:lnTo>
                <a:lnTo>
                  <a:pt x="4730398" y="216306"/>
                </a:lnTo>
                <a:lnTo>
                  <a:pt x="4721812" y="229060"/>
                </a:lnTo>
                <a:lnTo>
                  <a:pt x="4709058" y="237646"/>
                </a:lnTo>
                <a:lnTo>
                  <a:pt x="4693412" y="240792"/>
                </a:lnTo>
                <a:lnTo>
                  <a:pt x="40131" y="240792"/>
                </a:lnTo>
                <a:lnTo>
                  <a:pt x="24485" y="237646"/>
                </a:lnTo>
                <a:lnTo>
                  <a:pt x="11731" y="229060"/>
                </a:lnTo>
                <a:lnTo>
                  <a:pt x="3145" y="216306"/>
                </a:lnTo>
                <a:lnTo>
                  <a:pt x="0" y="200660"/>
                </a:lnTo>
                <a:lnTo>
                  <a:pt x="0" y="4013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45751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Dictionary</a:t>
            </a:r>
            <a:r>
              <a:rPr spc="-50" dirty="0"/>
              <a:t> </a:t>
            </a:r>
            <a:r>
              <a:rPr spc="-5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4213"/>
            <a:ext cx="473202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Dictionary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variables in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Ansible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hold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collection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key-value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pairs.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2350">
              <a:latin typeface="Calibri"/>
              <a:cs typeface="Calibri"/>
            </a:endParaRPr>
          </a:p>
          <a:p>
            <a:pPr marL="355600" marR="182245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2400" spc="-5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type.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02907" y="1690116"/>
            <a:ext cx="4851400" cy="3301365"/>
          </a:xfrm>
          <a:custGeom>
            <a:avLst/>
            <a:gdLst/>
            <a:ahLst/>
            <a:cxnLst/>
            <a:rect l="l" t="t" r="r" b="b"/>
            <a:pathLst>
              <a:path w="4851400" h="3301365">
                <a:moveTo>
                  <a:pt x="4850892" y="0"/>
                </a:moveTo>
                <a:lnTo>
                  <a:pt x="0" y="0"/>
                </a:lnTo>
                <a:lnTo>
                  <a:pt x="0" y="3300984"/>
                </a:lnTo>
                <a:lnTo>
                  <a:pt x="4850892" y="3300984"/>
                </a:lnTo>
                <a:lnTo>
                  <a:pt x="4850892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94602" y="1713357"/>
            <a:ext cx="3054350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endParaRPr sz="1400">
              <a:latin typeface="Consolas"/>
              <a:cs typeface="Consolas"/>
            </a:endParaRPr>
          </a:p>
          <a:p>
            <a:pPr marL="294005">
              <a:lnSpc>
                <a:spcPct val="100000"/>
              </a:lnSpc>
              <a:spcBef>
                <a:spcPts val="55"/>
              </a:spcBef>
              <a:tabLst>
                <a:tab pos="2346325" algn="l"/>
              </a:tabLst>
            </a:pPr>
            <a:r>
              <a:rPr sz="2100" spc="7" baseline="1984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2100" baseline="1984" dirty="0">
                <a:solidFill>
                  <a:srgbClr val="F82571"/>
                </a:solidFill>
                <a:latin typeface="Consolas"/>
                <a:cs typeface="Consolas"/>
              </a:rPr>
              <a:t>am</a:t>
            </a:r>
            <a:r>
              <a:rPr sz="2100" spc="15" baseline="1984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2100" baseline="1984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spc="7" baseline="1984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"a</a:t>
            </a:r>
            <a:r>
              <a:rPr sz="2100" spc="15" baseline="1984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mi</a:t>
            </a:r>
            <a:r>
              <a:rPr sz="2100" spc="15" baseline="1984" dirty="0">
                <a:solidFill>
                  <a:srgbClr val="E6DB74"/>
                </a:solidFill>
                <a:latin typeface="Consolas"/>
                <a:cs typeface="Consolas"/>
              </a:rPr>
              <a:t>n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"	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-val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294005">
              <a:lnSpc>
                <a:spcPct val="100000"/>
              </a:lnSpc>
            </a:pPr>
            <a:r>
              <a:rPr sz="2100" baseline="1984" dirty="0">
                <a:solidFill>
                  <a:srgbClr val="F82571"/>
                </a:solidFill>
                <a:latin typeface="Consolas"/>
                <a:cs typeface="Consolas"/>
              </a:rPr>
              <a:t>password:</a:t>
            </a:r>
            <a:r>
              <a:rPr sz="2100" spc="-7" baseline="1984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100" baseline="1984" dirty="0">
                <a:solidFill>
                  <a:srgbClr val="E6DB74"/>
                </a:solidFill>
                <a:latin typeface="Consolas"/>
                <a:cs typeface="Consolas"/>
              </a:rPr>
              <a:t>"secret"</a:t>
            </a:r>
            <a:r>
              <a:rPr sz="2100" u="heavy" spc="2010" baseline="1984" dirty="0">
                <a:solidFill>
                  <a:srgbClr val="E6DB74"/>
                </a:solidFill>
                <a:uFill>
                  <a:solidFill>
                    <a:srgbClr val="FFFFFF"/>
                  </a:solidFill>
                </a:u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pairs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45751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Dictionary</a:t>
            </a:r>
            <a:r>
              <a:rPr spc="-50" dirty="0"/>
              <a:t> </a:t>
            </a:r>
            <a:r>
              <a:rPr spc="-5" dirty="0"/>
              <a:t>Variables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38200" y="1690116"/>
            <a:ext cx="10515600" cy="3633470"/>
          </a:xfrm>
          <a:prstGeom prst="rect">
            <a:avLst/>
          </a:prstGeom>
          <a:solidFill>
            <a:srgbClr val="11110F"/>
          </a:solidFill>
        </p:spPr>
        <p:txBody>
          <a:bodyPr vert="horz" wrap="square" lIns="0" tIns="34925" rIns="0" bIns="0" rtlCol="0">
            <a:spAutoFit/>
          </a:bodyPr>
          <a:lstStyle/>
          <a:p>
            <a:pPr marL="170180" marR="7219315" indent="-79375">
              <a:lnSpc>
                <a:spcPct val="100000"/>
              </a:lnSpc>
              <a:spcBef>
                <a:spcPts val="275"/>
              </a:spcBef>
              <a:buChar char="-"/>
              <a:tabLst>
                <a:tab pos="184785" algn="l"/>
              </a:tabLst>
            </a:pPr>
            <a:r>
              <a:rPr sz="1400" spc="-5" dirty="0">
                <a:solidFill>
                  <a:srgbClr val="F82571"/>
                </a:solidFill>
                <a:latin typeface="Calibri"/>
                <a:cs typeface="Calibri"/>
              </a:rPr>
              <a:t>name: 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Access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Dictionary 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Variable Playbook </a:t>
            </a:r>
            <a:r>
              <a:rPr sz="1400" spc="-305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82571"/>
                </a:solidFill>
                <a:latin typeface="Calibri"/>
                <a:cs typeface="Calibri"/>
              </a:rPr>
              <a:t>hosts:</a:t>
            </a:r>
            <a:r>
              <a:rPr sz="1400" spc="-5" dirty="0">
                <a:solidFill>
                  <a:srgbClr val="F8257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web_servers</a:t>
            </a:r>
            <a:endParaRPr sz="1400">
              <a:latin typeface="Calibri"/>
              <a:cs typeface="Calibri"/>
            </a:endParaRPr>
          </a:p>
          <a:p>
            <a:pPr marL="17018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alibri"/>
                <a:cs typeface="Calibri"/>
              </a:rPr>
              <a:t>vars:</a:t>
            </a:r>
            <a:endParaRPr sz="1400">
              <a:latin typeface="Calibri"/>
              <a:cs typeface="Calibri"/>
            </a:endParaRPr>
          </a:p>
          <a:p>
            <a:pPr marL="249554">
              <a:lnSpc>
                <a:spcPct val="100000"/>
              </a:lnSpc>
            </a:pPr>
            <a:r>
              <a:rPr sz="1400" spc="-5" dirty="0">
                <a:solidFill>
                  <a:srgbClr val="F82571"/>
                </a:solidFill>
                <a:latin typeface="Calibri"/>
                <a:cs typeface="Calibri"/>
              </a:rPr>
              <a:t>user:</a:t>
            </a:r>
            <a:endParaRPr sz="1400">
              <a:latin typeface="Calibri"/>
              <a:cs typeface="Calibri"/>
            </a:endParaRPr>
          </a:p>
          <a:p>
            <a:pPr marL="328930" marR="8808085">
              <a:lnSpc>
                <a:spcPct val="100000"/>
              </a:lnSpc>
            </a:pPr>
            <a:r>
              <a:rPr sz="1400" spc="-5" dirty="0">
                <a:solidFill>
                  <a:srgbClr val="F82571"/>
                </a:solidFill>
                <a:latin typeface="Calibri"/>
                <a:cs typeface="Calibri"/>
              </a:rPr>
              <a:t>name: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"admin" 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82571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F82571"/>
                </a:solidFill>
                <a:latin typeface="Calibri"/>
                <a:cs typeface="Calibri"/>
              </a:rPr>
              <a:t>assw</a:t>
            </a:r>
            <a:r>
              <a:rPr sz="1400" spc="5" dirty="0">
                <a:solidFill>
                  <a:srgbClr val="F82571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82571"/>
                </a:solidFill>
                <a:latin typeface="Calibri"/>
                <a:cs typeface="Calibri"/>
              </a:rPr>
              <a:t>rd:</a:t>
            </a:r>
            <a:r>
              <a:rPr sz="1400" spc="-15" dirty="0">
                <a:solidFill>
                  <a:srgbClr val="F8257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"se</a:t>
            </a:r>
            <a:r>
              <a:rPr sz="1400" spc="-10" dirty="0">
                <a:solidFill>
                  <a:srgbClr val="E6DB74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ret"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libri"/>
              <a:cs typeface="Calibri"/>
            </a:endParaRPr>
          </a:p>
          <a:p>
            <a:pPr marL="17018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alibri"/>
                <a:cs typeface="Calibri"/>
              </a:rPr>
              <a:t>tasks:</a:t>
            </a:r>
            <a:endParaRPr sz="1400">
              <a:latin typeface="Calibri"/>
              <a:cs typeface="Calibri"/>
            </a:endParaRPr>
          </a:p>
          <a:p>
            <a:pPr marL="344170" lvl="1" indent="-95250">
              <a:lnSpc>
                <a:spcPct val="100000"/>
              </a:lnSpc>
              <a:buChar char="-"/>
              <a:tabLst>
                <a:tab pos="344805" algn="l"/>
              </a:tabLst>
            </a:pPr>
            <a:r>
              <a:rPr sz="1400" spc="-5" dirty="0">
                <a:solidFill>
                  <a:srgbClr val="F82571"/>
                </a:solidFill>
                <a:latin typeface="Calibri"/>
                <a:cs typeface="Calibri"/>
              </a:rPr>
              <a:t>name: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Display</a:t>
            </a:r>
            <a:r>
              <a:rPr sz="1400" spc="-10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the</a:t>
            </a:r>
            <a:r>
              <a:rPr sz="1400" spc="10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entire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user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 dictionary variable</a:t>
            </a:r>
            <a:endParaRPr sz="1400">
              <a:latin typeface="Calibri"/>
              <a:cs typeface="Calibri"/>
            </a:endParaRPr>
          </a:p>
          <a:p>
            <a:pPr marL="328930">
              <a:lnSpc>
                <a:spcPct val="100000"/>
              </a:lnSpc>
            </a:pPr>
            <a:r>
              <a:rPr sz="1400" spc="-5" dirty="0">
                <a:solidFill>
                  <a:srgbClr val="F82571"/>
                </a:solidFill>
                <a:latin typeface="Calibri"/>
                <a:cs typeface="Calibri"/>
              </a:rPr>
              <a:t>debug:</a:t>
            </a:r>
            <a:endParaRPr sz="1400">
              <a:latin typeface="Calibri"/>
              <a:cs typeface="Calibri"/>
            </a:endParaRPr>
          </a:p>
          <a:p>
            <a:pPr marL="40830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alibri"/>
                <a:cs typeface="Calibri"/>
              </a:rPr>
              <a:t>var:</a:t>
            </a:r>
            <a:r>
              <a:rPr sz="1400" spc="-40" dirty="0">
                <a:solidFill>
                  <a:srgbClr val="F8257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user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344170" lvl="1" indent="-95250">
              <a:lnSpc>
                <a:spcPct val="100000"/>
              </a:lnSpc>
              <a:spcBef>
                <a:spcPts val="5"/>
              </a:spcBef>
              <a:buChar char="-"/>
              <a:tabLst>
                <a:tab pos="344805" algn="l"/>
              </a:tabLst>
            </a:pPr>
            <a:r>
              <a:rPr sz="1400" spc="-5" dirty="0">
                <a:solidFill>
                  <a:srgbClr val="F82571"/>
                </a:solidFill>
                <a:latin typeface="Calibri"/>
                <a:cs typeface="Calibri"/>
              </a:rPr>
              <a:t>name:</a:t>
            </a:r>
            <a:r>
              <a:rPr sz="1400" spc="-10" dirty="0">
                <a:solidFill>
                  <a:srgbClr val="F8257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Access</a:t>
            </a:r>
            <a:r>
              <a:rPr sz="1400" spc="-20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specific 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values in</a:t>
            </a:r>
            <a:r>
              <a:rPr sz="1400" spc="-20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the</a:t>
            </a:r>
            <a:r>
              <a:rPr sz="1400" spc="10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dictionary</a:t>
            </a:r>
            <a:endParaRPr sz="1400">
              <a:latin typeface="Calibri"/>
              <a:cs typeface="Calibri"/>
            </a:endParaRPr>
          </a:p>
          <a:p>
            <a:pPr marL="408305" marR="5347970" indent="-79375">
              <a:lnSpc>
                <a:spcPct val="100000"/>
              </a:lnSpc>
              <a:tabLst>
                <a:tab pos="1689735" algn="l"/>
                <a:tab pos="2828925" algn="l"/>
                <a:tab pos="3611879" algn="l"/>
                <a:tab pos="5158740" algn="l"/>
              </a:tabLst>
            </a:pPr>
            <a:r>
              <a:rPr sz="1400" spc="-5" dirty="0">
                <a:solidFill>
                  <a:srgbClr val="F82571"/>
                </a:solidFill>
                <a:latin typeface="Calibri"/>
                <a:cs typeface="Calibri"/>
              </a:rPr>
              <a:t>debug: 	</a:t>
            </a:r>
            <a:r>
              <a:rPr sz="1400" u="sng" spc="-5" dirty="0">
                <a:solidFill>
                  <a:srgbClr val="F82571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	</a:t>
            </a:r>
            <a:r>
              <a:rPr sz="1400" spc="-5" dirty="0">
                <a:solidFill>
                  <a:srgbClr val="F82571"/>
                </a:solidFill>
                <a:latin typeface="Calibri"/>
                <a:cs typeface="Calibri"/>
              </a:rPr>
              <a:t>	</a:t>
            </a:r>
            <a:r>
              <a:rPr sz="1400" u="sng" spc="-5" dirty="0">
                <a:solidFill>
                  <a:srgbClr val="F82571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	</a:t>
            </a:r>
            <a:r>
              <a:rPr sz="1400" spc="-5" dirty="0">
                <a:solidFill>
                  <a:srgbClr val="F82571"/>
                </a:solidFill>
                <a:latin typeface="Calibri"/>
                <a:cs typeface="Calibri"/>
              </a:rPr>
              <a:t> msg:</a:t>
            </a:r>
            <a:r>
              <a:rPr sz="1400" spc="-10" dirty="0">
                <a:solidFill>
                  <a:srgbClr val="F8257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"Username:</a:t>
            </a:r>
            <a:r>
              <a:rPr sz="1400" spc="5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{{</a:t>
            </a:r>
            <a:r>
              <a:rPr sz="1400" spc="-10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user.name }},</a:t>
            </a:r>
            <a:r>
              <a:rPr sz="1400" spc="-15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Password:</a:t>
            </a:r>
            <a:r>
              <a:rPr sz="1400" spc="-10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{{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alibri"/>
                <a:cs typeface="Calibri"/>
              </a:rPr>
              <a:t>user.password</a:t>
            </a:r>
            <a:r>
              <a:rPr sz="1400" spc="-20" dirty="0">
                <a:solidFill>
                  <a:srgbClr val="E6DB74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6DB74"/>
                </a:solidFill>
                <a:latin typeface="Calibri"/>
                <a:cs typeface="Calibri"/>
              </a:rPr>
              <a:t>}}"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539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Scripts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57927" y="294208"/>
            <a:ext cx="51333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45235" algn="l"/>
              </a:tabLst>
            </a:pPr>
            <a:r>
              <a:rPr sz="4400" dirty="0">
                <a:solidFill>
                  <a:srgbClr val="FF6600"/>
                </a:solidFill>
                <a:latin typeface="Calibri"/>
                <a:cs typeface="Calibri"/>
              </a:rPr>
              <a:t>vs	Ansible</a:t>
            </a:r>
            <a:r>
              <a:rPr sz="4400" spc="-55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FF6600"/>
                </a:solidFill>
                <a:latin typeface="Calibri"/>
                <a:cs typeface="Calibri"/>
              </a:rPr>
              <a:t>Playbook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2296667"/>
            <a:ext cx="5295900" cy="3400425"/>
          </a:xfrm>
          <a:prstGeom prst="rect">
            <a:avLst/>
          </a:prstGeom>
          <a:solidFill>
            <a:srgbClr val="0C0F20"/>
          </a:solidFill>
        </p:spPr>
        <p:txBody>
          <a:bodyPr vert="horz" wrap="square" lIns="0" tIns="412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5"/>
              </a:spcBef>
            </a:pPr>
            <a:r>
              <a:rPr sz="1400" b="1" spc="-5" dirty="0">
                <a:solidFill>
                  <a:srgbClr val="F8F8F8"/>
                </a:solidFill>
                <a:latin typeface="Courier New"/>
                <a:cs typeface="Courier New"/>
              </a:rPr>
              <a:t>#!/bin/bash</a:t>
            </a:r>
            <a:endParaRPr sz="1400" dirty="0">
              <a:latin typeface="Courier New"/>
              <a:cs typeface="Courier New"/>
            </a:endParaRPr>
          </a:p>
          <a:p>
            <a:pPr marL="91440" marR="1151890">
              <a:lnSpc>
                <a:spcPct val="100000"/>
              </a:lnSpc>
            </a:pPr>
            <a:r>
              <a:rPr sz="1400" dirty="0">
                <a:solidFill>
                  <a:srgbClr val="ADADAD"/>
                </a:solidFill>
                <a:latin typeface="Courier New"/>
                <a:cs typeface="Courier New"/>
              </a:rPr>
              <a:t>#</a:t>
            </a:r>
            <a:r>
              <a:rPr sz="1400" spc="-15" dirty="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/>
                <a:cs typeface="Courier New"/>
              </a:rPr>
              <a:t>Script</a:t>
            </a:r>
            <a:r>
              <a:rPr sz="1400" spc="-10" dirty="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/>
                <a:cs typeface="Courier New"/>
              </a:rPr>
              <a:t>to</a:t>
            </a:r>
            <a:r>
              <a:rPr sz="1400" spc="-20" dirty="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/>
                <a:cs typeface="Courier New"/>
              </a:rPr>
              <a:t>add</a:t>
            </a:r>
            <a:r>
              <a:rPr sz="1400" spc="-10" dirty="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DADAD"/>
                </a:solidFill>
                <a:latin typeface="Courier New"/>
                <a:cs typeface="Courier New"/>
              </a:rPr>
              <a:t>a</a:t>
            </a:r>
            <a:r>
              <a:rPr sz="1400" spc="-10" dirty="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/>
                <a:cs typeface="Courier New"/>
              </a:rPr>
              <a:t>user</a:t>
            </a:r>
            <a:r>
              <a:rPr sz="1400" spc="-10" dirty="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/>
                <a:cs typeface="Courier New"/>
              </a:rPr>
              <a:t>to</a:t>
            </a:r>
            <a:r>
              <a:rPr sz="1400" spc="-20" dirty="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/>
                <a:cs typeface="Courier New"/>
              </a:rPr>
              <a:t>Linux</a:t>
            </a:r>
            <a:r>
              <a:rPr sz="1400" spc="-10" dirty="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ADADAD"/>
                </a:solidFill>
                <a:latin typeface="Courier New"/>
                <a:cs typeface="Courier New"/>
              </a:rPr>
              <a:t>system </a:t>
            </a:r>
            <a:r>
              <a:rPr sz="1400" spc="-825" dirty="0">
                <a:solidFill>
                  <a:srgbClr val="ADADAD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/>
                <a:cs typeface="Courier New"/>
              </a:rPr>
              <a:t>if</a:t>
            </a:r>
            <a:r>
              <a:rPr sz="1400" spc="-10" dirty="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ADE2C"/>
                </a:solidFill>
                <a:latin typeface="Courier New"/>
                <a:cs typeface="Courier New"/>
              </a:rPr>
              <a:t>[</a:t>
            </a:r>
            <a:r>
              <a:rPr sz="1400" spc="-5" dirty="0">
                <a:solidFill>
                  <a:srgbClr val="FADE2C"/>
                </a:solidFill>
                <a:latin typeface="Courier New"/>
                <a:cs typeface="Courier New"/>
              </a:rPr>
              <a:t> $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(id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-u)</a:t>
            </a:r>
            <a:r>
              <a:rPr sz="1400" spc="-1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/>
                <a:cs typeface="Courier New"/>
              </a:rPr>
              <a:t>-eq</a:t>
            </a:r>
            <a:r>
              <a:rPr sz="1400" spc="-10" dirty="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8F8F8"/>
                </a:solidFill>
                <a:latin typeface="Courier New"/>
                <a:cs typeface="Courier New"/>
              </a:rPr>
              <a:t>0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ADE2C"/>
                </a:solidFill>
                <a:latin typeface="Courier New"/>
                <a:cs typeface="Courier New"/>
              </a:rPr>
              <a:t>]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; </a:t>
            </a:r>
            <a:r>
              <a:rPr sz="1400" spc="-10" dirty="0">
                <a:solidFill>
                  <a:srgbClr val="FADE2C"/>
                </a:solidFill>
                <a:latin typeface="Courier New"/>
                <a:cs typeface="Courier New"/>
              </a:rPr>
              <a:t>then</a:t>
            </a:r>
            <a:endParaRPr sz="1400" dirty="0">
              <a:latin typeface="Courier New"/>
              <a:cs typeface="Courier New"/>
            </a:endParaRPr>
          </a:p>
          <a:p>
            <a:pPr marL="411480">
              <a:lnSpc>
                <a:spcPct val="100000"/>
              </a:lnSpc>
            </a:pP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$username=johndoe</a:t>
            </a:r>
            <a:endParaRPr sz="1400" dirty="0">
              <a:latin typeface="Courier New"/>
              <a:cs typeface="Courier New"/>
            </a:endParaRPr>
          </a:p>
          <a:p>
            <a:pPr marL="411480" marR="514984">
              <a:lnSpc>
                <a:spcPct val="100000"/>
              </a:lnSpc>
            </a:pP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read -s -p "Enter 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password </a:t>
            </a:r>
            <a:r>
              <a:rPr sz="1400" dirty="0">
                <a:solidFill>
                  <a:srgbClr val="F8F8F8"/>
                </a:solidFill>
                <a:latin typeface="Courier New"/>
                <a:cs typeface="Courier New"/>
              </a:rPr>
              <a:t>: " 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password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egrep "^</a:t>
            </a:r>
            <a:r>
              <a:rPr sz="1400" i="1" spc="-5" dirty="0">
                <a:solidFill>
                  <a:srgbClr val="F8F8F8"/>
                </a:solidFill>
                <a:latin typeface="Courier New"/>
                <a:cs typeface="Courier New"/>
              </a:rPr>
              <a:t>$username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" /etc/passwd </a:t>
            </a:r>
            <a:r>
              <a:rPr sz="1400" i="1" spc="-10" dirty="0">
                <a:solidFill>
                  <a:srgbClr val="F8F8F8"/>
                </a:solidFill>
                <a:latin typeface="Courier New"/>
                <a:cs typeface="Courier New"/>
              </a:rPr>
              <a:t>&gt;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/dev/null </a:t>
            </a:r>
            <a:r>
              <a:rPr sz="1400" spc="-8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ADE2C"/>
                </a:solidFill>
                <a:latin typeface="Courier New"/>
                <a:cs typeface="Courier New"/>
              </a:rPr>
              <a:t>if</a:t>
            </a:r>
            <a:r>
              <a:rPr sz="1400" spc="-10" dirty="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ADE2C"/>
                </a:solidFill>
                <a:latin typeface="Courier New"/>
                <a:cs typeface="Courier New"/>
              </a:rPr>
              <a:t>[</a:t>
            </a:r>
            <a:r>
              <a:rPr sz="1400" spc="-30" dirty="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sz="1400" i="1" dirty="0">
                <a:solidFill>
                  <a:srgbClr val="F8F8F8"/>
                </a:solidFill>
                <a:latin typeface="Courier New"/>
                <a:cs typeface="Courier New"/>
              </a:rPr>
              <a:t>$?</a:t>
            </a:r>
            <a:r>
              <a:rPr sz="1400" i="1" spc="-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ADE2C"/>
                </a:solidFill>
                <a:latin typeface="Courier New"/>
                <a:cs typeface="Courier New"/>
              </a:rPr>
              <a:t>-eq</a:t>
            </a:r>
            <a:r>
              <a:rPr sz="1400" spc="-25" dirty="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8F8F8"/>
                </a:solidFill>
                <a:latin typeface="Courier New"/>
                <a:cs typeface="Courier New"/>
              </a:rPr>
              <a:t>0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ADE2C"/>
                </a:solidFill>
                <a:latin typeface="Courier New"/>
                <a:cs typeface="Courier New"/>
              </a:rPr>
              <a:t>]</a:t>
            </a:r>
            <a:r>
              <a:rPr sz="1400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/>
                <a:cs typeface="Courier New"/>
              </a:rPr>
              <a:t>then</a:t>
            </a:r>
            <a:endParaRPr sz="1400" dirty="0">
              <a:latin typeface="Courier New"/>
              <a:cs typeface="Courier New"/>
            </a:endParaRPr>
          </a:p>
          <a:p>
            <a:pPr marL="731520" marR="200406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echo</a:t>
            </a:r>
            <a:r>
              <a:rPr sz="14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"</a:t>
            </a:r>
            <a:r>
              <a:rPr sz="1400" i="1" spc="-5" dirty="0">
                <a:solidFill>
                  <a:srgbClr val="F8F8F8"/>
                </a:solidFill>
                <a:latin typeface="Courier New"/>
                <a:cs typeface="Courier New"/>
              </a:rPr>
              <a:t>$username</a:t>
            </a:r>
            <a:r>
              <a:rPr sz="1400" i="1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exists!"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exit</a:t>
            </a:r>
            <a:r>
              <a:rPr sz="1400" spc="-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D7F93B"/>
                </a:solidFill>
                <a:latin typeface="Courier New"/>
                <a:cs typeface="Courier New"/>
              </a:rPr>
              <a:t>1</a:t>
            </a:r>
            <a:endParaRPr sz="1400" dirty="0">
              <a:latin typeface="Courier New"/>
              <a:cs typeface="Courier New"/>
            </a:endParaRPr>
          </a:p>
          <a:p>
            <a:pPr marL="411480">
              <a:lnSpc>
                <a:spcPct val="100000"/>
              </a:lnSpc>
            </a:pPr>
            <a:r>
              <a:rPr sz="1400" spc="-5" dirty="0">
                <a:solidFill>
                  <a:srgbClr val="FADE2C"/>
                </a:solidFill>
                <a:latin typeface="Courier New"/>
                <a:cs typeface="Courier New"/>
              </a:rPr>
              <a:t>else</a:t>
            </a:r>
            <a:endParaRPr sz="1400" dirty="0">
              <a:latin typeface="Courier New"/>
              <a:cs typeface="Courier New"/>
            </a:endParaRPr>
          </a:p>
          <a:p>
            <a:pPr marL="731520">
              <a:lnSpc>
                <a:spcPct val="100000"/>
              </a:lnSpc>
            </a:pP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useradd</a:t>
            </a:r>
            <a:r>
              <a:rPr sz="1400" spc="-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-m -p </a:t>
            </a:r>
            <a:r>
              <a:rPr sz="1400" i="1" spc="-10" dirty="0">
                <a:solidFill>
                  <a:srgbClr val="F8F8F8"/>
                </a:solidFill>
                <a:latin typeface="Courier New"/>
                <a:cs typeface="Courier New"/>
              </a:rPr>
              <a:t>$password</a:t>
            </a:r>
            <a:r>
              <a:rPr sz="1400" i="1" spc="-5" dirty="0">
                <a:solidFill>
                  <a:srgbClr val="F8F8F8"/>
                </a:solidFill>
                <a:latin typeface="Courier New"/>
                <a:cs typeface="Courier New"/>
              </a:rPr>
              <a:t> $username</a:t>
            </a:r>
            <a:endParaRPr sz="1400" dirty="0">
              <a:latin typeface="Courier New"/>
              <a:cs typeface="Courier New"/>
            </a:endParaRPr>
          </a:p>
          <a:p>
            <a:pPr marL="91440" marR="194945" indent="640080">
              <a:lnSpc>
                <a:spcPct val="100000"/>
              </a:lnSpc>
            </a:pPr>
            <a:r>
              <a:rPr sz="1400" dirty="0">
                <a:solidFill>
                  <a:srgbClr val="FADE2C"/>
                </a:solidFill>
                <a:latin typeface="Courier New"/>
                <a:cs typeface="Courier New"/>
              </a:rPr>
              <a:t>[</a:t>
            </a:r>
            <a:r>
              <a:rPr sz="1400" spc="-20" dirty="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sz="1400" i="1" spc="-5" dirty="0">
                <a:solidFill>
                  <a:srgbClr val="F8F8F8"/>
                </a:solidFill>
                <a:latin typeface="Courier New"/>
                <a:cs typeface="Courier New"/>
              </a:rPr>
              <a:t>$?</a:t>
            </a:r>
            <a:r>
              <a:rPr sz="1400" i="1" spc="-1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/>
                <a:cs typeface="Courier New"/>
              </a:rPr>
              <a:t>-eq</a:t>
            </a:r>
            <a:r>
              <a:rPr sz="1400" spc="-15" dirty="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8F8F8"/>
                </a:solidFill>
                <a:latin typeface="Courier New"/>
                <a:cs typeface="Courier New"/>
              </a:rPr>
              <a:t>0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ADE2C"/>
                </a:solidFill>
                <a:latin typeface="Courier New"/>
                <a:cs typeface="Courier New"/>
              </a:rPr>
              <a:t>]</a:t>
            </a:r>
            <a:r>
              <a:rPr sz="1400" spc="-10" dirty="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/>
                <a:cs typeface="Courier New"/>
              </a:rPr>
              <a:t>&amp;&amp;</a:t>
            </a:r>
            <a:r>
              <a:rPr sz="1400" spc="-20" dirty="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echo "User has 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been</a:t>
            </a:r>
            <a:r>
              <a:rPr sz="1400" spc="-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added </a:t>
            </a:r>
            <a:r>
              <a:rPr sz="1400" spc="-8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to system!"</a:t>
            </a:r>
            <a:r>
              <a:rPr sz="1400" spc="-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ADE2C"/>
                </a:solidFill>
                <a:latin typeface="Courier New"/>
                <a:cs typeface="Courier New"/>
              </a:rPr>
              <a:t>||</a:t>
            </a:r>
            <a:r>
              <a:rPr sz="1400" spc="-15" dirty="0">
                <a:solidFill>
                  <a:srgbClr val="FADE2C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echo 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"Failed</a:t>
            </a:r>
            <a:r>
              <a:rPr sz="1400" spc="-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to</a:t>
            </a:r>
            <a:r>
              <a:rPr sz="140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8F8F8"/>
                </a:solidFill>
                <a:latin typeface="Courier New"/>
                <a:cs typeface="Courier New"/>
              </a:rPr>
              <a:t>add</a:t>
            </a:r>
            <a:r>
              <a:rPr sz="1400" spc="-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8F8F8"/>
                </a:solidFill>
                <a:latin typeface="Courier New"/>
                <a:cs typeface="Courier New"/>
              </a:rPr>
              <a:t>a </a:t>
            </a:r>
            <a:r>
              <a:rPr sz="1400" spc="-10" dirty="0">
                <a:solidFill>
                  <a:srgbClr val="F8F8F8"/>
                </a:solidFill>
                <a:latin typeface="Courier New"/>
                <a:cs typeface="Courier New"/>
              </a:rPr>
              <a:t>user!"</a:t>
            </a:r>
            <a:endParaRPr sz="1400" dirty="0">
              <a:latin typeface="Courier New"/>
              <a:cs typeface="Courier New"/>
            </a:endParaRPr>
          </a:p>
          <a:p>
            <a:pPr marL="411480">
              <a:lnSpc>
                <a:spcPct val="100000"/>
              </a:lnSpc>
            </a:pPr>
            <a:r>
              <a:rPr sz="1400" spc="-5" dirty="0">
                <a:solidFill>
                  <a:srgbClr val="FADE2C"/>
                </a:solidFill>
                <a:latin typeface="Courier New"/>
                <a:cs typeface="Courier New"/>
              </a:rPr>
              <a:t>fi</a:t>
            </a:r>
            <a:endParaRPr sz="1400" dirty="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solidFill>
                  <a:srgbClr val="FADE2C"/>
                </a:solidFill>
                <a:latin typeface="Courier New"/>
                <a:cs typeface="Courier New"/>
              </a:rPr>
              <a:t>fi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15960" y="2678580"/>
            <a:ext cx="11283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lo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alho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st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80655" y="2674008"/>
            <a:ext cx="21304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all_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y_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b_s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rver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94370" y="2674008"/>
            <a:ext cx="33839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all_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m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y_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w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eb_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s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erve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r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s_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o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n_c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l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ou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d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12991" y="2296667"/>
            <a:ext cx="5295900" cy="3415665"/>
          </a:xfrm>
          <a:prstGeom prst="rect">
            <a:avLst/>
          </a:prstGeom>
          <a:solidFill>
            <a:srgbClr val="0C0F2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524510" marR="899160" indent="-25019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800" spc="-19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all_my_web_servers_in_DR </a:t>
            </a:r>
            <a:r>
              <a:rPr sz="2700" spc="-1462" baseline="1543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 dirty="0">
              <a:latin typeface="Consolas"/>
              <a:cs typeface="Consolas"/>
            </a:endParaRPr>
          </a:p>
          <a:p>
            <a:pPr marL="774700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user:</a:t>
            </a:r>
            <a:endParaRPr sz="1800" dirty="0">
              <a:latin typeface="Consolas"/>
              <a:cs typeface="Consolas"/>
            </a:endParaRPr>
          </a:p>
          <a:p>
            <a:pPr marL="1277620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6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johndoe</a:t>
            </a:r>
            <a:endParaRPr sz="18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2192000" cy="3703320"/>
            </a:xfrm>
            <a:custGeom>
              <a:avLst/>
              <a:gdLst/>
              <a:ahLst/>
              <a:cxnLst/>
              <a:rect l="l" t="t" r="r" b="b"/>
              <a:pathLst>
                <a:path w="12192000" h="3703320">
                  <a:moveTo>
                    <a:pt x="12191999" y="0"/>
                  </a:moveTo>
                  <a:lnTo>
                    <a:pt x="0" y="0"/>
                  </a:lnTo>
                  <a:lnTo>
                    <a:pt x="0" y="3139188"/>
                  </a:lnTo>
                  <a:lnTo>
                    <a:pt x="117635" y="3170353"/>
                  </a:lnTo>
                  <a:lnTo>
                    <a:pt x="598534" y="3303922"/>
                  </a:lnTo>
                  <a:lnTo>
                    <a:pt x="900407" y="3388212"/>
                  </a:lnTo>
                  <a:lnTo>
                    <a:pt x="1141803" y="3453374"/>
                  </a:lnTo>
                  <a:lnTo>
                    <a:pt x="1403973" y="3519961"/>
                  </a:lnTo>
                  <a:lnTo>
                    <a:pt x="1560678" y="3556880"/>
                  </a:lnTo>
                  <a:lnTo>
                    <a:pt x="1716412" y="3590866"/>
                  </a:lnTo>
                  <a:lnTo>
                    <a:pt x="1819484" y="3611628"/>
                  </a:lnTo>
                  <a:lnTo>
                    <a:pt x="1921808" y="3630688"/>
                  </a:lnTo>
                  <a:lnTo>
                    <a:pt x="2023258" y="3647885"/>
                  </a:lnTo>
                  <a:lnTo>
                    <a:pt x="2123706" y="3663061"/>
                  </a:lnTo>
                  <a:lnTo>
                    <a:pt x="2173514" y="3669841"/>
                  </a:lnTo>
                  <a:lnTo>
                    <a:pt x="2223025" y="3676056"/>
                  </a:lnTo>
                  <a:lnTo>
                    <a:pt x="2272222" y="3681686"/>
                  </a:lnTo>
                  <a:lnTo>
                    <a:pt x="2321090" y="3686711"/>
                  </a:lnTo>
                  <a:lnTo>
                    <a:pt x="2369612" y="3691110"/>
                  </a:lnTo>
                  <a:lnTo>
                    <a:pt x="2417773" y="3694865"/>
                  </a:lnTo>
                  <a:lnTo>
                    <a:pt x="2465557" y="3697955"/>
                  </a:lnTo>
                  <a:lnTo>
                    <a:pt x="2512948" y="3700360"/>
                  </a:lnTo>
                  <a:lnTo>
                    <a:pt x="2559930" y="3702060"/>
                  </a:lnTo>
                  <a:lnTo>
                    <a:pt x="2606487" y="3703036"/>
                  </a:lnTo>
                  <a:lnTo>
                    <a:pt x="2652604" y="3703267"/>
                  </a:lnTo>
                  <a:lnTo>
                    <a:pt x="2698265" y="3702733"/>
                  </a:lnTo>
                  <a:lnTo>
                    <a:pt x="2743454" y="3701415"/>
                  </a:lnTo>
                  <a:lnTo>
                    <a:pt x="2791495" y="3699008"/>
                  </a:lnTo>
                  <a:lnTo>
                    <a:pt x="2838940" y="3695494"/>
                  </a:lnTo>
                  <a:lnTo>
                    <a:pt x="2885813" y="3690908"/>
                  </a:lnTo>
                  <a:lnTo>
                    <a:pt x="2932133" y="3685283"/>
                  </a:lnTo>
                  <a:lnTo>
                    <a:pt x="2977924" y="3678654"/>
                  </a:lnTo>
                  <a:lnTo>
                    <a:pt x="3023208" y="3671055"/>
                  </a:lnTo>
                  <a:lnTo>
                    <a:pt x="3068007" y="3662521"/>
                  </a:lnTo>
                  <a:lnTo>
                    <a:pt x="3112344" y="3653086"/>
                  </a:lnTo>
                  <a:lnTo>
                    <a:pt x="3156239" y="3642785"/>
                  </a:lnTo>
                  <a:lnTo>
                    <a:pt x="3199716" y="3631652"/>
                  </a:lnTo>
                  <a:lnTo>
                    <a:pt x="3242796" y="3619721"/>
                  </a:lnTo>
                  <a:lnTo>
                    <a:pt x="3285502" y="3607027"/>
                  </a:lnTo>
                  <a:lnTo>
                    <a:pt x="3327855" y="3593604"/>
                  </a:lnTo>
                  <a:lnTo>
                    <a:pt x="3369878" y="3579487"/>
                  </a:lnTo>
                  <a:lnTo>
                    <a:pt x="3411594" y="3564709"/>
                  </a:lnTo>
                  <a:lnTo>
                    <a:pt x="3453023" y="3549306"/>
                  </a:lnTo>
                  <a:lnTo>
                    <a:pt x="3494189" y="3533312"/>
                  </a:lnTo>
                  <a:lnTo>
                    <a:pt x="3535114" y="3516760"/>
                  </a:lnTo>
                  <a:lnTo>
                    <a:pt x="3575819" y="3499687"/>
                  </a:lnTo>
                  <a:lnTo>
                    <a:pt x="3616326" y="3482125"/>
                  </a:lnTo>
                  <a:lnTo>
                    <a:pt x="3656658" y="3464109"/>
                  </a:lnTo>
                  <a:lnTo>
                    <a:pt x="3696838" y="3445674"/>
                  </a:lnTo>
                  <a:lnTo>
                    <a:pt x="3736886" y="3426854"/>
                  </a:lnTo>
                  <a:lnTo>
                    <a:pt x="3816679" y="3388198"/>
                  </a:lnTo>
                  <a:lnTo>
                    <a:pt x="3935939" y="3328186"/>
                  </a:lnTo>
                  <a:lnTo>
                    <a:pt x="3983161" y="3303904"/>
                  </a:lnTo>
                  <a:lnTo>
                    <a:pt x="4296214" y="3142223"/>
                  </a:lnTo>
                  <a:lnTo>
                    <a:pt x="4377919" y="3101457"/>
                  </a:lnTo>
                  <a:lnTo>
                    <a:pt x="4460606" y="3061489"/>
                  </a:lnTo>
                  <a:lnTo>
                    <a:pt x="4502372" y="3041891"/>
                  </a:lnTo>
                  <a:lnTo>
                    <a:pt x="4544451" y="3022596"/>
                  </a:lnTo>
                  <a:lnTo>
                    <a:pt x="4586863" y="3003639"/>
                  </a:lnTo>
                  <a:lnTo>
                    <a:pt x="4629632" y="2985053"/>
                  </a:lnTo>
                  <a:lnTo>
                    <a:pt x="4672778" y="2966874"/>
                  </a:lnTo>
                  <a:lnTo>
                    <a:pt x="4716325" y="2949134"/>
                  </a:lnTo>
                  <a:lnTo>
                    <a:pt x="4760294" y="2931870"/>
                  </a:lnTo>
                  <a:lnTo>
                    <a:pt x="4804708" y="2915116"/>
                  </a:lnTo>
                  <a:lnTo>
                    <a:pt x="4849589" y="2898905"/>
                  </a:lnTo>
                  <a:lnTo>
                    <a:pt x="4894958" y="2883272"/>
                  </a:lnTo>
                  <a:lnTo>
                    <a:pt x="4940839" y="2868252"/>
                  </a:lnTo>
                  <a:lnTo>
                    <a:pt x="4987252" y="2853879"/>
                  </a:lnTo>
                  <a:lnTo>
                    <a:pt x="5034221" y="2840187"/>
                  </a:lnTo>
                  <a:lnTo>
                    <a:pt x="5081768" y="2827211"/>
                  </a:lnTo>
                  <a:lnTo>
                    <a:pt x="5129913" y="2814985"/>
                  </a:lnTo>
                  <a:lnTo>
                    <a:pt x="5178681" y="2803543"/>
                  </a:lnTo>
                  <a:lnTo>
                    <a:pt x="5228092" y="2792920"/>
                  </a:lnTo>
                  <a:lnTo>
                    <a:pt x="5278169" y="2783151"/>
                  </a:lnTo>
                  <a:lnTo>
                    <a:pt x="5328934" y="2774270"/>
                  </a:lnTo>
                  <a:lnTo>
                    <a:pt x="5380409" y="2766310"/>
                  </a:lnTo>
                  <a:lnTo>
                    <a:pt x="5432617" y="2759307"/>
                  </a:lnTo>
                  <a:lnTo>
                    <a:pt x="5485579" y="2753295"/>
                  </a:lnTo>
                  <a:lnTo>
                    <a:pt x="5539318" y="2748309"/>
                  </a:lnTo>
                  <a:lnTo>
                    <a:pt x="5593855" y="2744381"/>
                  </a:lnTo>
                  <a:lnTo>
                    <a:pt x="5649214" y="2741549"/>
                  </a:lnTo>
                  <a:lnTo>
                    <a:pt x="5690334" y="2740149"/>
                  </a:lnTo>
                  <a:lnTo>
                    <a:pt x="5731879" y="2739285"/>
                  </a:lnTo>
                  <a:lnTo>
                    <a:pt x="12192000" y="2738947"/>
                  </a:lnTo>
                  <a:lnTo>
                    <a:pt x="12191999" y="0"/>
                  </a:lnTo>
                  <a:close/>
                </a:path>
                <a:path w="12192000" h="3703320">
                  <a:moveTo>
                    <a:pt x="12192000" y="2738947"/>
                  </a:moveTo>
                  <a:lnTo>
                    <a:pt x="5773838" y="2738947"/>
                  </a:lnTo>
                  <a:lnTo>
                    <a:pt x="5816205" y="2739123"/>
                  </a:lnTo>
                  <a:lnTo>
                    <a:pt x="5858971" y="2739800"/>
                  </a:lnTo>
                  <a:lnTo>
                    <a:pt x="5902128" y="2740968"/>
                  </a:lnTo>
                  <a:lnTo>
                    <a:pt x="5945669" y="2742614"/>
                  </a:lnTo>
                  <a:lnTo>
                    <a:pt x="5989584" y="2744727"/>
                  </a:lnTo>
                  <a:lnTo>
                    <a:pt x="6078510" y="2750309"/>
                  </a:lnTo>
                  <a:lnTo>
                    <a:pt x="6168841" y="2757619"/>
                  </a:lnTo>
                  <a:lnTo>
                    <a:pt x="6260512" y="2766565"/>
                  </a:lnTo>
                  <a:lnTo>
                    <a:pt x="6353461" y="2777054"/>
                  </a:lnTo>
                  <a:lnTo>
                    <a:pt x="6447624" y="2788993"/>
                  </a:lnTo>
                  <a:lnTo>
                    <a:pt x="6591003" y="2809417"/>
                  </a:lnTo>
                  <a:lnTo>
                    <a:pt x="6736751" y="2832580"/>
                  </a:lnTo>
                  <a:lnTo>
                    <a:pt x="6934397" y="2867185"/>
                  </a:lnTo>
                  <a:lnTo>
                    <a:pt x="7186061" y="2915373"/>
                  </a:lnTo>
                  <a:lnTo>
                    <a:pt x="8592048" y="3210084"/>
                  </a:lnTo>
                  <a:lnTo>
                    <a:pt x="8905236" y="3268914"/>
                  </a:lnTo>
                  <a:lnTo>
                    <a:pt x="9112208" y="3303922"/>
                  </a:lnTo>
                  <a:lnTo>
                    <a:pt x="9266116" y="3327439"/>
                  </a:lnTo>
                  <a:lnTo>
                    <a:pt x="9418654" y="3348259"/>
                  </a:lnTo>
                  <a:lnTo>
                    <a:pt x="9569604" y="3366070"/>
                  </a:lnTo>
                  <a:lnTo>
                    <a:pt x="9669250" y="3376116"/>
                  </a:lnTo>
                  <a:lnTo>
                    <a:pt x="9768030" y="3384592"/>
                  </a:lnTo>
                  <a:lnTo>
                    <a:pt x="9865881" y="3391405"/>
                  </a:lnTo>
                  <a:lnTo>
                    <a:pt x="9962739" y="3396462"/>
                  </a:lnTo>
                  <a:lnTo>
                    <a:pt x="10058540" y="3399670"/>
                  </a:lnTo>
                  <a:lnTo>
                    <a:pt x="10106025" y="3400552"/>
                  </a:lnTo>
                  <a:lnTo>
                    <a:pt x="10201857" y="3401126"/>
                  </a:lnTo>
                  <a:lnTo>
                    <a:pt x="10299050" y="3400328"/>
                  </a:lnTo>
                  <a:lnTo>
                    <a:pt x="10447149" y="3396679"/>
                  </a:lnTo>
                  <a:lnTo>
                    <a:pt x="10597684" y="3390255"/>
                  </a:lnTo>
                  <a:lnTo>
                    <a:pt x="10750276" y="3381243"/>
                  </a:lnTo>
                  <a:lnTo>
                    <a:pt x="10956281" y="3365523"/>
                  </a:lnTo>
                  <a:lnTo>
                    <a:pt x="11164380" y="3345978"/>
                  </a:lnTo>
                  <a:lnTo>
                    <a:pt x="11426085" y="3316843"/>
                  </a:lnTo>
                  <a:lnTo>
                    <a:pt x="11740146" y="3276129"/>
                  </a:lnTo>
                  <a:lnTo>
                    <a:pt x="12153964" y="3214537"/>
                  </a:lnTo>
                  <a:lnTo>
                    <a:pt x="12192000" y="3208476"/>
                  </a:lnTo>
                  <a:lnTo>
                    <a:pt x="12192000" y="2738947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8388" y="171225"/>
              <a:ext cx="100925" cy="1009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76861" y="88646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7" y="0"/>
                  </a:moveTo>
                  <a:lnTo>
                    <a:pt x="0" y="88646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0732" y="265556"/>
              <a:ext cx="104013" cy="1040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705" y="399799"/>
              <a:ext cx="210960" cy="2109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8456" y="235838"/>
              <a:ext cx="213995" cy="186055"/>
            </a:xfrm>
            <a:custGeom>
              <a:avLst/>
              <a:gdLst/>
              <a:ahLst/>
              <a:cxnLst/>
              <a:rect l="l" t="t" r="r" b="b"/>
              <a:pathLst>
                <a:path w="213994" h="186054">
                  <a:moveTo>
                    <a:pt x="106476" y="0"/>
                  </a:moveTo>
                  <a:lnTo>
                    <a:pt x="0" y="185292"/>
                  </a:lnTo>
                  <a:lnTo>
                    <a:pt x="213690" y="185673"/>
                  </a:lnTo>
                  <a:lnTo>
                    <a:pt x="10647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649" y="605536"/>
              <a:ext cx="217563" cy="2175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5248" y="1844014"/>
              <a:ext cx="7622285" cy="39930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2204" y="3185134"/>
              <a:ext cx="9086850" cy="367286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89858" y="2895091"/>
            <a:ext cx="6026785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8820">
              <a:lnSpc>
                <a:spcPct val="100000"/>
              </a:lnSpc>
              <a:spcBef>
                <a:spcPts val="95"/>
              </a:spcBef>
            </a:pPr>
            <a:r>
              <a:rPr sz="8800" b="1" spc="204" dirty="0">
                <a:solidFill>
                  <a:srgbClr val="FFFFFF"/>
                </a:solidFill>
                <a:latin typeface="Arial"/>
                <a:cs typeface="Arial"/>
              </a:rPr>
              <a:t>Variable </a:t>
            </a:r>
            <a:r>
              <a:rPr sz="8800" b="1" spc="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800" b="1" spc="-220" dirty="0">
                <a:solidFill>
                  <a:srgbClr val="FFFFFF"/>
                </a:solidFill>
                <a:latin typeface="Arial"/>
                <a:cs typeface="Arial"/>
              </a:rPr>
              <a:t>Precedence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Ansible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1677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Variable</a:t>
            </a:r>
            <a:r>
              <a:rPr sz="1400" spc="-7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Precedence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1510283"/>
            <a:ext cx="3345179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/etc/ansible/hosts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8200" y="1879092"/>
            <a:ext cx="6781800" cy="3048000"/>
          </a:xfrm>
          <a:custGeom>
            <a:avLst/>
            <a:gdLst/>
            <a:ahLst/>
            <a:cxnLst/>
            <a:rect l="l" t="t" r="r" b="b"/>
            <a:pathLst>
              <a:path w="6781800" h="3048000">
                <a:moveTo>
                  <a:pt x="6781800" y="0"/>
                </a:moveTo>
                <a:lnTo>
                  <a:pt x="0" y="0"/>
                </a:lnTo>
                <a:lnTo>
                  <a:pt x="0" y="3047999"/>
                </a:lnTo>
                <a:lnTo>
                  <a:pt x="6781800" y="3047999"/>
                </a:lnTo>
                <a:lnTo>
                  <a:pt x="67818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6939" y="1902332"/>
            <a:ext cx="33604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A6E12D"/>
                </a:solidFill>
                <a:latin typeface="Consolas"/>
                <a:cs typeface="Consolas"/>
              </a:rPr>
              <a:t>web1 ansible_host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172.20.1.100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A6E12D"/>
                </a:solidFill>
                <a:latin typeface="Consolas"/>
                <a:cs typeface="Consolas"/>
              </a:rPr>
              <a:t>web2 ansible_host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172.20.1.101 </a:t>
            </a:r>
            <a:r>
              <a:rPr sz="1600" spc="-8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A6E12D"/>
                </a:solidFill>
                <a:latin typeface="Consolas"/>
                <a:cs typeface="Consolas"/>
              </a:rPr>
              <a:t>web3</a:t>
            </a:r>
            <a:r>
              <a:rPr sz="1600" spc="-35" dirty="0">
                <a:solidFill>
                  <a:srgbClr val="A6E12D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A6E12D"/>
                </a:solidFill>
                <a:latin typeface="Consolas"/>
                <a:cs typeface="Consolas"/>
              </a:rPr>
              <a:t>ansible_host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172.20.1.102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6939" y="3121913"/>
            <a:ext cx="147256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[</a:t>
            </a: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web_server</a:t>
            </a:r>
            <a:r>
              <a:rPr sz="1600" spc="-30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600" spc="-5" dirty="0">
                <a:solidFill>
                  <a:srgbClr val="F82571"/>
                </a:solidFill>
                <a:latin typeface="Consolas"/>
                <a:cs typeface="Consolas"/>
              </a:rPr>
              <a:t>]  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web1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Web2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web3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6939" y="4341367"/>
            <a:ext cx="2026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[web_servers</a:t>
            </a:r>
            <a:r>
              <a:rPr sz="1600" spc="-10" dirty="0">
                <a:solidFill>
                  <a:srgbClr val="FFD146"/>
                </a:solidFill>
                <a:latin typeface="Consolas"/>
                <a:cs typeface="Consolas"/>
              </a:rPr>
              <a:t>: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vars]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9639" y="4650065"/>
            <a:ext cx="200215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600" spc="-10" dirty="0">
                <a:solidFill>
                  <a:srgbClr val="92D050"/>
                </a:solidFill>
                <a:latin typeface="Consolas"/>
                <a:cs typeface="Consolas"/>
              </a:rPr>
              <a:t>dns_serve</a:t>
            </a:r>
            <a:r>
              <a:rPr sz="1600" spc="-5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600" spc="-1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sz="1600" spc="-25" dirty="0">
                <a:solidFill>
                  <a:srgbClr val="E6DB74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5.</a:t>
            </a:r>
            <a:r>
              <a:rPr sz="1600" spc="-10" dirty="0">
                <a:solidFill>
                  <a:srgbClr val="E6DB74"/>
                </a:solidFill>
                <a:latin typeface="Consolas"/>
                <a:cs typeface="Consolas"/>
              </a:rPr>
              <a:t>5</a:t>
            </a:r>
            <a:r>
              <a:rPr sz="1600" spc="-5" dirty="0">
                <a:solidFill>
                  <a:srgbClr val="E6DB74"/>
                </a:solidFill>
                <a:latin typeface="Consolas"/>
                <a:cs typeface="Consolas"/>
              </a:rPr>
              <a:t>.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23057" y="5104129"/>
            <a:ext cx="2202180" cy="1665605"/>
            <a:chOff x="2623057" y="5104129"/>
            <a:chExt cx="2202180" cy="1665605"/>
          </a:xfrm>
        </p:grpSpPr>
        <p:sp>
          <p:nvSpPr>
            <p:cNvPr id="18" name="object 18"/>
            <p:cNvSpPr/>
            <p:nvPr/>
          </p:nvSpPr>
          <p:spPr>
            <a:xfrm>
              <a:off x="2635757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8" y="0"/>
                  </a:moveTo>
                  <a:lnTo>
                    <a:pt x="273304" y="0"/>
                  </a:lnTo>
                  <a:lnTo>
                    <a:pt x="224194" y="4405"/>
                  </a:lnTo>
                  <a:lnTo>
                    <a:pt x="177965" y="17106"/>
                  </a:lnTo>
                  <a:lnTo>
                    <a:pt x="135391" y="37328"/>
                  </a:lnTo>
                  <a:lnTo>
                    <a:pt x="97244" y="64299"/>
                  </a:lnTo>
                  <a:lnTo>
                    <a:pt x="64299" y="97244"/>
                  </a:lnTo>
                  <a:lnTo>
                    <a:pt x="37328" y="135391"/>
                  </a:lnTo>
                  <a:lnTo>
                    <a:pt x="17106" y="177965"/>
                  </a:lnTo>
                  <a:lnTo>
                    <a:pt x="4405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5" y="1415637"/>
                  </a:lnTo>
                  <a:lnTo>
                    <a:pt x="17106" y="1461877"/>
                  </a:lnTo>
                  <a:lnTo>
                    <a:pt x="37328" y="1504457"/>
                  </a:lnTo>
                  <a:lnTo>
                    <a:pt x="64299" y="1542603"/>
                  </a:lnTo>
                  <a:lnTo>
                    <a:pt x="97244" y="1575544"/>
                  </a:lnTo>
                  <a:lnTo>
                    <a:pt x="135391" y="1602509"/>
                  </a:lnTo>
                  <a:lnTo>
                    <a:pt x="177965" y="1622725"/>
                  </a:lnTo>
                  <a:lnTo>
                    <a:pt x="224194" y="1635420"/>
                  </a:lnTo>
                  <a:lnTo>
                    <a:pt x="273304" y="1639824"/>
                  </a:lnTo>
                  <a:lnTo>
                    <a:pt x="1902968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35757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5" y="224194"/>
                  </a:lnTo>
                  <a:lnTo>
                    <a:pt x="17106" y="177965"/>
                  </a:lnTo>
                  <a:lnTo>
                    <a:pt x="37328" y="135391"/>
                  </a:lnTo>
                  <a:lnTo>
                    <a:pt x="64299" y="97244"/>
                  </a:lnTo>
                  <a:lnTo>
                    <a:pt x="97244" y="64299"/>
                  </a:lnTo>
                  <a:lnTo>
                    <a:pt x="135391" y="37328"/>
                  </a:lnTo>
                  <a:lnTo>
                    <a:pt x="177965" y="17106"/>
                  </a:lnTo>
                  <a:lnTo>
                    <a:pt x="224194" y="4405"/>
                  </a:lnTo>
                  <a:lnTo>
                    <a:pt x="273304" y="0"/>
                  </a:lnTo>
                  <a:lnTo>
                    <a:pt x="1902968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8" y="1639824"/>
                  </a:lnTo>
                  <a:lnTo>
                    <a:pt x="273304" y="1639824"/>
                  </a:lnTo>
                  <a:lnTo>
                    <a:pt x="224194" y="1635420"/>
                  </a:lnTo>
                  <a:lnTo>
                    <a:pt x="177965" y="1622725"/>
                  </a:lnTo>
                  <a:lnTo>
                    <a:pt x="135391" y="1602509"/>
                  </a:lnTo>
                  <a:lnTo>
                    <a:pt x="97244" y="1575544"/>
                  </a:lnTo>
                  <a:lnTo>
                    <a:pt x="64299" y="1542603"/>
                  </a:lnTo>
                  <a:lnTo>
                    <a:pt x="37328" y="1504457"/>
                  </a:lnTo>
                  <a:lnTo>
                    <a:pt x="17106" y="1461877"/>
                  </a:lnTo>
                  <a:lnTo>
                    <a:pt x="4405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499230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95926" y="5104129"/>
            <a:ext cx="2202180" cy="1665605"/>
            <a:chOff x="4995926" y="5104129"/>
            <a:chExt cx="2202180" cy="1665605"/>
          </a:xfrm>
        </p:grpSpPr>
        <p:sp>
          <p:nvSpPr>
            <p:cNvPr id="22" name="object 22"/>
            <p:cNvSpPr/>
            <p:nvPr/>
          </p:nvSpPr>
          <p:spPr>
            <a:xfrm>
              <a:off x="5008626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8" y="0"/>
                  </a:moveTo>
                  <a:lnTo>
                    <a:pt x="273303" y="0"/>
                  </a:lnTo>
                  <a:lnTo>
                    <a:pt x="224194" y="4405"/>
                  </a:lnTo>
                  <a:lnTo>
                    <a:pt x="177965" y="17106"/>
                  </a:lnTo>
                  <a:lnTo>
                    <a:pt x="135391" y="37328"/>
                  </a:lnTo>
                  <a:lnTo>
                    <a:pt x="97244" y="64299"/>
                  </a:lnTo>
                  <a:lnTo>
                    <a:pt x="64299" y="97244"/>
                  </a:lnTo>
                  <a:lnTo>
                    <a:pt x="37328" y="135391"/>
                  </a:lnTo>
                  <a:lnTo>
                    <a:pt x="17106" y="177965"/>
                  </a:lnTo>
                  <a:lnTo>
                    <a:pt x="4405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5" y="1415637"/>
                  </a:lnTo>
                  <a:lnTo>
                    <a:pt x="17106" y="1461877"/>
                  </a:lnTo>
                  <a:lnTo>
                    <a:pt x="37328" y="1504457"/>
                  </a:lnTo>
                  <a:lnTo>
                    <a:pt x="64299" y="1542603"/>
                  </a:lnTo>
                  <a:lnTo>
                    <a:pt x="97244" y="1575544"/>
                  </a:lnTo>
                  <a:lnTo>
                    <a:pt x="135391" y="1602509"/>
                  </a:lnTo>
                  <a:lnTo>
                    <a:pt x="177965" y="1622725"/>
                  </a:lnTo>
                  <a:lnTo>
                    <a:pt x="224194" y="1635420"/>
                  </a:lnTo>
                  <a:lnTo>
                    <a:pt x="273303" y="1639824"/>
                  </a:lnTo>
                  <a:lnTo>
                    <a:pt x="1902968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08626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5" y="224194"/>
                  </a:lnTo>
                  <a:lnTo>
                    <a:pt x="17106" y="177965"/>
                  </a:lnTo>
                  <a:lnTo>
                    <a:pt x="37328" y="135391"/>
                  </a:lnTo>
                  <a:lnTo>
                    <a:pt x="64299" y="97244"/>
                  </a:lnTo>
                  <a:lnTo>
                    <a:pt x="97244" y="64299"/>
                  </a:lnTo>
                  <a:lnTo>
                    <a:pt x="135391" y="37328"/>
                  </a:lnTo>
                  <a:lnTo>
                    <a:pt x="177965" y="17106"/>
                  </a:lnTo>
                  <a:lnTo>
                    <a:pt x="224194" y="4405"/>
                  </a:lnTo>
                  <a:lnTo>
                    <a:pt x="273303" y="0"/>
                  </a:lnTo>
                  <a:lnTo>
                    <a:pt x="1902968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8" y="1639824"/>
                  </a:lnTo>
                  <a:lnTo>
                    <a:pt x="273303" y="1639824"/>
                  </a:lnTo>
                  <a:lnTo>
                    <a:pt x="224194" y="1635420"/>
                  </a:lnTo>
                  <a:lnTo>
                    <a:pt x="177965" y="1622725"/>
                  </a:lnTo>
                  <a:lnTo>
                    <a:pt x="135391" y="1602509"/>
                  </a:lnTo>
                  <a:lnTo>
                    <a:pt x="97244" y="1575544"/>
                  </a:lnTo>
                  <a:lnTo>
                    <a:pt x="64299" y="1542603"/>
                  </a:lnTo>
                  <a:lnTo>
                    <a:pt x="37328" y="1504457"/>
                  </a:lnTo>
                  <a:lnTo>
                    <a:pt x="17106" y="1461877"/>
                  </a:lnTo>
                  <a:lnTo>
                    <a:pt x="4405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872098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368793" y="5104129"/>
            <a:ext cx="2202180" cy="1665605"/>
            <a:chOff x="7368793" y="5104129"/>
            <a:chExt cx="2202180" cy="1665605"/>
          </a:xfrm>
        </p:grpSpPr>
        <p:sp>
          <p:nvSpPr>
            <p:cNvPr id="26" name="object 26"/>
            <p:cNvSpPr/>
            <p:nvPr/>
          </p:nvSpPr>
          <p:spPr>
            <a:xfrm>
              <a:off x="7381493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7" y="0"/>
                  </a:moveTo>
                  <a:lnTo>
                    <a:pt x="273303" y="0"/>
                  </a:lnTo>
                  <a:lnTo>
                    <a:pt x="224161" y="4405"/>
                  </a:lnTo>
                  <a:lnTo>
                    <a:pt x="177914" y="17106"/>
                  </a:lnTo>
                  <a:lnTo>
                    <a:pt x="135334" y="37328"/>
                  </a:lnTo>
                  <a:lnTo>
                    <a:pt x="97192" y="64299"/>
                  </a:lnTo>
                  <a:lnTo>
                    <a:pt x="64257" y="97244"/>
                  </a:lnTo>
                  <a:lnTo>
                    <a:pt x="37300" y="135391"/>
                  </a:lnTo>
                  <a:lnTo>
                    <a:pt x="17091" y="177965"/>
                  </a:lnTo>
                  <a:lnTo>
                    <a:pt x="4401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1" y="1415637"/>
                  </a:lnTo>
                  <a:lnTo>
                    <a:pt x="17091" y="1461877"/>
                  </a:lnTo>
                  <a:lnTo>
                    <a:pt x="37300" y="1504457"/>
                  </a:lnTo>
                  <a:lnTo>
                    <a:pt x="64257" y="1542603"/>
                  </a:lnTo>
                  <a:lnTo>
                    <a:pt x="97192" y="1575544"/>
                  </a:lnTo>
                  <a:lnTo>
                    <a:pt x="135334" y="1602509"/>
                  </a:lnTo>
                  <a:lnTo>
                    <a:pt x="177914" y="1622725"/>
                  </a:lnTo>
                  <a:lnTo>
                    <a:pt x="224161" y="1635420"/>
                  </a:lnTo>
                  <a:lnTo>
                    <a:pt x="273303" y="1639824"/>
                  </a:lnTo>
                  <a:lnTo>
                    <a:pt x="1902967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81493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1" y="224194"/>
                  </a:lnTo>
                  <a:lnTo>
                    <a:pt x="17091" y="177965"/>
                  </a:lnTo>
                  <a:lnTo>
                    <a:pt x="37300" y="135391"/>
                  </a:lnTo>
                  <a:lnTo>
                    <a:pt x="64257" y="97244"/>
                  </a:lnTo>
                  <a:lnTo>
                    <a:pt x="97192" y="64299"/>
                  </a:lnTo>
                  <a:lnTo>
                    <a:pt x="135334" y="37328"/>
                  </a:lnTo>
                  <a:lnTo>
                    <a:pt x="177914" y="17106"/>
                  </a:lnTo>
                  <a:lnTo>
                    <a:pt x="224161" y="4405"/>
                  </a:lnTo>
                  <a:lnTo>
                    <a:pt x="273303" y="0"/>
                  </a:lnTo>
                  <a:lnTo>
                    <a:pt x="1902967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7" y="1639824"/>
                  </a:lnTo>
                  <a:lnTo>
                    <a:pt x="273303" y="1639824"/>
                  </a:lnTo>
                  <a:lnTo>
                    <a:pt x="224161" y="1635420"/>
                  </a:lnTo>
                  <a:lnTo>
                    <a:pt x="177914" y="1622725"/>
                  </a:lnTo>
                  <a:lnTo>
                    <a:pt x="135334" y="1602509"/>
                  </a:lnTo>
                  <a:lnTo>
                    <a:pt x="97192" y="1575544"/>
                  </a:lnTo>
                  <a:lnTo>
                    <a:pt x="64257" y="1542603"/>
                  </a:lnTo>
                  <a:lnTo>
                    <a:pt x="37300" y="1504457"/>
                  </a:lnTo>
                  <a:lnTo>
                    <a:pt x="17091" y="1461877"/>
                  </a:lnTo>
                  <a:lnTo>
                    <a:pt x="4401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245220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3576" y="4641377"/>
            <a:ext cx="1869439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er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v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e</a:t>
            </a:r>
            <a:r>
              <a:rPr sz="1400" spc="-20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0.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5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.5.3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3576" y="4641377"/>
            <a:ext cx="1869439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er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v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e</a:t>
            </a:r>
            <a:r>
              <a:rPr sz="1400" spc="-20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0.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5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.5.3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1832" y="4562855"/>
            <a:ext cx="2110740" cy="307975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107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5"/>
              </a:spcBef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n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er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v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e</a:t>
            </a:r>
            <a:r>
              <a:rPr sz="1400" spc="-20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0.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5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.5.3</a:t>
            </a:r>
            <a:r>
              <a:rPr sz="1400" spc="-5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400" spc="-7" baseline="-6944" dirty="0">
                <a:solidFill>
                  <a:srgbClr val="E6DB74"/>
                </a:solidFill>
                <a:latin typeface="Consolas"/>
                <a:cs typeface="Consolas"/>
              </a:rPr>
              <a:t>3</a:t>
            </a:r>
            <a:endParaRPr sz="2400" baseline="-6944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95038" y="2173351"/>
            <a:ext cx="189483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dns_server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10.5.5.4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545066" y="3090926"/>
            <a:ext cx="2200275" cy="351790"/>
            <a:chOff x="9545066" y="3090926"/>
            <a:chExt cx="2200275" cy="351790"/>
          </a:xfrm>
        </p:grpSpPr>
        <p:sp>
          <p:nvSpPr>
            <p:cNvPr id="34" name="object 34"/>
            <p:cNvSpPr/>
            <p:nvPr/>
          </p:nvSpPr>
          <p:spPr>
            <a:xfrm>
              <a:off x="9557766" y="3103626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2120391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4748" y="326136"/>
                  </a:lnTo>
                  <a:lnTo>
                    <a:pt x="2174748" y="54356"/>
                  </a:lnTo>
                  <a:lnTo>
                    <a:pt x="212039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557766" y="3103626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0" y="0"/>
                  </a:moveTo>
                  <a:lnTo>
                    <a:pt x="2120391" y="0"/>
                  </a:lnTo>
                  <a:lnTo>
                    <a:pt x="2174748" y="54356"/>
                  </a:lnTo>
                  <a:lnTo>
                    <a:pt x="2174748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227944" y="3154807"/>
            <a:ext cx="806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Host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545066" y="2630677"/>
            <a:ext cx="2200275" cy="351790"/>
            <a:chOff x="9545066" y="2630677"/>
            <a:chExt cx="2200275" cy="351790"/>
          </a:xfrm>
        </p:grpSpPr>
        <p:sp>
          <p:nvSpPr>
            <p:cNvPr id="38" name="object 38"/>
            <p:cNvSpPr/>
            <p:nvPr/>
          </p:nvSpPr>
          <p:spPr>
            <a:xfrm>
              <a:off x="9557766" y="2643377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2120391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4748" y="326136"/>
                  </a:lnTo>
                  <a:lnTo>
                    <a:pt x="2174748" y="54356"/>
                  </a:lnTo>
                  <a:lnTo>
                    <a:pt x="212039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557766" y="2643377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0" y="0"/>
                  </a:moveTo>
                  <a:lnTo>
                    <a:pt x="2120391" y="0"/>
                  </a:lnTo>
                  <a:lnTo>
                    <a:pt x="2174748" y="54356"/>
                  </a:lnTo>
                  <a:lnTo>
                    <a:pt x="2174748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165460" y="2694177"/>
            <a:ext cx="933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Group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894819" y="2570988"/>
            <a:ext cx="76200" cy="1064895"/>
          </a:xfrm>
          <a:custGeom>
            <a:avLst/>
            <a:gdLst/>
            <a:ahLst/>
            <a:cxnLst/>
            <a:rect l="l" t="t" r="r" b="b"/>
            <a:pathLst>
              <a:path w="76200" h="1064895">
                <a:moveTo>
                  <a:pt x="31750" y="988695"/>
                </a:moveTo>
                <a:lnTo>
                  <a:pt x="0" y="988695"/>
                </a:lnTo>
                <a:lnTo>
                  <a:pt x="38100" y="1064895"/>
                </a:lnTo>
                <a:lnTo>
                  <a:pt x="69850" y="1001395"/>
                </a:lnTo>
                <a:lnTo>
                  <a:pt x="31750" y="1001395"/>
                </a:lnTo>
                <a:lnTo>
                  <a:pt x="31750" y="988695"/>
                </a:lnTo>
                <a:close/>
              </a:path>
              <a:path w="76200" h="1064895">
                <a:moveTo>
                  <a:pt x="44450" y="0"/>
                </a:moveTo>
                <a:lnTo>
                  <a:pt x="31750" y="0"/>
                </a:lnTo>
                <a:lnTo>
                  <a:pt x="31750" y="1001395"/>
                </a:lnTo>
                <a:lnTo>
                  <a:pt x="44450" y="1001395"/>
                </a:lnTo>
                <a:lnTo>
                  <a:pt x="44450" y="0"/>
                </a:lnTo>
                <a:close/>
              </a:path>
              <a:path w="76200" h="1064895">
                <a:moveTo>
                  <a:pt x="76200" y="988695"/>
                </a:moveTo>
                <a:lnTo>
                  <a:pt x="44450" y="988695"/>
                </a:lnTo>
                <a:lnTo>
                  <a:pt x="44450" y="1001395"/>
                </a:lnTo>
                <a:lnTo>
                  <a:pt x="69850" y="1001395"/>
                </a:lnTo>
                <a:lnTo>
                  <a:pt x="76200" y="988695"/>
                </a:lnTo>
                <a:close/>
              </a:path>
            </a:pathLst>
          </a:custGeom>
          <a:solidFill>
            <a:srgbClr val="E846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1677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Variable</a:t>
            </a:r>
            <a:r>
              <a:rPr sz="1400" spc="-7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Precedence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23057" y="5104129"/>
            <a:ext cx="2202180" cy="1665605"/>
            <a:chOff x="2623057" y="5104129"/>
            <a:chExt cx="2202180" cy="1665605"/>
          </a:xfrm>
        </p:grpSpPr>
        <p:sp>
          <p:nvSpPr>
            <p:cNvPr id="12" name="object 12"/>
            <p:cNvSpPr/>
            <p:nvPr/>
          </p:nvSpPr>
          <p:spPr>
            <a:xfrm>
              <a:off x="2635757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8" y="0"/>
                  </a:moveTo>
                  <a:lnTo>
                    <a:pt x="273304" y="0"/>
                  </a:lnTo>
                  <a:lnTo>
                    <a:pt x="224194" y="4405"/>
                  </a:lnTo>
                  <a:lnTo>
                    <a:pt x="177965" y="17106"/>
                  </a:lnTo>
                  <a:lnTo>
                    <a:pt x="135391" y="37328"/>
                  </a:lnTo>
                  <a:lnTo>
                    <a:pt x="97244" y="64299"/>
                  </a:lnTo>
                  <a:lnTo>
                    <a:pt x="64299" y="97244"/>
                  </a:lnTo>
                  <a:lnTo>
                    <a:pt x="37328" y="135391"/>
                  </a:lnTo>
                  <a:lnTo>
                    <a:pt x="17106" y="177965"/>
                  </a:lnTo>
                  <a:lnTo>
                    <a:pt x="4405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5" y="1415637"/>
                  </a:lnTo>
                  <a:lnTo>
                    <a:pt x="17106" y="1461877"/>
                  </a:lnTo>
                  <a:lnTo>
                    <a:pt x="37328" y="1504457"/>
                  </a:lnTo>
                  <a:lnTo>
                    <a:pt x="64299" y="1542603"/>
                  </a:lnTo>
                  <a:lnTo>
                    <a:pt x="97244" y="1575544"/>
                  </a:lnTo>
                  <a:lnTo>
                    <a:pt x="135391" y="1602509"/>
                  </a:lnTo>
                  <a:lnTo>
                    <a:pt x="177965" y="1622725"/>
                  </a:lnTo>
                  <a:lnTo>
                    <a:pt x="224194" y="1635420"/>
                  </a:lnTo>
                  <a:lnTo>
                    <a:pt x="273304" y="1639824"/>
                  </a:lnTo>
                  <a:lnTo>
                    <a:pt x="1902968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35757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5" y="224194"/>
                  </a:lnTo>
                  <a:lnTo>
                    <a:pt x="17106" y="177965"/>
                  </a:lnTo>
                  <a:lnTo>
                    <a:pt x="37328" y="135391"/>
                  </a:lnTo>
                  <a:lnTo>
                    <a:pt x="64299" y="97244"/>
                  </a:lnTo>
                  <a:lnTo>
                    <a:pt x="97244" y="64299"/>
                  </a:lnTo>
                  <a:lnTo>
                    <a:pt x="135391" y="37328"/>
                  </a:lnTo>
                  <a:lnTo>
                    <a:pt x="177965" y="17106"/>
                  </a:lnTo>
                  <a:lnTo>
                    <a:pt x="224194" y="4405"/>
                  </a:lnTo>
                  <a:lnTo>
                    <a:pt x="273304" y="0"/>
                  </a:lnTo>
                  <a:lnTo>
                    <a:pt x="1902968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8" y="1639824"/>
                  </a:lnTo>
                  <a:lnTo>
                    <a:pt x="273304" y="1639824"/>
                  </a:lnTo>
                  <a:lnTo>
                    <a:pt x="224194" y="1635420"/>
                  </a:lnTo>
                  <a:lnTo>
                    <a:pt x="177965" y="1622725"/>
                  </a:lnTo>
                  <a:lnTo>
                    <a:pt x="135391" y="1602509"/>
                  </a:lnTo>
                  <a:lnTo>
                    <a:pt x="97244" y="1575544"/>
                  </a:lnTo>
                  <a:lnTo>
                    <a:pt x="64299" y="1542603"/>
                  </a:lnTo>
                  <a:lnTo>
                    <a:pt x="37328" y="1504457"/>
                  </a:lnTo>
                  <a:lnTo>
                    <a:pt x="17106" y="1461877"/>
                  </a:lnTo>
                  <a:lnTo>
                    <a:pt x="4405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99230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95926" y="5104129"/>
            <a:ext cx="2202180" cy="1665605"/>
            <a:chOff x="4995926" y="5104129"/>
            <a:chExt cx="2202180" cy="1665605"/>
          </a:xfrm>
        </p:grpSpPr>
        <p:sp>
          <p:nvSpPr>
            <p:cNvPr id="16" name="object 16"/>
            <p:cNvSpPr/>
            <p:nvPr/>
          </p:nvSpPr>
          <p:spPr>
            <a:xfrm>
              <a:off x="5008626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8" y="0"/>
                  </a:moveTo>
                  <a:lnTo>
                    <a:pt x="273303" y="0"/>
                  </a:lnTo>
                  <a:lnTo>
                    <a:pt x="224194" y="4405"/>
                  </a:lnTo>
                  <a:lnTo>
                    <a:pt x="177965" y="17106"/>
                  </a:lnTo>
                  <a:lnTo>
                    <a:pt x="135391" y="37328"/>
                  </a:lnTo>
                  <a:lnTo>
                    <a:pt x="97244" y="64299"/>
                  </a:lnTo>
                  <a:lnTo>
                    <a:pt x="64299" y="97244"/>
                  </a:lnTo>
                  <a:lnTo>
                    <a:pt x="37328" y="135391"/>
                  </a:lnTo>
                  <a:lnTo>
                    <a:pt x="17106" y="177965"/>
                  </a:lnTo>
                  <a:lnTo>
                    <a:pt x="4405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5" y="1415637"/>
                  </a:lnTo>
                  <a:lnTo>
                    <a:pt x="17106" y="1461877"/>
                  </a:lnTo>
                  <a:lnTo>
                    <a:pt x="37328" y="1504457"/>
                  </a:lnTo>
                  <a:lnTo>
                    <a:pt x="64299" y="1542603"/>
                  </a:lnTo>
                  <a:lnTo>
                    <a:pt x="97244" y="1575544"/>
                  </a:lnTo>
                  <a:lnTo>
                    <a:pt x="135391" y="1602509"/>
                  </a:lnTo>
                  <a:lnTo>
                    <a:pt x="177965" y="1622725"/>
                  </a:lnTo>
                  <a:lnTo>
                    <a:pt x="224194" y="1635420"/>
                  </a:lnTo>
                  <a:lnTo>
                    <a:pt x="273303" y="1639824"/>
                  </a:lnTo>
                  <a:lnTo>
                    <a:pt x="1902968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08626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5" y="224194"/>
                  </a:lnTo>
                  <a:lnTo>
                    <a:pt x="17106" y="177965"/>
                  </a:lnTo>
                  <a:lnTo>
                    <a:pt x="37328" y="135391"/>
                  </a:lnTo>
                  <a:lnTo>
                    <a:pt x="64299" y="97244"/>
                  </a:lnTo>
                  <a:lnTo>
                    <a:pt x="97244" y="64299"/>
                  </a:lnTo>
                  <a:lnTo>
                    <a:pt x="135391" y="37328"/>
                  </a:lnTo>
                  <a:lnTo>
                    <a:pt x="177965" y="17106"/>
                  </a:lnTo>
                  <a:lnTo>
                    <a:pt x="224194" y="4405"/>
                  </a:lnTo>
                  <a:lnTo>
                    <a:pt x="273303" y="0"/>
                  </a:lnTo>
                  <a:lnTo>
                    <a:pt x="1902968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8" y="1639824"/>
                  </a:lnTo>
                  <a:lnTo>
                    <a:pt x="273303" y="1639824"/>
                  </a:lnTo>
                  <a:lnTo>
                    <a:pt x="224194" y="1635420"/>
                  </a:lnTo>
                  <a:lnTo>
                    <a:pt x="177965" y="1622725"/>
                  </a:lnTo>
                  <a:lnTo>
                    <a:pt x="135391" y="1602509"/>
                  </a:lnTo>
                  <a:lnTo>
                    <a:pt x="97244" y="1575544"/>
                  </a:lnTo>
                  <a:lnTo>
                    <a:pt x="64299" y="1542603"/>
                  </a:lnTo>
                  <a:lnTo>
                    <a:pt x="37328" y="1504457"/>
                  </a:lnTo>
                  <a:lnTo>
                    <a:pt x="17106" y="1461877"/>
                  </a:lnTo>
                  <a:lnTo>
                    <a:pt x="4405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72098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68793" y="5104129"/>
            <a:ext cx="2202180" cy="1665605"/>
            <a:chOff x="7368793" y="5104129"/>
            <a:chExt cx="2202180" cy="1665605"/>
          </a:xfrm>
        </p:grpSpPr>
        <p:sp>
          <p:nvSpPr>
            <p:cNvPr id="20" name="object 20"/>
            <p:cNvSpPr/>
            <p:nvPr/>
          </p:nvSpPr>
          <p:spPr>
            <a:xfrm>
              <a:off x="7381493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7" y="0"/>
                  </a:moveTo>
                  <a:lnTo>
                    <a:pt x="273303" y="0"/>
                  </a:lnTo>
                  <a:lnTo>
                    <a:pt x="224161" y="4405"/>
                  </a:lnTo>
                  <a:lnTo>
                    <a:pt x="177914" y="17106"/>
                  </a:lnTo>
                  <a:lnTo>
                    <a:pt x="135334" y="37328"/>
                  </a:lnTo>
                  <a:lnTo>
                    <a:pt x="97192" y="64299"/>
                  </a:lnTo>
                  <a:lnTo>
                    <a:pt x="64257" y="97244"/>
                  </a:lnTo>
                  <a:lnTo>
                    <a:pt x="37300" y="135391"/>
                  </a:lnTo>
                  <a:lnTo>
                    <a:pt x="17091" y="177965"/>
                  </a:lnTo>
                  <a:lnTo>
                    <a:pt x="4401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1" y="1415637"/>
                  </a:lnTo>
                  <a:lnTo>
                    <a:pt x="17091" y="1461877"/>
                  </a:lnTo>
                  <a:lnTo>
                    <a:pt x="37300" y="1504457"/>
                  </a:lnTo>
                  <a:lnTo>
                    <a:pt x="64257" y="1542603"/>
                  </a:lnTo>
                  <a:lnTo>
                    <a:pt x="97192" y="1575544"/>
                  </a:lnTo>
                  <a:lnTo>
                    <a:pt x="135334" y="1602509"/>
                  </a:lnTo>
                  <a:lnTo>
                    <a:pt x="177914" y="1622725"/>
                  </a:lnTo>
                  <a:lnTo>
                    <a:pt x="224161" y="1635420"/>
                  </a:lnTo>
                  <a:lnTo>
                    <a:pt x="273303" y="1639824"/>
                  </a:lnTo>
                  <a:lnTo>
                    <a:pt x="1902967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81493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1" y="224194"/>
                  </a:lnTo>
                  <a:lnTo>
                    <a:pt x="17091" y="177965"/>
                  </a:lnTo>
                  <a:lnTo>
                    <a:pt x="37300" y="135391"/>
                  </a:lnTo>
                  <a:lnTo>
                    <a:pt x="64257" y="97244"/>
                  </a:lnTo>
                  <a:lnTo>
                    <a:pt x="97192" y="64299"/>
                  </a:lnTo>
                  <a:lnTo>
                    <a:pt x="135334" y="37328"/>
                  </a:lnTo>
                  <a:lnTo>
                    <a:pt x="177914" y="17106"/>
                  </a:lnTo>
                  <a:lnTo>
                    <a:pt x="224161" y="4405"/>
                  </a:lnTo>
                  <a:lnTo>
                    <a:pt x="273303" y="0"/>
                  </a:lnTo>
                  <a:lnTo>
                    <a:pt x="1902967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7" y="1639824"/>
                  </a:lnTo>
                  <a:lnTo>
                    <a:pt x="273303" y="1639824"/>
                  </a:lnTo>
                  <a:lnTo>
                    <a:pt x="224161" y="1635420"/>
                  </a:lnTo>
                  <a:lnTo>
                    <a:pt x="177914" y="1622725"/>
                  </a:lnTo>
                  <a:lnTo>
                    <a:pt x="135334" y="1602509"/>
                  </a:lnTo>
                  <a:lnTo>
                    <a:pt x="97192" y="1575544"/>
                  </a:lnTo>
                  <a:lnTo>
                    <a:pt x="64257" y="1542603"/>
                  </a:lnTo>
                  <a:lnTo>
                    <a:pt x="37300" y="1504457"/>
                  </a:lnTo>
                  <a:lnTo>
                    <a:pt x="17091" y="1461877"/>
                  </a:lnTo>
                  <a:lnTo>
                    <a:pt x="4401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45220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69123" y="5394959"/>
            <a:ext cx="2072639" cy="307975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dns_server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10.5.5.3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86811" y="5394959"/>
            <a:ext cx="2072639" cy="307975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dns_server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10.5.5.3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87696" y="5476504"/>
            <a:ext cx="1869439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dns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se</a:t>
            </a:r>
            <a:r>
              <a:rPr sz="1400" spc="10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ver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0.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5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.5.3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96255" y="5394959"/>
            <a:ext cx="2072639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dns_server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10.5.5.4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13210" y="2640365"/>
            <a:ext cx="157543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server: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10.5.5.5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86660" y="2751707"/>
            <a:ext cx="2094864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15"/>
              </a:lnSpc>
            </a:pPr>
            <a:r>
              <a:rPr sz="1500" spc="-5" dirty="0">
                <a:solidFill>
                  <a:srgbClr val="F82571"/>
                </a:solidFill>
                <a:latin typeface="Consolas"/>
                <a:cs typeface="Consolas"/>
              </a:rPr>
              <a:t>dns_server: </a:t>
            </a:r>
            <a:r>
              <a:rPr sz="1500" spc="-5" dirty="0">
                <a:solidFill>
                  <a:srgbClr val="E6DB74"/>
                </a:solidFill>
                <a:latin typeface="Consolas"/>
                <a:cs typeface="Consolas"/>
              </a:rPr>
              <a:t>10.5.5.5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99233" y="2743452"/>
            <a:ext cx="2094864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15"/>
              </a:lnSpc>
            </a:pPr>
            <a:r>
              <a:rPr sz="1500" spc="-5" dirty="0">
                <a:solidFill>
                  <a:srgbClr val="F82571"/>
                </a:solidFill>
                <a:latin typeface="Consolas"/>
                <a:cs typeface="Consolas"/>
              </a:rPr>
              <a:t>dns_server: </a:t>
            </a:r>
            <a:r>
              <a:rPr sz="1500" spc="-5" dirty="0">
                <a:solidFill>
                  <a:srgbClr val="E6DB74"/>
                </a:solidFill>
                <a:latin typeface="Consolas"/>
                <a:cs typeface="Consolas"/>
              </a:rPr>
              <a:t>10.5.5.5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5172" y="1554480"/>
            <a:ext cx="6174105" cy="286258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Configure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DNS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  <a:p>
            <a:pPr marL="28892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400">
              <a:latin typeface="Consolas"/>
              <a:cs typeface="Consolas"/>
            </a:endParaRPr>
          </a:p>
          <a:p>
            <a:pPr marL="327025">
              <a:lnSpc>
                <a:spcPct val="100000"/>
              </a:lnSpc>
              <a:spcBef>
                <a:spcPts val="117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288925">
              <a:lnSpc>
                <a:spcPts val="1580"/>
              </a:lnSpc>
              <a:spcBef>
                <a:spcPts val="819"/>
              </a:spcBef>
            </a:pPr>
            <a:r>
              <a:rPr sz="2100" baseline="15873" dirty="0">
                <a:solidFill>
                  <a:srgbClr val="F82571"/>
                </a:solidFill>
                <a:latin typeface="Consolas"/>
                <a:cs typeface="Consolas"/>
              </a:rPr>
              <a:t>ta</a:t>
            </a:r>
            <a:r>
              <a:rPr sz="2100" spc="-705" baseline="15873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2100" spc="-457" baseline="35714" dirty="0">
                <a:solidFill>
                  <a:srgbClr val="F82571"/>
                </a:solidFill>
                <a:latin typeface="Consolas"/>
                <a:cs typeface="Consolas"/>
              </a:rPr>
              <a:t>d</a:t>
            </a:r>
            <a:r>
              <a:rPr sz="2100" spc="-697" baseline="15873" dirty="0">
                <a:solidFill>
                  <a:srgbClr val="F82571"/>
                </a:solidFill>
                <a:latin typeface="Consolas"/>
                <a:cs typeface="Consolas"/>
              </a:rPr>
              <a:t>k</a:t>
            </a:r>
            <a:r>
              <a:rPr sz="2100" spc="-457" baseline="35714" dirty="0">
                <a:solidFill>
                  <a:srgbClr val="F82571"/>
                </a:solidFill>
                <a:latin typeface="Consolas"/>
                <a:cs typeface="Consolas"/>
              </a:rPr>
              <a:t>n</a:t>
            </a:r>
            <a:r>
              <a:rPr sz="2100" spc="-705" baseline="15873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2100" spc="-450" baseline="35714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2100" spc="-712" baseline="15873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2100" baseline="35714" dirty="0">
                <a:solidFill>
                  <a:srgbClr val="F82571"/>
                </a:solidFill>
                <a:latin typeface="Consolas"/>
                <a:cs typeface="Consolas"/>
              </a:rPr>
              <a:t>_</a:t>
            </a:r>
            <a:r>
              <a:rPr sz="2100" spc="-75" baseline="35714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F82571"/>
                </a:solidFill>
                <a:latin typeface="Consolas"/>
                <a:cs typeface="Consolas"/>
              </a:rPr>
              <a:t>dns_</a:t>
            </a:r>
            <a:r>
              <a:rPr sz="1500" spc="-10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500" dirty="0">
                <a:solidFill>
                  <a:srgbClr val="F82571"/>
                </a:solidFill>
                <a:latin typeface="Consolas"/>
                <a:cs typeface="Consolas"/>
              </a:rPr>
              <a:t>erv</a:t>
            </a:r>
            <a:r>
              <a:rPr sz="1500" spc="-10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1500" spc="5" dirty="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sz="15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5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E6DB74"/>
                </a:solidFill>
                <a:latin typeface="Consolas"/>
                <a:cs typeface="Consolas"/>
              </a:rPr>
              <a:t>10</a:t>
            </a:r>
            <a:r>
              <a:rPr sz="1500" dirty="0">
                <a:solidFill>
                  <a:srgbClr val="E6DB74"/>
                </a:solidFill>
                <a:latin typeface="Consolas"/>
                <a:cs typeface="Consolas"/>
              </a:rPr>
              <a:t>.5.5</a:t>
            </a:r>
            <a:r>
              <a:rPr sz="1500" spc="-10" dirty="0">
                <a:solidFill>
                  <a:srgbClr val="E6DB74"/>
                </a:solidFill>
                <a:latin typeface="Consolas"/>
                <a:cs typeface="Consolas"/>
              </a:rPr>
              <a:t>.</a:t>
            </a:r>
            <a:r>
              <a:rPr sz="1500" dirty="0">
                <a:solidFill>
                  <a:srgbClr val="E6DB74"/>
                </a:solidFill>
                <a:latin typeface="Consolas"/>
                <a:cs typeface="Consolas"/>
              </a:rPr>
              <a:t>5</a:t>
            </a:r>
            <a:endParaRPr sz="1500">
              <a:latin typeface="Consolas"/>
              <a:cs typeface="Consolas"/>
            </a:endParaRPr>
          </a:p>
          <a:p>
            <a:pPr marL="288925">
              <a:lnSpc>
                <a:spcPts val="146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nsupdate:</a:t>
            </a:r>
            <a:endParaRPr sz="1400">
              <a:latin typeface="Consolas"/>
              <a:cs typeface="Consolas"/>
            </a:endParaRPr>
          </a:p>
          <a:p>
            <a:pPr marL="68199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server: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D146"/>
                </a:solidFill>
                <a:latin typeface="Consolas"/>
                <a:cs typeface="Consolas"/>
              </a:rPr>
              <a:t>‘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{{ dns_server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}}’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545066" y="3551173"/>
            <a:ext cx="2200275" cy="351790"/>
            <a:chOff x="9545066" y="3551173"/>
            <a:chExt cx="2200275" cy="351790"/>
          </a:xfrm>
        </p:grpSpPr>
        <p:sp>
          <p:nvSpPr>
            <p:cNvPr id="32" name="object 32"/>
            <p:cNvSpPr/>
            <p:nvPr/>
          </p:nvSpPr>
          <p:spPr>
            <a:xfrm>
              <a:off x="9557766" y="3563873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2120391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4748" y="326136"/>
                  </a:lnTo>
                  <a:lnTo>
                    <a:pt x="2174748" y="54356"/>
                  </a:lnTo>
                  <a:lnTo>
                    <a:pt x="212039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557766" y="3563873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0" y="0"/>
                  </a:moveTo>
                  <a:lnTo>
                    <a:pt x="2120391" y="0"/>
                  </a:lnTo>
                  <a:lnTo>
                    <a:pt x="2174748" y="54356"/>
                  </a:lnTo>
                  <a:lnTo>
                    <a:pt x="2174748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0238613" y="3615690"/>
            <a:ext cx="786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Play</a:t>
            </a: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545066" y="3090926"/>
            <a:ext cx="2200275" cy="351790"/>
            <a:chOff x="9545066" y="3090926"/>
            <a:chExt cx="2200275" cy="351790"/>
          </a:xfrm>
        </p:grpSpPr>
        <p:sp>
          <p:nvSpPr>
            <p:cNvPr id="36" name="object 36"/>
            <p:cNvSpPr/>
            <p:nvPr/>
          </p:nvSpPr>
          <p:spPr>
            <a:xfrm>
              <a:off x="9557766" y="3103626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2120391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4748" y="326136"/>
                  </a:lnTo>
                  <a:lnTo>
                    <a:pt x="2174748" y="54356"/>
                  </a:lnTo>
                  <a:lnTo>
                    <a:pt x="212039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57766" y="3103626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0" y="0"/>
                  </a:moveTo>
                  <a:lnTo>
                    <a:pt x="2120391" y="0"/>
                  </a:lnTo>
                  <a:lnTo>
                    <a:pt x="2174748" y="54356"/>
                  </a:lnTo>
                  <a:lnTo>
                    <a:pt x="2174748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227944" y="3154807"/>
            <a:ext cx="806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Host</a:t>
            </a:r>
            <a:r>
              <a:rPr sz="1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545066" y="2630677"/>
            <a:ext cx="2200275" cy="351790"/>
            <a:chOff x="9545066" y="2630677"/>
            <a:chExt cx="2200275" cy="351790"/>
          </a:xfrm>
        </p:grpSpPr>
        <p:sp>
          <p:nvSpPr>
            <p:cNvPr id="40" name="object 40"/>
            <p:cNvSpPr/>
            <p:nvPr/>
          </p:nvSpPr>
          <p:spPr>
            <a:xfrm>
              <a:off x="9557766" y="2643377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2120391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4748" y="326136"/>
                  </a:lnTo>
                  <a:lnTo>
                    <a:pt x="2174748" y="54356"/>
                  </a:lnTo>
                  <a:lnTo>
                    <a:pt x="212039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7766" y="2643377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0" y="0"/>
                  </a:moveTo>
                  <a:lnTo>
                    <a:pt x="2120391" y="0"/>
                  </a:lnTo>
                  <a:lnTo>
                    <a:pt x="2174748" y="54356"/>
                  </a:lnTo>
                  <a:lnTo>
                    <a:pt x="2174748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165460" y="2694177"/>
            <a:ext cx="933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Group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894819" y="2570988"/>
            <a:ext cx="76200" cy="1318895"/>
          </a:xfrm>
          <a:custGeom>
            <a:avLst/>
            <a:gdLst/>
            <a:ahLst/>
            <a:cxnLst/>
            <a:rect l="l" t="t" r="r" b="b"/>
            <a:pathLst>
              <a:path w="76200" h="1318895">
                <a:moveTo>
                  <a:pt x="31750" y="1242695"/>
                </a:moveTo>
                <a:lnTo>
                  <a:pt x="0" y="1242695"/>
                </a:lnTo>
                <a:lnTo>
                  <a:pt x="38100" y="1318895"/>
                </a:lnTo>
                <a:lnTo>
                  <a:pt x="69850" y="1255395"/>
                </a:lnTo>
                <a:lnTo>
                  <a:pt x="31750" y="1255395"/>
                </a:lnTo>
                <a:lnTo>
                  <a:pt x="31750" y="1242695"/>
                </a:lnTo>
                <a:close/>
              </a:path>
              <a:path w="76200" h="1318895">
                <a:moveTo>
                  <a:pt x="44450" y="0"/>
                </a:moveTo>
                <a:lnTo>
                  <a:pt x="31750" y="0"/>
                </a:lnTo>
                <a:lnTo>
                  <a:pt x="31750" y="1255395"/>
                </a:lnTo>
                <a:lnTo>
                  <a:pt x="44450" y="1255395"/>
                </a:lnTo>
                <a:lnTo>
                  <a:pt x="44450" y="0"/>
                </a:lnTo>
                <a:close/>
              </a:path>
              <a:path w="76200" h="1318895">
                <a:moveTo>
                  <a:pt x="76200" y="1242695"/>
                </a:moveTo>
                <a:lnTo>
                  <a:pt x="44450" y="1242695"/>
                </a:lnTo>
                <a:lnTo>
                  <a:pt x="44450" y="1255395"/>
                </a:lnTo>
                <a:lnTo>
                  <a:pt x="69850" y="1255395"/>
                </a:lnTo>
                <a:lnTo>
                  <a:pt x="76200" y="1242695"/>
                </a:lnTo>
                <a:close/>
              </a:path>
            </a:pathLst>
          </a:custGeom>
          <a:solidFill>
            <a:srgbClr val="E846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1677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Variable</a:t>
            </a:r>
            <a:r>
              <a:rPr sz="1400" spc="-7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Precedence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23057" y="5104129"/>
            <a:ext cx="2202180" cy="1665605"/>
            <a:chOff x="2623057" y="5104129"/>
            <a:chExt cx="2202180" cy="1665605"/>
          </a:xfrm>
        </p:grpSpPr>
        <p:sp>
          <p:nvSpPr>
            <p:cNvPr id="12" name="object 12"/>
            <p:cNvSpPr/>
            <p:nvPr/>
          </p:nvSpPr>
          <p:spPr>
            <a:xfrm>
              <a:off x="2635757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8" y="0"/>
                  </a:moveTo>
                  <a:lnTo>
                    <a:pt x="273304" y="0"/>
                  </a:lnTo>
                  <a:lnTo>
                    <a:pt x="224194" y="4405"/>
                  </a:lnTo>
                  <a:lnTo>
                    <a:pt x="177965" y="17106"/>
                  </a:lnTo>
                  <a:lnTo>
                    <a:pt x="135391" y="37328"/>
                  </a:lnTo>
                  <a:lnTo>
                    <a:pt x="97244" y="64299"/>
                  </a:lnTo>
                  <a:lnTo>
                    <a:pt x="64299" y="97244"/>
                  </a:lnTo>
                  <a:lnTo>
                    <a:pt x="37328" y="135391"/>
                  </a:lnTo>
                  <a:lnTo>
                    <a:pt x="17106" y="177965"/>
                  </a:lnTo>
                  <a:lnTo>
                    <a:pt x="4405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5" y="1415637"/>
                  </a:lnTo>
                  <a:lnTo>
                    <a:pt x="17106" y="1461877"/>
                  </a:lnTo>
                  <a:lnTo>
                    <a:pt x="37328" y="1504457"/>
                  </a:lnTo>
                  <a:lnTo>
                    <a:pt x="64299" y="1542603"/>
                  </a:lnTo>
                  <a:lnTo>
                    <a:pt x="97244" y="1575544"/>
                  </a:lnTo>
                  <a:lnTo>
                    <a:pt x="135391" y="1602509"/>
                  </a:lnTo>
                  <a:lnTo>
                    <a:pt x="177965" y="1622725"/>
                  </a:lnTo>
                  <a:lnTo>
                    <a:pt x="224194" y="1635420"/>
                  </a:lnTo>
                  <a:lnTo>
                    <a:pt x="273304" y="1639824"/>
                  </a:lnTo>
                  <a:lnTo>
                    <a:pt x="1902968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35757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5" y="224194"/>
                  </a:lnTo>
                  <a:lnTo>
                    <a:pt x="17106" y="177965"/>
                  </a:lnTo>
                  <a:lnTo>
                    <a:pt x="37328" y="135391"/>
                  </a:lnTo>
                  <a:lnTo>
                    <a:pt x="64299" y="97244"/>
                  </a:lnTo>
                  <a:lnTo>
                    <a:pt x="97244" y="64299"/>
                  </a:lnTo>
                  <a:lnTo>
                    <a:pt x="135391" y="37328"/>
                  </a:lnTo>
                  <a:lnTo>
                    <a:pt x="177965" y="17106"/>
                  </a:lnTo>
                  <a:lnTo>
                    <a:pt x="224194" y="4405"/>
                  </a:lnTo>
                  <a:lnTo>
                    <a:pt x="273304" y="0"/>
                  </a:lnTo>
                  <a:lnTo>
                    <a:pt x="1902968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8" y="1639824"/>
                  </a:lnTo>
                  <a:lnTo>
                    <a:pt x="273304" y="1639824"/>
                  </a:lnTo>
                  <a:lnTo>
                    <a:pt x="224194" y="1635420"/>
                  </a:lnTo>
                  <a:lnTo>
                    <a:pt x="177965" y="1622725"/>
                  </a:lnTo>
                  <a:lnTo>
                    <a:pt x="135391" y="1602509"/>
                  </a:lnTo>
                  <a:lnTo>
                    <a:pt x="97244" y="1575544"/>
                  </a:lnTo>
                  <a:lnTo>
                    <a:pt x="64299" y="1542603"/>
                  </a:lnTo>
                  <a:lnTo>
                    <a:pt x="37328" y="1504457"/>
                  </a:lnTo>
                  <a:lnTo>
                    <a:pt x="17106" y="1461877"/>
                  </a:lnTo>
                  <a:lnTo>
                    <a:pt x="4405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99230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95926" y="5104129"/>
            <a:ext cx="2202180" cy="1665605"/>
            <a:chOff x="4995926" y="5104129"/>
            <a:chExt cx="2202180" cy="1665605"/>
          </a:xfrm>
        </p:grpSpPr>
        <p:sp>
          <p:nvSpPr>
            <p:cNvPr id="16" name="object 16"/>
            <p:cNvSpPr/>
            <p:nvPr/>
          </p:nvSpPr>
          <p:spPr>
            <a:xfrm>
              <a:off x="5008626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8" y="0"/>
                  </a:moveTo>
                  <a:lnTo>
                    <a:pt x="273303" y="0"/>
                  </a:lnTo>
                  <a:lnTo>
                    <a:pt x="224194" y="4405"/>
                  </a:lnTo>
                  <a:lnTo>
                    <a:pt x="177965" y="17106"/>
                  </a:lnTo>
                  <a:lnTo>
                    <a:pt x="135391" y="37328"/>
                  </a:lnTo>
                  <a:lnTo>
                    <a:pt x="97244" y="64299"/>
                  </a:lnTo>
                  <a:lnTo>
                    <a:pt x="64299" y="97244"/>
                  </a:lnTo>
                  <a:lnTo>
                    <a:pt x="37328" y="135391"/>
                  </a:lnTo>
                  <a:lnTo>
                    <a:pt x="17106" y="177965"/>
                  </a:lnTo>
                  <a:lnTo>
                    <a:pt x="4405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5" y="1415637"/>
                  </a:lnTo>
                  <a:lnTo>
                    <a:pt x="17106" y="1461877"/>
                  </a:lnTo>
                  <a:lnTo>
                    <a:pt x="37328" y="1504457"/>
                  </a:lnTo>
                  <a:lnTo>
                    <a:pt x="64299" y="1542603"/>
                  </a:lnTo>
                  <a:lnTo>
                    <a:pt x="97244" y="1575544"/>
                  </a:lnTo>
                  <a:lnTo>
                    <a:pt x="135391" y="1602509"/>
                  </a:lnTo>
                  <a:lnTo>
                    <a:pt x="177965" y="1622725"/>
                  </a:lnTo>
                  <a:lnTo>
                    <a:pt x="224194" y="1635420"/>
                  </a:lnTo>
                  <a:lnTo>
                    <a:pt x="273303" y="1639824"/>
                  </a:lnTo>
                  <a:lnTo>
                    <a:pt x="1902968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08626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5" y="224194"/>
                  </a:lnTo>
                  <a:lnTo>
                    <a:pt x="17106" y="177965"/>
                  </a:lnTo>
                  <a:lnTo>
                    <a:pt x="37328" y="135391"/>
                  </a:lnTo>
                  <a:lnTo>
                    <a:pt x="64299" y="97244"/>
                  </a:lnTo>
                  <a:lnTo>
                    <a:pt x="97244" y="64299"/>
                  </a:lnTo>
                  <a:lnTo>
                    <a:pt x="135391" y="37328"/>
                  </a:lnTo>
                  <a:lnTo>
                    <a:pt x="177965" y="17106"/>
                  </a:lnTo>
                  <a:lnTo>
                    <a:pt x="224194" y="4405"/>
                  </a:lnTo>
                  <a:lnTo>
                    <a:pt x="273303" y="0"/>
                  </a:lnTo>
                  <a:lnTo>
                    <a:pt x="1902968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8" y="1639824"/>
                  </a:lnTo>
                  <a:lnTo>
                    <a:pt x="273303" y="1639824"/>
                  </a:lnTo>
                  <a:lnTo>
                    <a:pt x="224194" y="1635420"/>
                  </a:lnTo>
                  <a:lnTo>
                    <a:pt x="177965" y="1622725"/>
                  </a:lnTo>
                  <a:lnTo>
                    <a:pt x="135391" y="1602509"/>
                  </a:lnTo>
                  <a:lnTo>
                    <a:pt x="97244" y="1575544"/>
                  </a:lnTo>
                  <a:lnTo>
                    <a:pt x="64299" y="1542603"/>
                  </a:lnTo>
                  <a:lnTo>
                    <a:pt x="37328" y="1504457"/>
                  </a:lnTo>
                  <a:lnTo>
                    <a:pt x="17106" y="1461877"/>
                  </a:lnTo>
                  <a:lnTo>
                    <a:pt x="4405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72098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68793" y="5104129"/>
            <a:ext cx="2202180" cy="1665605"/>
            <a:chOff x="7368793" y="5104129"/>
            <a:chExt cx="2202180" cy="1665605"/>
          </a:xfrm>
        </p:grpSpPr>
        <p:sp>
          <p:nvSpPr>
            <p:cNvPr id="20" name="object 20"/>
            <p:cNvSpPr/>
            <p:nvPr/>
          </p:nvSpPr>
          <p:spPr>
            <a:xfrm>
              <a:off x="7381493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7" y="0"/>
                  </a:moveTo>
                  <a:lnTo>
                    <a:pt x="273303" y="0"/>
                  </a:lnTo>
                  <a:lnTo>
                    <a:pt x="224161" y="4405"/>
                  </a:lnTo>
                  <a:lnTo>
                    <a:pt x="177914" y="17106"/>
                  </a:lnTo>
                  <a:lnTo>
                    <a:pt x="135334" y="37328"/>
                  </a:lnTo>
                  <a:lnTo>
                    <a:pt x="97192" y="64299"/>
                  </a:lnTo>
                  <a:lnTo>
                    <a:pt x="64257" y="97244"/>
                  </a:lnTo>
                  <a:lnTo>
                    <a:pt x="37300" y="135391"/>
                  </a:lnTo>
                  <a:lnTo>
                    <a:pt x="17091" y="177965"/>
                  </a:lnTo>
                  <a:lnTo>
                    <a:pt x="4401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1" y="1415637"/>
                  </a:lnTo>
                  <a:lnTo>
                    <a:pt x="17091" y="1461877"/>
                  </a:lnTo>
                  <a:lnTo>
                    <a:pt x="37300" y="1504457"/>
                  </a:lnTo>
                  <a:lnTo>
                    <a:pt x="64257" y="1542603"/>
                  </a:lnTo>
                  <a:lnTo>
                    <a:pt x="97192" y="1575544"/>
                  </a:lnTo>
                  <a:lnTo>
                    <a:pt x="135334" y="1602509"/>
                  </a:lnTo>
                  <a:lnTo>
                    <a:pt x="177914" y="1622725"/>
                  </a:lnTo>
                  <a:lnTo>
                    <a:pt x="224161" y="1635420"/>
                  </a:lnTo>
                  <a:lnTo>
                    <a:pt x="273303" y="1639824"/>
                  </a:lnTo>
                  <a:lnTo>
                    <a:pt x="1902967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81493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1" y="224194"/>
                  </a:lnTo>
                  <a:lnTo>
                    <a:pt x="17091" y="177965"/>
                  </a:lnTo>
                  <a:lnTo>
                    <a:pt x="37300" y="135391"/>
                  </a:lnTo>
                  <a:lnTo>
                    <a:pt x="64257" y="97244"/>
                  </a:lnTo>
                  <a:lnTo>
                    <a:pt x="97192" y="64299"/>
                  </a:lnTo>
                  <a:lnTo>
                    <a:pt x="135334" y="37328"/>
                  </a:lnTo>
                  <a:lnTo>
                    <a:pt x="177914" y="17106"/>
                  </a:lnTo>
                  <a:lnTo>
                    <a:pt x="224161" y="4405"/>
                  </a:lnTo>
                  <a:lnTo>
                    <a:pt x="273303" y="0"/>
                  </a:lnTo>
                  <a:lnTo>
                    <a:pt x="1902967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7" y="1639824"/>
                  </a:lnTo>
                  <a:lnTo>
                    <a:pt x="273303" y="1639824"/>
                  </a:lnTo>
                  <a:lnTo>
                    <a:pt x="224161" y="1635420"/>
                  </a:lnTo>
                  <a:lnTo>
                    <a:pt x="177914" y="1622725"/>
                  </a:lnTo>
                  <a:lnTo>
                    <a:pt x="135334" y="1602509"/>
                  </a:lnTo>
                  <a:lnTo>
                    <a:pt x="97192" y="1575544"/>
                  </a:lnTo>
                  <a:lnTo>
                    <a:pt x="64257" y="1542603"/>
                  </a:lnTo>
                  <a:lnTo>
                    <a:pt x="37300" y="1504457"/>
                  </a:lnTo>
                  <a:lnTo>
                    <a:pt x="17091" y="1461877"/>
                  </a:lnTo>
                  <a:lnTo>
                    <a:pt x="4401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45220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60818" y="5476504"/>
            <a:ext cx="186880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dns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se</a:t>
            </a:r>
            <a:r>
              <a:rPr sz="1400" spc="10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ver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0.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5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.5.3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78505" y="5476504"/>
            <a:ext cx="1869439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dns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se</a:t>
            </a:r>
            <a:r>
              <a:rPr sz="1400" spc="10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ver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0.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5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.5.3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87696" y="5476504"/>
            <a:ext cx="1869439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dns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se</a:t>
            </a:r>
            <a:r>
              <a:rPr sz="1400" spc="10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ver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0.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5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.5.3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87696" y="5476504"/>
            <a:ext cx="1869439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dns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_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se</a:t>
            </a:r>
            <a:r>
              <a:rPr sz="1400" spc="10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ver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0.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5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.5.4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70064" y="5387340"/>
            <a:ext cx="2299970" cy="32321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500" spc="-5" dirty="0">
                <a:solidFill>
                  <a:srgbClr val="F82571"/>
                </a:solidFill>
                <a:latin typeface="Consolas"/>
                <a:cs typeface="Consolas"/>
              </a:rPr>
              <a:t>dns_server:</a:t>
            </a:r>
            <a:r>
              <a:rPr sz="15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E6DB74"/>
                </a:solidFill>
                <a:latin typeface="Consolas"/>
                <a:cs typeface="Consolas"/>
              </a:rPr>
              <a:t>10.5.5.5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81955" y="5387340"/>
            <a:ext cx="2299970" cy="32321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500" spc="-5" dirty="0">
                <a:solidFill>
                  <a:srgbClr val="F82571"/>
                </a:solidFill>
                <a:latin typeface="Consolas"/>
                <a:cs typeface="Consolas"/>
              </a:rPr>
              <a:t>dns_server:</a:t>
            </a:r>
            <a:r>
              <a:rPr sz="15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E6DB74"/>
                </a:solidFill>
                <a:latin typeface="Consolas"/>
                <a:cs typeface="Consolas"/>
              </a:rPr>
              <a:t>10.5.5.5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34995" y="5379720"/>
            <a:ext cx="2301240" cy="32321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500" spc="-5" dirty="0">
                <a:solidFill>
                  <a:srgbClr val="F82571"/>
                </a:solidFill>
                <a:latin typeface="Consolas"/>
                <a:cs typeface="Consolas"/>
              </a:rPr>
              <a:t>dns_server:</a:t>
            </a:r>
            <a:r>
              <a:rPr sz="15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E6DB74"/>
                </a:solidFill>
                <a:latin typeface="Consolas"/>
                <a:cs typeface="Consolas"/>
              </a:rPr>
              <a:t>10.5.5.5</a:t>
            </a:r>
            <a:endParaRPr sz="1500">
              <a:latin typeface="Consolas"/>
              <a:cs typeface="Consola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1727" y="1783067"/>
            <a:ext cx="6890766" cy="48540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009599" y="1850517"/>
            <a:ext cx="4356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ansible-playbook</a:t>
            </a:r>
            <a:r>
              <a:rPr sz="1400" spc="30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playbook.yml</a:t>
            </a:r>
            <a:r>
              <a:rPr sz="1400" spc="3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–-extra-vars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453126" y="1900045"/>
            <a:ext cx="2072639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15"/>
              </a:lnSpc>
            </a:pPr>
            <a:r>
              <a:rPr sz="1400" spc="-5" dirty="0">
                <a:solidFill>
                  <a:srgbClr val="FFC000"/>
                </a:solidFill>
                <a:latin typeface="Consolas"/>
                <a:cs typeface="Consolas"/>
              </a:rPr>
              <a:t>“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d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ns_</a:t>
            </a:r>
            <a:r>
              <a:rPr sz="1400" spc="5" dirty="0">
                <a:solidFill>
                  <a:srgbClr val="92D050"/>
                </a:solidFill>
                <a:latin typeface="Consolas"/>
                <a:cs typeface="Consolas"/>
              </a:rPr>
              <a:t>se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rve</a:t>
            </a:r>
            <a:r>
              <a:rPr sz="1400" spc="-5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500" spc="1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10</a:t>
            </a:r>
            <a:r>
              <a:rPr sz="1400" spc="10" dirty="0">
                <a:solidFill>
                  <a:srgbClr val="FFC000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5.5</a:t>
            </a:r>
            <a:r>
              <a:rPr sz="1400" spc="5" dirty="0">
                <a:solidFill>
                  <a:srgbClr val="FFC000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6”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81192" y="1880322"/>
            <a:ext cx="20999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600" spc="-5" dirty="0">
                <a:solidFill>
                  <a:srgbClr val="92D050"/>
                </a:solidFill>
                <a:latin typeface="Consolas"/>
                <a:cs typeface="Consolas"/>
              </a:rPr>
              <a:t>dns_serve</a:t>
            </a:r>
            <a:r>
              <a:rPr sz="1600" spc="-30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FFC000"/>
                </a:solidFill>
                <a:latin typeface="Consolas"/>
                <a:cs typeface="Consolas"/>
              </a:rPr>
              <a:t>10</a:t>
            </a:r>
            <a:r>
              <a:rPr sz="1600" spc="-25" dirty="0">
                <a:solidFill>
                  <a:srgbClr val="FFC000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solidFill>
                  <a:srgbClr val="FFC000"/>
                </a:solidFill>
                <a:latin typeface="Consolas"/>
                <a:cs typeface="Consolas"/>
              </a:rPr>
              <a:t>5.</a:t>
            </a:r>
            <a:r>
              <a:rPr sz="1600" spc="-10" dirty="0">
                <a:solidFill>
                  <a:srgbClr val="FFC000"/>
                </a:solidFill>
                <a:latin typeface="Consolas"/>
                <a:cs typeface="Consolas"/>
              </a:rPr>
              <a:t>5</a:t>
            </a:r>
            <a:r>
              <a:rPr sz="1600" spc="-5" dirty="0">
                <a:solidFill>
                  <a:srgbClr val="FFC000"/>
                </a:solidFill>
                <a:latin typeface="Consolas"/>
                <a:cs typeface="Consolas"/>
              </a:rPr>
              <a:t>.6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81192" y="1880322"/>
            <a:ext cx="20999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600" spc="-5" dirty="0">
                <a:solidFill>
                  <a:srgbClr val="92D050"/>
                </a:solidFill>
                <a:latin typeface="Consolas"/>
                <a:cs typeface="Consolas"/>
              </a:rPr>
              <a:t>dns_serve</a:t>
            </a:r>
            <a:r>
              <a:rPr sz="1600" spc="-30" dirty="0">
                <a:solidFill>
                  <a:srgbClr val="92D050"/>
                </a:solidFill>
                <a:latin typeface="Consolas"/>
                <a:cs typeface="Consolas"/>
              </a:rPr>
              <a:t>r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FFC000"/>
                </a:solidFill>
                <a:latin typeface="Consolas"/>
                <a:cs typeface="Consolas"/>
              </a:rPr>
              <a:t>10</a:t>
            </a:r>
            <a:r>
              <a:rPr sz="1600" spc="-25" dirty="0">
                <a:solidFill>
                  <a:srgbClr val="FFC000"/>
                </a:solidFill>
                <a:latin typeface="Consolas"/>
                <a:cs typeface="Consolas"/>
              </a:rPr>
              <a:t>.</a:t>
            </a:r>
            <a:r>
              <a:rPr sz="1600" spc="-5" dirty="0">
                <a:solidFill>
                  <a:srgbClr val="FFC000"/>
                </a:solidFill>
                <a:latin typeface="Consolas"/>
                <a:cs typeface="Consolas"/>
              </a:rPr>
              <a:t>5.</a:t>
            </a:r>
            <a:r>
              <a:rPr sz="1600" spc="-10" dirty="0">
                <a:solidFill>
                  <a:srgbClr val="FFC000"/>
                </a:solidFill>
                <a:latin typeface="Consolas"/>
                <a:cs typeface="Consolas"/>
              </a:rPr>
              <a:t>5</a:t>
            </a:r>
            <a:r>
              <a:rPr sz="1600" spc="-5" dirty="0">
                <a:solidFill>
                  <a:srgbClr val="FFC000"/>
                </a:solidFill>
                <a:latin typeface="Consolas"/>
                <a:cs typeface="Consolas"/>
              </a:rPr>
              <a:t>.6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88864" y="1792223"/>
            <a:ext cx="2331720" cy="37084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600" spc="-5" dirty="0">
                <a:solidFill>
                  <a:srgbClr val="92D050"/>
                </a:solidFill>
                <a:latin typeface="Consolas"/>
                <a:cs typeface="Consolas"/>
              </a:rPr>
              <a:t>dns_server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600" spc="-5" dirty="0">
                <a:solidFill>
                  <a:srgbClr val="FFC000"/>
                </a:solidFill>
                <a:latin typeface="Consolas"/>
                <a:cs typeface="Consolas"/>
              </a:rPr>
              <a:t>10.5.5.6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545066" y="4029709"/>
            <a:ext cx="2200275" cy="350520"/>
            <a:chOff x="9545066" y="4029709"/>
            <a:chExt cx="2200275" cy="350520"/>
          </a:xfrm>
        </p:grpSpPr>
        <p:sp>
          <p:nvSpPr>
            <p:cNvPr id="37" name="object 37"/>
            <p:cNvSpPr/>
            <p:nvPr/>
          </p:nvSpPr>
          <p:spPr>
            <a:xfrm>
              <a:off x="9557766" y="4042409"/>
              <a:ext cx="2174875" cy="325120"/>
            </a:xfrm>
            <a:custGeom>
              <a:avLst/>
              <a:gdLst/>
              <a:ahLst/>
              <a:cxnLst/>
              <a:rect l="l" t="t" r="r" b="b"/>
              <a:pathLst>
                <a:path w="2174875" h="325120">
                  <a:moveTo>
                    <a:pt x="2120645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2174748" y="324612"/>
                  </a:lnTo>
                  <a:lnTo>
                    <a:pt x="2174748" y="54101"/>
                  </a:lnTo>
                  <a:lnTo>
                    <a:pt x="2120645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7766" y="4042409"/>
              <a:ext cx="2174875" cy="325120"/>
            </a:xfrm>
            <a:custGeom>
              <a:avLst/>
              <a:gdLst/>
              <a:ahLst/>
              <a:cxnLst/>
              <a:rect l="l" t="t" r="r" b="b"/>
              <a:pathLst>
                <a:path w="2174875" h="325120">
                  <a:moveTo>
                    <a:pt x="0" y="0"/>
                  </a:moveTo>
                  <a:lnTo>
                    <a:pt x="2120645" y="0"/>
                  </a:lnTo>
                  <a:lnTo>
                    <a:pt x="2174748" y="54101"/>
                  </a:lnTo>
                  <a:lnTo>
                    <a:pt x="2174748" y="324612"/>
                  </a:lnTo>
                  <a:lnTo>
                    <a:pt x="0" y="32461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9545066" y="3551173"/>
            <a:ext cx="2200275" cy="351790"/>
            <a:chOff x="9545066" y="3551173"/>
            <a:chExt cx="2200275" cy="351790"/>
          </a:xfrm>
        </p:grpSpPr>
        <p:sp>
          <p:nvSpPr>
            <p:cNvPr id="40" name="object 40"/>
            <p:cNvSpPr/>
            <p:nvPr/>
          </p:nvSpPr>
          <p:spPr>
            <a:xfrm>
              <a:off x="9557766" y="3563873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2120391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4748" y="326136"/>
                  </a:lnTo>
                  <a:lnTo>
                    <a:pt x="2174748" y="54356"/>
                  </a:lnTo>
                  <a:lnTo>
                    <a:pt x="212039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557766" y="3563873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0" y="0"/>
                  </a:moveTo>
                  <a:lnTo>
                    <a:pt x="2120391" y="0"/>
                  </a:lnTo>
                  <a:lnTo>
                    <a:pt x="2174748" y="54356"/>
                  </a:lnTo>
                  <a:lnTo>
                    <a:pt x="2174748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9545066" y="3090926"/>
            <a:ext cx="2200275" cy="351790"/>
            <a:chOff x="9545066" y="3090926"/>
            <a:chExt cx="2200275" cy="351790"/>
          </a:xfrm>
        </p:grpSpPr>
        <p:sp>
          <p:nvSpPr>
            <p:cNvPr id="43" name="object 43"/>
            <p:cNvSpPr/>
            <p:nvPr/>
          </p:nvSpPr>
          <p:spPr>
            <a:xfrm>
              <a:off x="9557766" y="3103626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2120391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4748" y="326136"/>
                  </a:lnTo>
                  <a:lnTo>
                    <a:pt x="2174748" y="54356"/>
                  </a:lnTo>
                  <a:lnTo>
                    <a:pt x="212039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7766" y="3103626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0" y="0"/>
                  </a:moveTo>
                  <a:lnTo>
                    <a:pt x="2120391" y="0"/>
                  </a:lnTo>
                  <a:lnTo>
                    <a:pt x="2174748" y="54356"/>
                  </a:lnTo>
                  <a:lnTo>
                    <a:pt x="2174748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9545066" y="2630677"/>
            <a:ext cx="2200275" cy="351790"/>
            <a:chOff x="9545066" y="2630677"/>
            <a:chExt cx="2200275" cy="351790"/>
          </a:xfrm>
        </p:grpSpPr>
        <p:sp>
          <p:nvSpPr>
            <p:cNvPr id="46" name="object 46"/>
            <p:cNvSpPr/>
            <p:nvPr/>
          </p:nvSpPr>
          <p:spPr>
            <a:xfrm>
              <a:off x="9557766" y="2643377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2120391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4748" y="326136"/>
                  </a:lnTo>
                  <a:lnTo>
                    <a:pt x="2174748" y="54356"/>
                  </a:lnTo>
                  <a:lnTo>
                    <a:pt x="2120391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557766" y="2643377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0" y="0"/>
                  </a:moveTo>
                  <a:lnTo>
                    <a:pt x="2120391" y="0"/>
                  </a:lnTo>
                  <a:lnTo>
                    <a:pt x="2174748" y="54356"/>
                  </a:lnTo>
                  <a:lnTo>
                    <a:pt x="2174748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165460" y="2694177"/>
            <a:ext cx="933450" cy="1638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Group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  <a:p>
            <a:pPr marL="85725" marR="69215" indent="-10795">
              <a:lnSpc>
                <a:spcPts val="3629"/>
              </a:lnSpc>
              <a:spcBef>
                <a:spcPts val="44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Host</a:t>
            </a: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Play</a:t>
            </a: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Extra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1894819" y="2570988"/>
            <a:ext cx="76200" cy="1796414"/>
          </a:xfrm>
          <a:custGeom>
            <a:avLst/>
            <a:gdLst/>
            <a:ahLst/>
            <a:cxnLst/>
            <a:rect l="l" t="t" r="r" b="b"/>
            <a:pathLst>
              <a:path w="76200" h="1796414">
                <a:moveTo>
                  <a:pt x="31750" y="1720088"/>
                </a:moveTo>
                <a:lnTo>
                  <a:pt x="0" y="1720088"/>
                </a:lnTo>
                <a:lnTo>
                  <a:pt x="38100" y="1796288"/>
                </a:lnTo>
                <a:lnTo>
                  <a:pt x="69850" y="1732788"/>
                </a:lnTo>
                <a:lnTo>
                  <a:pt x="31750" y="1732788"/>
                </a:lnTo>
                <a:lnTo>
                  <a:pt x="31750" y="1720088"/>
                </a:lnTo>
                <a:close/>
              </a:path>
              <a:path w="76200" h="1796414">
                <a:moveTo>
                  <a:pt x="44450" y="0"/>
                </a:moveTo>
                <a:lnTo>
                  <a:pt x="31750" y="0"/>
                </a:lnTo>
                <a:lnTo>
                  <a:pt x="31750" y="1732788"/>
                </a:lnTo>
                <a:lnTo>
                  <a:pt x="44450" y="1732788"/>
                </a:lnTo>
                <a:lnTo>
                  <a:pt x="44450" y="0"/>
                </a:lnTo>
                <a:close/>
              </a:path>
              <a:path w="76200" h="1796414">
                <a:moveTo>
                  <a:pt x="76200" y="1720088"/>
                </a:moveTo>
                <a:lnTo>
                  <a:pt x="44450" y="1720088"/>
                </a:lnTo>
                <a:lnTo>
                  <a:pt x="44450" y="1732788"/>
                </a:lnTo>
                <a:lnTo>
                  <a:pt x="69850" y="1732788"/>
                </a:lnTo>
                <a:lnTo>
                  <a:pt x="76200" y="1720088"/>
                </a:lnTo>
                <a:close/>
              </a:path>
            </a:pathLst>
          </a:custGeom>
          <a:solidFill>
            <a:srgbClr val="E846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6939" y="392049"/>
            <a:ext cx="16776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Variable</a:t>
            </a:r>
            <a:r>
              <a:rPr sz="1400" spc="-7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Precedence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54705" y="5727446"/>
            <a:ext cx="2202180" cy="351790"/>
            <a:chOff x="2854705" y="5727446"/>
            <a:chExt cx="2202180" cy="351790"/>
          </a:xfrm>
        </p:grpSpPr>
        <p:sp>
          <p:nvSpPr>
            <p:cNvPr id="13" name="object 13"/>
            <p:cNvSpPr/>
            <p:nvPr/>
          </p:nvSpPr>
          <p:spPr>
            <a:xfrm>
              <a:off x="2867405" y="5740146"/>
              <a:ext cx="2176780" cy="326390"/>
            </a:xfrm>
            <a:custGeom>
              <a:avLst/>
              <a:gdLst/>
              <a:ahLst/>
              <a:cxnLst/>
              <a:rect l="l" t="t" r="r" b="b"/>
              <a:pathLst>
                <a:path w="2176779" h="326389">
                  <a:moveTo>
                    <a:pt x="2121916" y="0"/>
                  </a:moveTo>
                  <a:lnTo>
                    <a:pt x="0" y="0"/>
                  </a:lnTo>
                  <a:lnTo>
                    <a:pt x="0" y="326135"/>
                  </a:lnTo>
                  <a:lnTo>
                    <a:pt x="2176272" y="326135"/>
                  </a:lnTo>
                  <a:lnTo>
                    <a:pt x="2176272" y="54355"/>
                  </a:lnTo>
                  <a:lnTo>
                    <a:pt x="212191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67405" y="5740146"/>
              <a:ext cx="2176780" cy="326390"/>
            </a:xfrm>
            <a:custGeom>
              <a:avLst/>
              <a:gdLst/>
              <a:ahLst/>
              <a:cxnLst/>
              <a:rect l="l" t="t" r="r" b="b"/>
              <a:pathLst>
                <a:path w="2176779" h="326389">
                  <a:moveTo>
                    <a:pt x="0" y="0"/>
                  </a:moveTo>
                  <a:lnTo>
                    <a:pt x="2121916" y="0"/>
                  </a:lnTo>
                  <a:lnTo>
                    <a:pt x="2176272" y="54355"/>
                  </a:lnTo>
                  <a:lnTo>
                    <a:pt x="2176272" y="326135"/>
                  </a:lnTo>
                  <a:lnTo>
                    <a:pt x="0" y="3261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854705" y="3683761"/>
            <a:ext cx="2202180" cy="351790"/>
            <a:chOff x="2854705" y="3683761"/>
            <a:chExt cx="2202180" cy="351790"/>
          </a:xfrm>
        </p:grpSpPr>
        <p:sp>
          <p:nvSpPr>
            <p:cNvPr id="16" name="object 16"/>
            <p:cNvSpPr/>
            <p:nvPr/>
          </p:nvSpPr>
          <p:spPr>
            <a:xfrm>
              <a:off x="2867405" y="3696461"/>
              <a:ext cx="2176780" cy="326390"/>
            </a:xfrm>
            <a:custGeom>
              <a:avLst/>
              <a:gdLst/>
              <a:ahLst/>
              <a:cxnLst/>
              <a:rect l="l" t="t" r="r" b="b"/>
              <a:pathLst>
                <a:path w="2176779" h="326389">
                  <a:moveTo>
                    <a:pt x="2121916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6272" y="326136"/>
                  </a:lnTo>
                  <a:lnTo>
                    <a:pt x="2176272" y="54356"/>
                  </a:lnTo>
                  <a:lnTo>
                    <a:pt x="212191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67405" y="3696461"/>
              <a:ext cx="2176780" cy="326390"/>
            </a:xfrm>
            <a:custGeom>
              <a:avLst/>
              <a:gdLst/>
              <a:ahLst/>
              <a:cxnLst/>
              <a:rect l="l" t="t" r="r" b="b"/>
              <a:pathLst>
                <a:path w="2176779" h="326389">
                  <a:moveTo>
                    <a:pt x="0" y="0"/>
                  </a:moveTo>
                  <a:lnTo>
                    <a:pt x="2121916" y="0"/>
                  </a:lnTo>
                  <a:lnTo>
                    <a:pt x="2176272" y="54356"/>
                  </a:lnTo>
                  <a:lnTo>
                    <a:pt x="2176272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854705" y="2613914"/>
            <a:ext cx="2202180" cy="351790"/>
            <a:chOff x="2854705" y="2613914"/>
            <a:chExt cx="2202180" cy="351790"/>
          </a:xfrm>
        </p:grpSpPr>
        <p:sp>
          <p:nvSpPr>
            <p:cNvPr id="19" name="object 19"/>
            <p:cNvSpPr/>
            <p:nvPr/>
          </p:nvSpPr>
          <p:spPr>
            <a:xfrm>
              <a:off x="2867405" y="2626614"/>
              <a:ext cx="2176780" cy="326390"/>
            </a:xfrm>
            <a:custGeom>
              <a:avLst/>
              <a:gdLst/>
              <a:ahLst/>
              <a:cxnLst/>
              <a:rect l="l" t="t" r="r" b="b"/>
              <a:pathLst>
                <a:path w="2176779" h="326389">
                  <a:moveTo>
                    <a:pt x="2121916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6272" y="326136"/>
                  </a:lnTo>
                  <a:lnTo>
                    <a:pt x="2176272" y="54356"/>
                  </a:lnTo>
                  <a:lnTo>
                    <a:pt x="212191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67405" y="2626614"/>
              <a:ext cx="2176780" cy="326390"/>
            </a:xfrm>
            <a:custGeom>
              <a:avLst/>
              <a:gdLst/>
              <a:ahLst/>
              <a:cxnLst/>
              <a:rect l="l" t="t" r="r" b="b"/>
              <a:pathLst>
                <a:path w="2176779" h="326389">
                  <a:moveTo>
                    <a:pt x="0" y="0"/>
                  </a:moveTo>
                  <a:lnTo>
                    <a:pt x="2121916" y="0"/>
                  </a:lnTo>
                  <a:lnTo>
                    <a:pt x="2176272" y="54356"/>
                  </a:lnTo>
                  <a:lnTo>
                    <a:pt x="2176272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854705" y="1992122"/>
            <a:ext cx="2202180" cy="351790"/>
            <a:chOff x="2854705" y="1992122"/>
            <a:chExt cx="2202180" cy="351790"/>
          </a:xfrm>
        </p:grpSpPr>
        <p:sp>
          <p:nvSpPr>
            <p:cNvPr id="22" name="object 22"/>
            <p:cNvSpPr/>
            <p:nvPr/>
          </p:nvSpPr>
          <p:spPr>
            <a:xfrm>
              <a:off x="2867405" y="2004822"/>
              <a:ext cx="2176780" cy="326390"/>
            </a:xfrm>
            <a:custGeom>
              <a:avLst/>
              <a:gdLst/>
              <a:ahLst/>
              <a:cxnLst/>
              <a:rect l="l" t="t" r="r" b="b"/>
              <a:pathLst>
                <a:path w="2176779" h="326389">
                  <a:moveTo>
                    <a:pt x="2121916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6272" y="326136"/>
                  </a:lnTo>
                  <a:lnTo>
                    <a:pt x="2176272" y="54355"/>
                  </a:lnTo>
                  <a:lnTo>
                    <a:pt x="212191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67405" y="2004822"/>
              <a:ext cx="2176780" cy="326390"/>
            </a:xfrm>
            <a:custGeom>
              <a:avLst/>
              <a:gdLst/>
              <a:ahLst/>
              <a:cxnLst/>
              <a:rect l="l" t="t" r="r" b="b"/>
              <a:pathLst>
                <a:path w="2176779" h="326389">
                  <a:moveTo>
                    <a:pt x="0" y="0"/>
                  </a:moveTo>
                  <a:lnTo>
                    <a:pt x="2121916" y="0"/>
                  </a:lnTo>
                  <a:lnTo>
                    <a:pt x="2176272" y="54355"/>
                  </a:lnTo>
                  <a:lnTo>
                    <a:pt x="2176272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5554979" y="1648967"/>
            <a:ext cx="76200" cy="4175125"/>
          </a:xfrm>
          <a:custGeom>
            <a:avLst/>
            <a:gdLst/>
            <a:ahLst/>
            <a:cxnLst/>
            <a:rect l="l" t="t" r="r" b="b"/>
            <a:pathLst>
              <a:path w="76200" h="4175125">
                <a:moveTo>
                  <a:pt x="31750" y="4098759"/>
                </a:moveTo>
                <a:lnTo>
                  <a:pt x="0" y="4098759"/>
                </a:lnTo>
                <a:lnTo>
                  <a:pt x="38100" y="4174959"/>
                </a:lnTo>
                <a:lnTo>
                  <a:pt x="69850" y="4111459"/>
                </a:lnTo>
                <a:lnTo>
                  <a:pt x="31750" y="4111459"/>
                </a:lnTo>
                <a:lnTo>
                  <a:pt x="31750" y="4098759"/>
                </a:lnTo>
                <a:close/>
              </a:path>
              <a:path w="76200" h="4175125">
                <a:moveTo>
                  <a:pt x="44450" y="0"/>
                </a:moveTo>
                <a:lnTo>
                  <a:pt x="31750" y="0"/>
                </a:lnTo>
                <a:lnTo>
                  <a:pt x="31750" y="4111459"/>
                </a:lnTo>
                <a:lnTo>
                  <a:pt x="44450" y="4111459"/>
                </a:lnTo>
                <a:lnTo>
                  <a:pt x="44450" y="0"/>
                </a:lnTo>
                <a:close/>
              </a:path>
              <a:path w="76200" h="4175125">
                <a:moveTo>
                  <a:pt x="76200" y="4098759"/>
                </a:moveTo>
                <a:lnTo>
                  <a:pt x="44450" y="4098759"/>
                </a:lnTo>
                <a:lnTo>
                  <a:pt x="44450" y="4111459"/>
                </a:lnTo>
                <a:lnTo>
                  <a:pt x="69850" y="4111459"/>
                </a:lnTo>
                <a:lnTo>
                  <a:pt x="76200" y="4098759"/>
                </a:lnTo>
                <a:close/>
              </a:path>
            </a:pathLst>
          </a:custGeom>
          <a:solidFill>
            <a:srgbClr val="E84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05728" y="1278636"/>
            <a:ext cx="3095244" cy="494538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2879089" y="1501394"/>
            <a:ext cx="2200275" cy="351790"/>
            <a:chOff x="2879089" y="1501394"/>
            <a:chExt cx="2200275" cy="351790"/>
          </a:xfrm>
        </p:grpSpPr>
        <p:sp>
          <p:nvSpPr>
            <p:cNvPr id="27" name="object 27"/>
            <p:cNvSpPr/>
            <p:nvPr/>
          </p:nvSpPr>
          <p:spPr>
            <a:xfrm>
              <a:off x="2891789" y="1514094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2120392" y="0"/>
                  </a:moveTo>
                  <a:lnTo>
                    <a:pt x="0" y="0"/>
                  </a:lnTo>
                  <a:lnTo>
                    <a:pt x="0" y="326135"/>
                  </a:lnTo>
                  <a:lnTo>
                    <a:pt x="2174748" y="326135"/>
                  </a:lnTo>
                  <a:lnTo>
                    <a:pt x="2174748" y="54355"/>
                  </a:lnTo>
                  <a:lnTo>
                    <a:pt x="2120392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91789" y="1514094"/>
              <a:ext cx="2174875" cy="326390"/>
            </a:xfrm>
            <a:custGeom>
              <a:avLst/>
              <a:gdLst/>
              <a:ahLst/>
              <a:cxnLst/>
              <a:rect l="l" t="t" r="r" b="b"/>
              <a:pathLst>
                <a:path w="2174875" h="326389">
                  <a:moveTo>
                    <a:pt x="0" y="0"/>
                  </a:moveTo>
                  <a:lnTo>
                    <a:pt x="2120392" y="0"/>
                  </a:lnTo>
                  <a:lnTo>
                    <a:pt x="2174748" y="54355"/>
                  </a:lnTo>
                  <a:lnTo>
                    <a:pt x="2174748" y="326135"/>
                  </a:lnTo>
                  <a:lnTo>
                    <a:pt x="0" y="3261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854705" y="3141217"/>
            <a:ext cx="2202180" cy="350520"/>
            <a:chOff x="2854705" y="3141217"/>
            <a:chExt cx="2202180" cy="350520"/>
          </a:xfrm>
        </p:grpSpPr>
        <p:sp>
          <p:nvSpPr>
            <p:cNvPr id="30" name="object 30"/>
            <p:cNvSpPr/>
            <p:nvPr/>
          </p:nvSpPr>
          <p:spPr>
            <a:xfrm>
              <a:off x="2867405" y="3153917"/>
              <a:ext cx="2176780" cy="325120"/>
            </a:xfrm>
            <a:custGeom>
              <a:avLst/>
              <a:gdLst/>
              <a:ahLst/>
              <a:cxnLst/>
              <a:rect l="l" t="t" r="r" b="b"/>
              <a:pathLst>
                <a:path w="2176779" h="325120">
                  <a:moveTo>
                    <a:pt x="2122170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2176272" y="324612"/>
                  </a:lnTo>
                  <a:lnTo>
                    <a:pt x="2176272" y="54102"/>
                  </a:lnTo>
                  <a:lnTo>
                    <a:pt x="212217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67405" y="3153917"/>
              <a:ext cx="2176780" cy="325120"/>
            </a:xfrm>
            <a:custGeom>
              <a:avLst/>
              <a:gdLst/>
              <a:ahLst/>
              <a:cxnLst/>
              <a:rect l="l" t="t" r="r" b="b"/>
              <a:pathLst>
                <a:path w="2176779" h="325120">
                  <a:moveTo>
                    <a:pt x="0" y="0"/>
                  </a:moveTo>
                  <a:lnTo>
                    <a:pt x="2122170" y="0"/>
                  </a:lnTo>
                  <a:lnTo>
                    <a:pt x="2176272" y="54102"/>
                  </a:lnTo>
                  <a:lnTo>
                    <a:pt x="2176272" y="324612"/>
                  </a:lnTo>
                  <a:lnTo>
                    <a:pt x="0" y="32461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854705" y="4252214"/>
            <a:ext cx="2202180" cy="351790"/>
            <a:chOff x="2854705" y="4252214"/>
            <a:chExt cx="2202180" cy="351790"/>
          </a:xfrm>
        </p:grpSpPr>
        <p:sp>
          <p:nvSpPr>
            <p:cNvPr id="33" name="object 33"/>
            <p:cNvSpPr/>
            <p:nvPr/>
          </p:nvSpPr>
          <p:spPr>
            <a:xfrm>
              <a:off x="2867405" y="4264914"/>
              <a:ext cx="2176780" cy="326390"/>
            </a:xfrm>
            <a:custGeom>
              <a:avLst/>
              <a:gdLst/>
              <a:ahLst/>
              <a:cxnLst/>
              <a:rect l="l" t="t" r="r" b="b"/>
              <a:pathLst>
                <a:path w="2176779" h="326389">
                  <a:moveTo>
                    <a:pt x="2121916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2176272" y="326136"/>
                  </a:lnTo>
                  <a:lnTo>
                    <a:pt x="2176272" y="54356"/>
                  </a:lnTo>
                  <a:lnTo>
                    <a:pt x="212191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67405" y="4264914"/>
              <a:ext cx="2176780" cy="326390"/>
            </a:xfrm>
            <a:custGeom>
              <a:avLst/>
              <a:gdLst/>
              <a:ahLst/>
              <a:cxnLst/>
              <a:rect l="l" t="t" r="r" b="b"/>
              <a:pathLst>
                <a:path w="2176779" h="326389">
                  <a:moveTo>
                    <a:pt x="0" y="0"/>
                  </a:moveTo>
                  <a:lnTo>
                    <a:pt x="2121916" y="0"/>
                  </a:lnTo>
                  <a:lnTo>
                    <a:pt x="2176272" y="54356"/>
                  </a:lnTo>
                  <a:lnTo>
                    <a:pt x="2176272" y="326136"/>
                  </a:lnTo>
                  <a:lnTo>
                    <a:pt x="0" y="32613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854705" y="4820665"/>
            <a:ext cx="2202180" cy="350520"/>
            <a:chOff x="2854705" y="4820665"/>
            <a:chExt cx="2202180" cy="350520"/>
          </a:xfrm>
        </p:grpSpPr>
        <p:sp>
          <p:nvSpPr>
            <p:cNvPr id="36" name="object 36"/>
            <p:cNvSpPr/>
            <p:nvPr/>
          </p:nvSpPr>
          <p:spPr>
            <a:xfrm>
              <a:off x="2867405" y="4833365"/>
              <a:ext cx="2176780" cy="325120"/>
            </a:xfrm>
            <a:custGeom>
              <a:avLst/>
              <a:gdLst/>
              <a:ahLst/>
              <a:cxnLst/>
              <a:rect l="l" t="t" r="r" b="b"/>
              <a:pathLst>
                <a:path w="2176779" h="325120">
                  <a:moveTo>
                    <a:pt x="2122170" y="0"/>
                  </a:moveTo>
                  <a:lnTo>
                    <a:pt x="0" y="0"/>
                  </a:lnTo>
                  <a:lnTo>
                    <a:pt x="0" y="324611"/>
                  </a:lnTo>
                  <a:lnTo>
                    <a:pt x="2176272" y="324611"/>
                  </a:lnTo>
                  <a:lnTo>
                    <a:pt x="2176272" y="54101"/>
                  </a:lnTo>
                  <a:lnTo>
                    <a:pt x="212217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67405" y="4833365"/>
              <a:ext cx="2176780" cy="325120"/>
            </a:xfrm>
            <a:custGeom>
              <a:avLst/>
              <a:gdLst/>
              <a:ahLst/>
              <a:cxnLst/>
              <a:rect l="l" t="t" r="r" b="b"/>
              <a:pathLst>
                <a:path w="2176779" h="325120">
                  <a:moveTo>
                    <a:pt x="0" y="0"/>
                  </a:moveTo>
                  <a:lnTo>
                    <a:pt x="2122170" y="0"/>
                  </a:lnTo>
                  <a:lnTo>
                    <a:pt x="2176272" y="54101"/>
                  </a:lnTo>
                  <a:lnTo>
                    <a:pt x="2176272" y="324611"/>
                  </a:lnTo>
                  <a:lnTo>
                    <a:pt x="0" y="32461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854705" y="5274817"/>
            <a:ext cx="2202180" cy="350520"/>
            <a:chOff x="2854705" y="5274817"/>
            <a:chExt cx="2202180" cy="350520"/>
          </a:xfrm>
        </p:grpSpPr>
        <p:sp>
          <p:nvSpPr>
            <p:cNvPr id="39" name="object 39"/>
            <p:cNvSpPr/>
            <p:nvPr/>
          </p:nvSpPr>
          <p:spPr>
            <a:xfrm>
              <a:off x="2867405" y="5287517"/>
              <a:ext cx="2176780" cy="325120"/>
            </a:xfrm>
            <a:custGeom>
              <a:avLst/>
              <a:gdLst/>
              <a:ahLst/>
              <a:cxnLst/>
              <a:rect l="l" t="t" r="r" b="b"/>
              <a:pathLst>
                <a:path w="2176779" h="325120">
                  <a:moveTo>
                    <a:pt x="2122170" y="0"/>
                  </a:moveTo>
                  <a:lnTo>
                    <a:pt x="0" y="0"/>
                  </a:lnTo>
                  <a:lnTo>
                    <a:pt x="0" y="324611"/>
                  </a:lnTo>
                  <a:lnTo>
                    <a:pt x="2176272" y="324611"/>
                  </a:lnTo>
                  <a:lnTo>
                    <a:pt x="2176272" y="54101"/>
                  </a:lnTo>
                  <a:lnTo>
                    <a:pt x="212217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67405" y="5287517"/>
              <a:ext cx="2176780" cy="325120"/>
            </a:xfrm>
            <a:custGeom>
              <a:avLst/>
              <a:gdLst/>
              <a:ahLst/>
              <a:cxnLst/>
              <a:rect l="l" t="t" r="r" b="b"/>
              <a:pathLst>
                <a:path w="2176779" h="325120">
                  <a:moveTo>
                    <a:pt x="0" y="0"/>
                  </a:moveTo>
                  <a:lnTo>
                    <a:pt x="2122170" y="0"/>
                  </a:lnTo>
                  <a:lnTo>
                    <a:pt x="2176272" y="54101"/>
                  </a:lnTo>
                  <a:lnTo>
                    <a:pt x="2176272" y="324611"/>
                  </a:lnTo>
                  <a:lnTo>
                    <a:pt x="0" y="32461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675382" y="1564386"/>
            <a:ext cx="5764530" cy="5012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176905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Role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Defaults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 MT"/>
              <a:cs typeface="Arial MT"/>
            </a:endParaRPr>
          </a:p>
          <a:p>
            <a:pPr marR="3223895"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Group</a:t>
            </a:r>
            <a:r>
              <a:rPr sz="1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  <a:p>
            <a:pPr marL="839469" marR="4065904" indent="34925" algn="just">
              <a:lnSpc>
                <a:spcPct val="250700"/>
              </a:lnSpc>
              <a:spcBef>
                <a:spcPts val="68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Host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Host</a:t>
            </a:r>
            <a:r>
              <a:rPr sz="1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Facts </a:t>
            </a:r>
            <a:r>
              <a:rPr sz="1400" spc="-3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Play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R="3225800" algn="ctr">
              <a:lnSpc>
                <a:spcPct val="100000"/>
              </a:lnSpc>
              <a:spcBef>
                <a:spcPts val="107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Role</a:t>
            </a: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  <a:p>
            <a:pPr marL="772160" marR="3997325" algn="ctr">
              <a:lnSpc>
                <a:spcPct val="212800"/>
              </a:lnSpc>
              <a:spcBef>
                <a:spcPts val="9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Include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  Set Facts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Extra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Vars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400" u="heavy" spc="-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Arial MT"/>
                <a:cs typeface="Arial MT"/>
                <a:hlinkClick r:id="rId6"/>
              </a:rPr>
              <a:t>https://docs.ansible.com/ansible/2.5/user_guide/playbooks_variables.htm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2192000" cy="3703320"/>
            </a:xfrm>
            <a:custGeom>
              <a:avLst/>
              <a:gdLst/>
              <a:ahLst/>
              <a:cxnLst/>
              <a:rect l="l" t="t" r="r" b="b"/>
              <a:pathLst>
                <a:path w="12192000" h="3703320">
                  <a:moveTo>
                    <a:pt x="12191999" y="0"/>
                  </a:moveTo>
                  <a:lnTo>
                    <a:pt x="0" y="0"/>
                  </a:lnTo>
                  <a:lnTo>
                    <a:pt x="0" y="3139188"/>
                  </a:lnTo>
                  <a:lnTo>
                    <a:pt x="117635" y="3170353"/>
                  </a:lnTo>
                  <a:lnTo>
                    <a:pt x="598534" y="3303922"/>
                  </a:lnTo>
                  <a:lnTo>
                    <a:pt x="900407" y="3388212"/>
                  </a:lnTo>
                  <a:lnTo>
                    <a:pt x="1141803" y="3453374"/>
                  </a:lnTo>
                  <a:lnTo>
                    <a:pt x="1403973" y="3519961"/>
                  </a:lnTo>
                  <a:lnTo>
                    <a:pt x="1560678" y="3556880"/>
                  </a:lnTo>
                  <a:lnTo>
                    <a:pt x="1716412" y="3590866"/>
                  </a:lnTo>
                  <a:lnTo>
                    <a:pt x="1819484" y="3611628"/>
                  </a:lnTo>
                  <a:lnTo>
                    <a:pt x="1921808" y="3630688"/>
                  </a:lnTo>
                  <a:lnTo>
                    <a:pt x="2023258" y="3647885"/>
                  </a:lnTo>
                  <a:lnTo>
                    <a:pt x="2123706" y="3663061"/>
                  </a:lnTo>
                  <a:lnTo>
                    <a:pt x="2173514" y="3669841"/>
                  </a:lnTo>
                  <a:lnTo>
                    <a:pt x="2223025" y="3676056"/>
                  </a:lnTo>
                  <a:lnTo>
                    <a:pt x="2272222" y="3681686"/>
                  </a:lnTo>
                  <a:lnTo>
                    <a:pt x="2321090" y="3686711"/>
                  </a:lnTo>
                  <a:lnTo>
                    <a:pt x="2369612" y="3691110"/>
                  </a:lnTo>
                  <a:lnTo>
                    <a:pt x="2417773" y="3694865"/>
                  </a:lnTo>
                  <a:lnTo>
                    <a:pt x="2465557" y="3697955"/>
                  </a:lnTo>
                  <a:lnTo>
                    <a:pt x="2512948" y="3700360"/>
                  </a:lnTo>
                  <a:lnTo>
                    <a:pt x="2559930" y="3702060"/>
                  </a:lnTo>
                  <a:lnTo>
                    <a:pt x="2606487" y="3703036"/>
                  </a:lnTo>
                  <a:lnTo>
                    <a:pt x="2652604" y="3703267"/>
                  </a:lnTo>
                  <a:lnTo>
                    <a:pt x="2698265" y="3702733"/>
                  </a:lnTo>
                  <a:lnTo>
                    <a:pt x="2743454" y="3701415"/>
                  </a:lnTo>
                  <a:lnTo>
                    <a:pt x="2791495" y="3699008"/>
                  </a:lnTo>
                  <a:lnTo>
                    <a:pt x="2838940" y="3695494"/>
                  </a:lnTo>
                  <a:lnTo>
                    <a:pt x="2885813" y="3690908"/>
                  </a:lnTo>
                  <a:lnTo>
                    <a:pt x="2932133" y="3685283"/>
                  </a:lnTo>
                  <a:lnTo>
                    <a:pt x="2977924" y="3678654"/>
                  </a:lnTo>
                  <a:lnTo>
                    <a:pt x="3023208" y="3671055"/>
                  </a:lnTo>
                  <a:lnTo>
                    <a:pt x="3068007" y="3662521"/>
                  </a:lnTo>
                  <a:lnTo>
                    <a:pt x="3112344" y="3653086"/>
                  </a:lnTo>
                  <a:lnTo>
                    <a:pt x="3156239" y="3642785"/>
                  </a:lnTo>
                  <a:lnTo>
                    <a:pt x="3199716" y="3631652"/>
                  </a:lnTo>
                  <a:lnTo>
                    <a:pt x="3242796" y="3619721"/>
                  </a:lnTo>
                  <a:lnTo>
                    <a:pt x="3285502" y="3607027"/>
                  </a:lnTo>
                  <a:lnTo>
                    <a:pt x="3327855" y="3593604"/>
                  </a:lnTo>
                  <a:lnTo>
                    <a:pt x="3369878" y="3579487"/>
                  </a:lnTo>
                  <a:lnTo>
                    <a:pt x="3411594" y="3564709"/>
                  </a:lnTo>
                  <a:lnTo>
                    <a:pt x="3453023" y="3549306"/>
                  </a:lnTo>
                  <a:lnTo>
                    <a:pt x="3494189" y="3533312"/>
                  </a:lnTo>
                  <a:lnTo>
                    <a:pt x="3535114" y="3516760"/>
                  </a:lnTo>
                  <a:lnTo>
                    <a:pt x="3575819" y="3499687"/>
                  </a:lnTo>
                  <a:lnTo>
                    <a:pt x="3616326" y="3482125"/>
                  </a:lnTo>
                  <a:lnTo>
                    <a:pt x="3656658" y="3464109"/>
                  </a:lnTo>
                  <a:lnTo>
                    <a:pt x="3696838" y="3445674"/>
                  </a:lnTo>
                  <a:lnTo>
                    <a:pt x="3736886" y="3426854"/>
                  </a:lnTo>
                  <a:lnTo>
                    <a:pt x="3816679" y="3388198"/>
                  </a:lnTo>
                  <a:lnTo>
                    <a:pt x="3935939" y="3328186"/>
                  </a:lnTo>
                  <a:lnTo>
                    <a:pt x="3983161" y="3303904"/>
                  </a:lnTo>
                  <a:lnTo>
                    <a:pt x="4296214" y="3142223"/>
                  </a:lnTo>
                  <a:lnTo>
                    <a:pt x="4377919" y="3101457"/>
                  </a:lnTo>
                  <a:lnTo>
                    <a:pt x="4460606" y="3061489"/>
                  </a:lnTo>
                  <a:lnTo>
                    <a:pt x="4502372" y="3041891"/>
                  </a:lnTo>
                  <a:lnTo>
                    <a:pt x="4544451" y="3022596"/>
                  </a:lnTo>
                  <a:lnTo>
                    <a:pt x="4586863" y="3003639"/>
                  </a:lnTo>
                  <a:lnTo>
                    <a:pt x="4629632" y="2985053"/>
                  </a:lnTo>
                  <a:lnTo>
                    <a:pt x="4672778" y="2966874"/>
                  </a:lnTo>
                  <a:lnTo>
                    <a:pt x="4716325" y="2949134"/>
                  </a:lnTo>
                  <a:lnTo>
                    <a:pt x="4760294" y="2931870"/>
                  </a:lnTo>
                  <a:lnTo>
                    <a:pt x="4804708" y="2915116"/>
                  </a:lnTo>
                  <a:lnTo>
                    <a:pt x="4849589" y="2898905"/>
                  </a:lnTo>
                  <a:lnTo>
                    <a:pt x="4894958" y="2883272"/>
                  </a:lnTo>
                  <a:lnTo>
                    <a:pt x="4940839" y="2868252"/>
                  </a:lnTo>
                  <a:lnTo>
                    <a:pt x="4987252" y="2853879"/>
                  </a:lnTo>
                  <a:lnTo>
                    <a:pt x="5034221" y="2840187"/>
                  </a:lnTo>
                  <a:lnTo>
                    <a:pt x="5081768" y="2827211"/>
                  </a:lnTo>
                  <a:lnTo>
                    <a:pt x="5129913" y="2814985"/>
                  </a:lnTo>
                  <a:lnTo>
                    <a:pt x="5178681" y="2803543"/>
                  </a:lnTo>
                  <a:lnTo>
                    <a:pt x="5228092" y="2792920"/>
                  </a:lnTo>
                  <a:lnTo>
                    <a:pt x="5278169" y="2783151"/>
                  </a:lnTo>
                  <a:lnTo>
                    <a:pt x="5328934" y="2774270"/>
                  </a:lnTo>
                  <a:lnTo>
                    <a:pt x="5380409" y="2766310"/>
                  </a:lnTo>
                  <a:lnTo>
                    <a:pt x="5432617" y="2759307"/>
                  </a:lnTo>
                  <a:lnTo>
                    <a:pt x="5485579" y="2753295"/>
                  </a:lnTo>
                  <a:lnTo>
                    <a:pt x="5539318" y="2748309"/>
                  </a:lnTo>
                  <a:lnTo>
                    <a:pt x="5593855" y="2744381"/>
                  </a:lnTo>
                  <a:lnTo>
                    <a:pt x="5649214" y="2741549"/>
                  </a:lnTo>
                  <a:lnTo>
                    <a:pt x="5690334" y="2740149"/>
                  </a:lnTo>
                  <a:lnTo>
                    <a:pt x="5731879" y="2739285"/>
                  </a:lnTo>
                  <a:lnTo>
                    <a:pt x="12192000" y="2738947"/>
                  </a:lnTo>
                  <a:lnTo>
                    <a:pt x="12191999" y="0"/>
                  </a:lnTo>
                  <a:close/>
                </a:path>
                <a:path w="12192000" h="3703320">
                  <a:moveTo>
                    <a:pt x="12192000" y="2738947"/>
                  </a:moveTo>
                  <a:lnTo>
                    <a:pt x="5773838" y="2738947"/>
                  </a:lnTo>
                  <a:lnTo>
                    <a:pt x="5816205" y="2739123"/>
                  </a:lnTo>
                  <a:lnTo>
                    <a:pt x="5858971" y="2739800"/>
                  </a:lnTo>
                  <a:lnTo>
                    <a:pt x="5902128" y="2740968"/>
                  </a:lnTo>
                  <a:lnTo>
                    <a:pt x="5945669" y="2742614"/>
                  </a:lnTo>
                  <a:lnTo>
                    <a:pt x="5989584" y="2744727"/>
                  </a:lnTo>
                  <a:lnTo>
                    <a:pt x="6078510" y="2750309"/>
                  </a:lnTo>
                  <a:lnTo>
                    <a:pt x="6168841" y="2757619"/>
                  </a:lnTo>
                  <a:lnTo>
                    <a:pt x="6260512" y="2766565"/>
                  </a:lnTo>
                  <a:lnTo>
                    <a:pt x="6353461" y="2777054"/>
                  </a:lnTo>
                  <a:lnTo>
                    <a:pt x="6447624" y="2788993"/>
                  </a:lnTo>
                  <a:lnTo>
                    <a:pt x="6591003" y="2809417"/>
                  </a:lnTo>
                  <a:lnTo>
                    <a:pt x="6736751" y="2832580"/>
                  </a:lnTo>
                  <a:lnTo>
                    <a:pt x="6934397" y="2867185"/>
                  </a:lnTo>
                  <a:lnTo>
                    <a:pt x="7186061" y="2915373"/>
                  </a:lnTo>
                  <a:lnTo>
                    <a:pt x="8592048" y="3210084"/>
                  </a:lnTo>
                  <a:lnTo>
                    <a:pt x="8905236" y="3268914"/>
                  </a:lnTo>
                  <a:lnTo>
                    <a:pt x="9112208" y="3303922"/>
                  </a:lnTo>
                  <a:lnTo>
                    <a:pt x="9266116" y="3327439"/>
                  </a:lnTo>
                  <a:lnTo>
                    <a:pt x="9418654" y="3348259"/>
                  </a:lnTo>
                  <a:lnTo>
                    <a:pt x="9569604" y="3366070"/>
                  </a:lnTo>
                  <a:lnTo>
                    <a:pt x="9669250" y="3376116"/>
                  </a:lnTo>
                  <a:lnTo>
                    <a:pt x="9768030" y="3384592"/>
                  </a:lnTo>
                  <a:lnTo>
                    <a:pt x="9865881" y="3391405"/>
                  </a:lnTo>
                  <a:lnTo>
                    <a:pt x="9962739" y="3396462"/>
                  </a:lnTo>
                  <a:lnTo>
                    <a:pt x="10058540" y="3399670"/>
                  </a:lnTo>
                  <a:lnTo>
                    <a:pt x="10106025" y="3400552"/>
                  </a:lnTo>
                  <a:lnTo>
                    <a:pt x="10201857" y="3401126"/>
                  </a:lnTo>
                  <a:lnTo>
                    <a:pt x="10299050" y="3400328"/>
                  </a:lnTo>
                  <a:lnTo>
                    <a:pt x="10447149" y="3396679"/>
                  </a:lnTo>
                  <a:lnTo>
                    <a:pt x="10597684" y="3390255"/>
                  </a:lnTo>
                  <a:lnTo>
                    <a:pt x="10750276" y="3381243"/>
                  </a:lnTo>
                  <a:lnTo>
                    <a:pt x="10956281" y="3365523"/>
                  </a:lnTo>
                  <a:lnTo>
                    <a:pt x="11164380" y="3345978"/>
                  </a:lnTo>
                  <a:lnTo>
                    <a:pt x="11426085" y="3316843"/>
                  </a:lnTo>
                  <a:lnTo>
                    <a:pt x="11740146" y="3276129"/>
                  </a:lnTo>
                  <a:lnTo>
                    <a:pt x="12153964" y="3214537"/>
                  </a:lnTo>
                  <a:lnTo>
                    <a:pt x="12192000" y="3208476"/>
                  </a:lnTo>
                  <a:lnTo>
                    <a:pt x="12192000" y="2738947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8388" y="171225"/>
              <a:ext cx="100925" cy="1009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76861" y="88646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7" y="0"/>
                  </a:moveTo>
                  <a:lnTo>
                    <a:pt x="0" y="88646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0732" y="265556"/>
              <a:ext cx="104013" cy="1040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705" y="399799"/>
              <a:ext cx="210960" cy="2109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8456" y="235838"/>
              <a:ext cx="213995" cy="186055"/>
            </a:xfrm>
            <a:custGeom>
              <a:avLst/>
              <a:gdLst/>
              <a:ahLst/>
              <a:cxnLst/>
              <a:rect l="l" t="t" r="r" b="b"/>
              <a:pathLst>
                <a:path w="213994" h="186054">
                  <a:moveTo>
                    <a:pt x="106476" y="0"/>
                  </a:moveTo>
                  <a:lnTo>
                    <a:pt x="0" y="185292"/>
                  </a:lnTo>
                  <a:lnTo>
                    <a:pt x="213690" y="185673"/>
                  </a:lnTo>
                  <a:lnTo>
                    <a:pt x="10647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649" y="605536"/>
              <a:ext cx="217563" cy="2175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5248" y="1844014"/>
              <a:ext cx="7622285" cy="39930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1592" y="3185134"/>
              <a:ext cx="6687947" cy="367286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909186" y="2895091"/>
            <a:ext cx="4586605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</a:pPr>
            <a:r>
              <a:rPr sz="8800" b="1" spc="285" dirty="0">
                <a:solidFill>
                  <a:srgbClr val="FFFFFF"/>
                </a:solidFill>
                <a:latin typeface="Arial"/>
                <a:cs typeface="Arial"/>
              </a:rPr>
              <a:t>Vari</a:t>
            </a:r>
            <a:r>
              <a:rPr sz="8800" b="1" spc="3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800" b="1" spc="35" dirty="0">
                <a:solidFill>
                  <a:srgbClr val="FFFFFF"/>
                </a:solidFill>
                <a:latin typeface="Arial"/>
                <a:cs typeface="Arial"/>
              </a:rPr>
              <a:t>ble  </a:t>
            </a:r>
            <a:r>
              <a:rPr sz="8800" b="1" spc="-434" dirty="0">
                <a:solidFill>
                  <a:srgbClr val="FFFFFF"/>
                </a:solidFill>
                <a:latin typeface="Arial"/>
                <a:cs typeface="Arial"/>
              </a:rPr>
              <a:t>Scopes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Ansible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13201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Variable</a:t>
            </a:r>
            <a:r>
              <a:rPr sz="1400" spc="-90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Scopes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8200" y="1510283"/>
            <a:ext cx="3345179" cy="368935"/>
          </a:xfrm>
          <a:custGeom>
            <a:avLst/>
            <a:gdLst/>
            <a:ahLst/>
            <a:cxnLst/>
            <a:rect l="l" t="t" r="r" b="b"/>
            <a:pathLst>
              <a:path w="3345179" h="368935">
                <a:moveTo>
                  <a:pt x="3345179" y="0"/>
                </a:moveTo>
                <a:lnTo>
                  <a:pt x="0" y="0"/>
                </a:lnTo>
                <a:lnTo>
                  <a:pt x="0" y="368808"/>
                </a:lnTo>
                <a:lnTo>
                  <a:pt x="3345179" y="368808"/>
                </a:lnTo>
                <a:lnTo>
                  <a:pt x="33451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38200" y="1510283"/>
          <a:ext cx="5767070" cy="1446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2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4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808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solidFill>
                            <a:srgbClr val="CC9900"/>
                          </a:solidFill>
                          <a:latin typeface="Consolas"/>
                          <a:cs typeface="Consolas"/>
                        </a:rPr>
                        <a:t>/etc/ansible/hosts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5560" marB="0"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7467">
                <a:tc>
                  <a:txBody>
                    <a:bodyPr/>
                    <a:lstStyle/>
                    <a:p>
                      <a:pPr marL="91440" marR="47625" algn="just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spc="-5" dirty="0">
                          <a:solidFill>
                            <a:srgbClr val="A6E12D"/>
                          </a:solidFill>
                          <a:latin typeface="Consolas"/>
                          <a:cs typeface="Consolas"/>
                        </a:rPr>
                        <a:t>web1  web2  web3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47625" algn="just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spc="-10" dirty="0">
                          <a:solidFill>
                            <a:srgbClr val="A6E12D"/>
                          </a:solidFill>
                          <a:latin typeface="Consolas"/>
                          <a:cs typeface="Consolas"/>
                        </a:rPr>
                        <a:t>ansible_host</a:t>
                      </a:r>
                      <a:r>
                        <a:rPr sz="1600" spc="-1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sz="1600" spc="-1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172.20.1.100 </a:t>
                      </a:r>
                      <a:r>
                        <a:rPr sz="1600" spc="-869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A6E12D"/>
                          </a:solidFill>
                          <a:latin typeface="Consolas"/>
                          <a:cs typeface="Consolas"/>
                        </a:rPr>
                        <a:t>ansible_host</a:t>
                      </a:r>
                      <a:r>
                        <a:rPr sz="1600" spc="-1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sz="1600" spc="-1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172.20.1.101 </a:t>
                      </a:r>
                      <a:r>
                        <a:rPr sz="1600" spc="-869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10" dirty="0">
                          <a:solidFill>
                            <a:srgbClr val="A6E12D"/>
                          </a:solidFill>
                          <a:latin typeface="Consolas"/>
                          <a:cs typeface="Consolas"/>
                        </a:rPr>
                        <a:t>ansible_host</a:t>
                      </a:r>
                      <a:r>
                        <a:rPr sz="1600" spc="-1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sz="1600" spc="-1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172.20.1.102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34925" marB="0"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solidFill>
                            <a:srgbClr val="A6E12D"/>
                          </a:solidFill>
                          <a:latin typeface="Consolas"/>
                          <a:cs typeface="Consolas"/>
                        </a:rPr>
                        <a:t>dns_server</a:t>
                      </a:r>
                      <a:r>
                        <a:rPr sz="1600" spc="-1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=</a:t>
                      </a:r>
                      <a:r>
                        <a:rPr sz="1600" spc="-1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10.5.5.4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1270" marB="0"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6774180" y="1879092"/>
            <a:ext cx="5017135" cy="304800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PLAY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 [Check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/etc/hosts</a:t>
            </a:r>
            <a:r>
              <a:rPr sz="1200" spc="-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file]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alibri"/>
              <a:cs typeface="Calibri"/>
            </a:endParaRPr>
          </a:p>
          <a:p>
            <a:pPr marL="92075" marR="108839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TASK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[debug]</a:t>
            </a:r>
            <a:r>
              <a:rPr sz="12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 </a:t>
            </a:r>
            <a:r>
              <a:rPr sz="1200" spc="-26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ok: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[web1]</a:t>
            </a:r>
            <a:r>
              <a:rPr sz="12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2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1775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"dns_server":</a:t>
            </a:r>
            <a:r>
              <a:rPr sz="1200" spc="-2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"VARIABLE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IS</a:t>
            </a:r>
            <a:r>
              <a:rPr sz="12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NOT DEFINED!"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231775" marR="3276600" indent="-140335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ok: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[web2]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 { </a:t>
            </a:r>
            <a:r>
              <a:rPr sz="12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"dns_server":</a:t>
            </a:r>
            <a:r>
              <a:rPr sz="1200" spc="-6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"10.5.5.4"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ok:</a:t>
            </a:r>
            <a:r>
              <a:rPr sz="12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[web3]</a:t>
            </a:r>
            <a:r>
              <a:rPr sz="12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2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1775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"dns_server":</a:t>
            </a:r>
            <a:r>
              <a:rPr sz="1200" spc="-2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"VARIABLE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IS</a:t>
            </a:r>
            <a:r>
              <a:rPr sz="12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NOT DEFINED!"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8200" y="3403091"/>
            <a:ext cx="5767070" cy="230886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287655" marR="3305810" indent="-1968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Print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dns server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40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 marL="6813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msg: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D146"/>
                </a:solidFill>
                <a:latin typeface="Consolas"/>
                <a:cs typeface="Consolas"/>
              </a:rPr>
              <a:t>‘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{{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dns_server }}’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18415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Variable</a:t>
            </a:r>
            <a:r>
              <a:rPr sz="1400" spc="-4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Scopes</a:t>
            </a:r>
            <a:r>
              <a:rPr sz="1400" spc="-3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-</a:t>
            </a:r>
            <a:r>
              <a:rPr sz="1400" spc="-1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Host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23057" y="5104129"/>
            <a:ext cx="2202180" cy="1665605"/>
            <a:chOff x="2623057" y="5104129"/>
            <a:chExt cx="2202180" cy="1665605"/>
          </a:xfrm>
        </p:grpSpPr>
        <p:sp>
          <p:nvSpPr>
            <p:cNvPr id="12" name="object 12"/>
            <p:cNvSpPr/>
            <p:nvPr/>
          </p:nvSpPr>
          <p:spPr>
            <a:xfrm>
              <a:off x="2635757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8" y="0"/>
                  </a:moveTo>
                  <a:lnTo>
                    <a:pt x="273304" y="0"/>
                  </a:lnTo>
                  <a:lnTo>
                    <a:pt x="224194" y="4405"/>
                  </a:lnTo>
                  <a:lnTo>
                    <a:pt x="177965" y="17106"/>
                  </a:lnTo>
                  <a:lnTo>
                    <a:pt x="135391" y="37328"/>
                  </a:lnTo>
                  <a:lnTo>
                    <a:pt x="97244" y="64299"/>
                  </a:lnTo>
                  <a:lnTo>
                    <a:pt x="64299" y="97244"/>
                  </a:lnTo>
                  <a:lnTo>
                    <a:pt x="37328" y="135391"/>
                  </a:lnTo>
                  <a:lnTo>
                    <a:pt x="17106" y="177965"/>
                  </a:lnTo>
                  <a:lnTo>
                    <a:pt x="4405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5" y="1415637"/>
                  </a:lnTo>
                  <a:lnTo>
                    <a:pt x="17106" y="1461877"/>
                  </a:lnTo>
                  <a:lnTo>
                    <a:pt x="37328" y="1504457"/>
                  </a:lnTo>
                  <a:lnTo>
                    <a:pt x="64299" y="1542603"/>
                  </a:lnTo>
                  <a:lnTo>
                    <a:pt x="97244" y="1575544"/>
                  </a:lnTo>
                  <a:lnTo>
                    <a:pt x="135391" y="1602509"/>
                  </a:lnTo>
                  <a:lnTo>
                    <a:pt x="177965" y="1622725"/>
                  </a:lnTo>
                  <a:lnTo>
                    <a:pt x="224194" y="1635420"/>
                  </a:lnTo>
                  <a:lnTo>
                    <a:pt x="273304" y="1639824"/>
                  </a:lnTo>
                  <a:lnTo>
                    <a:pt x="1902968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35757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5" y="224194"/>
                  </a:lnTo>
                  <a:lnTo>
                    <a:pt x="17106" y="177965"/>
                  </a:lnTo>
                  <a:lnTo>
                    <a:pt x="37328" y="135391"/>
                  </a:lnTo>
                  <a:lnTo>
                    <a:pt x="64299" y="97244"/>
                  </a:lnTo>
                  <a:lnTo>
                    <a:pt x="97244" y="64299"/>
                  </a:lnTo>
                  <a:lnTo>
                    <a:pt x="135391" y="37328"/>
                  </a:lnTo>
                  <a:lnTo>
                    <a:pt x="177965" y="17106"/>
                  </a:lnTo>
                  <a:lnTo>
                    <a:pt x="224194" y="4405"/>
                  </a:lnTo>
                  <a:lnTo>
                    <a:pt x="273304" y="0"/>
                  </a:lnTo>
                  <a:lnTo>
                    <a:pt x="1902968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8" y="1639824"/>
                  </a:lnTo>
                  <a:lnTo>
                    <a:pt x="273304" y="1639824"/>
                  </a:lnTo>
                  <a:lnTo>
                    <a:pt x="224194" y="1635420"/>
                  </a:lnTo>
                  <a:lnTo>
                    <a:pt x="177965" y="1622725"/>
                  </a:lnTo>
                  <a:lnTo>
                    <a:pt x="135391" y="1602509"/>
                  </a:lnTo>
                  <a:lnTo>
                    <a:pt x="97244" y="1575544"/>
                  </a:lnTo>
                  <a:lnTo>
                    <a:pt x="64299" y="1542603"/>
                  </a:lnTo>
                  <a:lnTo>
                    <a:pt x="37328" y="1504457"/>
                  </a:lnTo>
                  <a:lnTo>
                    <a:pt x="17106" y="1461877"/>
                  </a:lnTo>
                  <a:lnTo>
                    <a:pt x="4405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99230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95926" y="5104129"/>
            <a:ext cx="2202180" cy="1665605"/>
            <a:chOff x="4995926" y="5104129"/>
            <a:chExt cx="2202180" cy="1665605"/>
          </a:xfrm>
        </p:grpSpPr>
        <p:sp>
          <p:nvSpPr>
            <p:cNvPr id="16" name="object 16"/>
            <p:cNvSpPr/>
            <p:nvPr/>
          </p:nvSpPr>
          <p:spPr>
            <a:xfrm>
              <a:off x="5008626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8" y="0"/>
                  </a:moveTo>
                  <a:lnTo>
                    <a:pt x="273303" y="0"/>
                  </a:lnTo>
                  <a:lnTo>
                    <a:pt x="224194" y="4405"/>
                  </a:lnTo>
                  <a:lnTo>
                    <a:pt x="177965" y="17106"/>
                  </a:lnTo>
                  <a:lnTo>
                    <a:pt x="135391" y="37328"/>
                  </a:lnTo>
                  <a:lnTo>
                    <a:pt x="97244" y="64299"/>
                  </a:lnTo>
                  <a:lnTo>
                    <a:pt x="64299" y="97244"/>
                  </a:lnTo>
                  <a:lnTo>
                    <a:pt x="37328" y="135391"/>
                  </a:lnTo>
                  <a:lnTo>
                    <a:pt x="17106" y="177965"/>
                  </a:lnTo>
                  <a:lnTo>
                    <a:pt x="4405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5" y="1415637"/>
                  </a:lnTo>
                  <a:lnTo>
                    <a:pt x="17106" y="1461877"/>
                  </a:lnTo>
                  <a:lnTo>
                    <a:pt x="37328" y="1504457"/>
                  </a:lnTo>
                  <a:lnTo>
                    <a:pt x="64299" y="1542603"/>
                  </a:lnTo>
                  <a:lnTo>
                    <a:pt x="97244" y="1575544"/>
                  </a:lnTo>
                  <a:lnTo>
                    <a:pt x="135391" y="1602509"/>
                  </a:lnTo>
                  <a:lnTo>
                    <a:pt x="177965" y="1622725"/>
                  </a:lnTo>
                  <a:lnTo>
                    <a:pt x="224194" y="1635420"/>
                  </a:lnTo>
                  <a:lnTo>
                    <a:pt x="273303" y="1639824"/>
                  </a:lnTo>
                  <a:lnTo>
                    <a:pt x="1902968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08626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5" y="224194"/>
                  </a:lnTo>
                  <a:lnTo>
                    <a:pt x="17106" y="177965"/>
                  </a:lnTo>
                  <a:lnTo>
                    <a:pt x="37328" y="135391"/>
                  </a:lnTo>
                  <a:lnTo>
                    <a:pt x="64299" y="97244"/>
                  </a:lnTo>
                  <a:lnTo>
                    <a:pt x="97244" y="64299"/>
                  </a:lnTo>
                  <a:lnTo>
                    <a:pt x="135391" y="37328"/>
                  </a:lnTo>
                  <a:lnTo>
                    <a:pt x="177965" y="17106"/>
                  </a:lnTo>
                  <a:lnTo>
                    <a:pt x="224194" y="4405"/>
                  </a:lnTo>
                  <a:lnTo>
                    <a:pt x="273303" y="0"/>
                  </a:lnTo>
                  <a:lnTo>
                    <a:pt x="1902968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8" y="1639824"/>
                  </a:lnTo>
                  <a:lnTo>
                    <a:pt x="273303" y="1639824"/>
                  </a:lnTo>
                  <a:lnTo>
                    <a:pt x="224194" y="1635420"/>
                  </a:lnTo>
                  <a:lnTo>
                    <a:pt x="177965" y="1622725"/>
                  </a:lnTo>
                  <a:lnTo>
                    <a:pt x="135391" y="1602509"/>
                  </a:lnTo>
                  <a:lnTo>
                    <a:pt x="97244" y="1575544"/>
                  </a:lnTo>
                  <a:lnTo>
                    <a:pt x="64299" y="1542603"/>
                  </a:lnTo>
                  <a:lnTo>
                    <a:pt x="37328" y="1504457"/>
                  </a:lnTo>
                  <a:lnTo>
                    <a:pt x="17106" y="1461877"/>
                  </a:lnTo>
                  <a:lnTo>
                    <a:pt x="4405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72098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eb2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68793" y="5104129"/>
            <a:ext cx="2202180" cy="1665605"/>
            <a:chOff x="7368793" y="5104129"/>
            <a:chExt cx="2202180" cy="1665605"/>
          </a:xfrm>
        </p:grpSpPr>
        <p:sp>
          <p:nvSpPr>
            <p:cNvPr id="20" name="object 20"/>
            <p:cNvSpPr/>
            <p:nvPr/>
          </p:nvSpPr>
          <p:spPr>
            <a:xfrm>
              <a:off x="7381493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7" y="0"/>
                  </a:moveTo>
                  <a:lnTo>
                    <a:pt x="273303" y="0"/>
                  </a:lnTo>
                  <a:lnTo>
                    <a:pt x="224161" y="4405"/>
                  </a:lnTo>
                  <a:lnTo>
                    <a:pt x="177914" y="17106"/>
                  </a:lnTo>
                  <a:lnTo>
                    <a:pt x="135334" y="37328"/>
                  </a:lnTo>
                  <a:lnTo>
                    <a:pt x="97192" y="64299"/>
                  </a:lnTo>
                  <a:lnTo>
                    <a:pt x="64257" y="97244"/>
                  </a:lnTo>
                  <a:lnTo>
                    <a:pt x="37300" y="135391"/>
                  </a:lnTo>
                  <a:lnTo>
                    <a:pt x="17091" y="177965"/>
                  </a:lnTo>
                  <a:lnTo>
                    <a:pt x="4401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1" y="1415637"/>
                  </a:lnTo>
                  <a:lnTo>
                    <a:pt x="17091" y="1461877"/>
                  </a:lnTo>
                  <a:lnTo>
                    <a:pt x="37300" y="1504457"/>
                  </a:lnTo>
                  <a:lnTo>
                    <a:pt x="64257" y="1542603"/>
                  </a:lnTo>
                  <a:lnTo>
                    <a:pt x="97192" y="1575544"/>
                  </a:lnTo>
                  <a:lnTo>
                    <a:pt x="135334" y="1602509"/>
                  </a:lnTo>
                  <a:lnTo>
                    <a:pt x="177914" y="1622725"/>
                  </a:lnTo>
                  <a:lnTo>
                    <a:pt x="224161" y="1635420"/>
                  </a:lnTo>
                  <a:lnTo>
                    <a:pt x="273303" y="1639824"/>
                  </a:lnTo>
                  <a:lnTo>
                    <a:pt x="1902967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81493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1" y="224194"/>
                  </a:lnTo>
                  <a:lnTo>
                    <a:pt x="17091" y="177965"/>
                  </a:lnTo>
                  <a:lnTo>
                    <a:pt x="37300" y="135391"/>
                  </a:lnTo>
                  <a:lnTo>
                    <a:pt x="64257" y="97244"/>
                  </a:lnTo>
                  <a:lnTo>
                    <a:pt x="97192" y="64299"/>
                  </a:lnTo>
                  <a:lnTo>
                    <a:pt x="135334" y="37328"/>
                  </a:lnTo>
                  <a:lnTo>
                    <a:pt x="177914" y="17106"/>
                  </a:lnTo>
                  <a:lnTo>
                    <a:pt x="224161" y="4405"/>
                  </a:lnTo>
                  <a:lnTo>
                    <a:pt x="273303" y="0"/>
                  </a:lnTo>
                  <a:lnTo>
                    <a:pt x="1902967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7" y="1639824"/>
                  </a:lnTo>
                  <a:lnTo>
                    <a:pt x="273303" y="1639824"/>
                  </a:lnTo>
                  <a:lnTo>
                    <a:pt x="224161" y="1635420"/>
                  </a:lnTo>
                  <a:lnTo>
                    <a:pt x="177914" y="1622725"/>
                  </a:lnTo>
                  <a:lnTo>
                    <a:pt x="135334" y="1602509"/>
                  </a:lnTo>
                  <a:lnTo>
                    <a:pt x="97192" y="1575544"/>
                  </a:lnTo>
                  <a:lnTo>
                    <a:pt x="64257" y="1542603"/>
                  </a:lnTo>
                  <a:lnTo>
                    <a:pt x="37300" y="1504457"/>
                  </a:lnTo>
                  <a:lnTo>
                    <a:pt x="17091" y="1461877"/>
                  </a:lnTo>
                  <a:lnTo>
                    <a:pt x="4401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45220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66594" y="3237738"/>
            <a:ext cx="7404100" cy="3596640"/>
          </a:xfrm>
          <a:custGeom>
            <a:avLst/>
            <a:gdLst/>
            <a:ahLst/>
            <a:cxnLst/>
            <a:rect l="l" t="t" r="r" b="b"/>
            <a:pathLst>
              <a:path w="7404100" h="3596640">
                <a:moveTo>
                  <a:pt x="0" y="599439"/>
                </a:moveTo>
                <a:lnTo>
                  <a:pt x="1803" y="552590"/>
                </a:lnTo>
                <a:lnTo>
                  <a:pt x="7124" y="506727"/>
                </a:lnTo>
                <a:lnTo>
                  <a:pt x="15830" y="461985"/>
                </a:lnTo>
                <a:lnTo>
                  <a:pt x="27787" y="418495"/>
                </a:lnTo>
                <a:lnTo>
                  <a:pt x="42862" y="376392"/>
                </a:lnTo>
                <a:lnTo>
                  <a:pt x="60922" y="335809"/>
                </a:lnTo>
                <a:lnTo>
                  <a:pt x="81835" y="296878"/>
                </a:lnTo>
                <a:lnTo>
                  <a:pt x="105465" y="259734"/>
                </a:lnTo>
                <a:lnTo>
                  <a:pt x="131681" y="224509"/>
                </a:lnTo>
                <a:lnTo>
                  <a:pt x="160349" y="191336"/>
                </a:lnTo>
                <a:lnTo>
                  <a:pt x="191336" y="160349"/>
                </a:lnTo>
                <a:lnTo>
                  <a:pt x="224509" y="131681"/>
                </a:lnTo>
                <a:lnTo>
                  <a:pt x="259734" y="105465"/>
                </a:lnTo>
                <a:lnTo>
                  <a:pt x="296878" y="81835"/>
                </a:lnTo>
                <a:lnTo>
                  <a:pt x="335809" y="60922"/>
                </a:lnTo>
                <a:lnTo>
                  <a:pt x="376392" y="42862"/>
                </a:lnTo>
                <a:lnTo>
                  <a:pt x="418495" y="27787"/>
                </a:lnTo>
                <a:lnTo>
                  <a:pt x="461985" y="15830"/>
                </a:lnTo>
                <a:lnTo>
                  <a:pt x="506727" y="7124"/>
                </a:lnTo>
                <a:lnTo>
                  <a:pt x="552590" y="1803"/>
                </a:lnTo>
                <a:lnTo>
                  <a:pt x="599439" y="0"/>
                </a:lnTo>
                <a:lnTo>
                  <a:pt x="6804152" y="0"/>
                </a:lnTo>
                <a:lnTo>
                  <a:pt x="6851001" y="1803"/>
                </a:lnTo>
                <a:lnTo>
                  <a:pt x="6896864" y="7124"/>
                </a:lnTo>
                <a:lnTo>
                  <a:pt x="6941606" y="15830"/>
                </a:lnTo>
                <a:lnTo>
                  <a:pt x="6985096" y="27787"/>
                </a:lnTo>
                <a:lnTo>
                  <a:pt x="7027199" y="42862"/>
                </a:lnTo>
                <a:lnTo>
                  <a:pt x="7067782" y="60922"/>
                </a:lnTo>
                <a:lnTo>
                  <a:pt x="7106713" y="81835"/>
                </a:lnTo>
                <a:lnTo>
                  <a:pt x="7143857" y="105465"/>
                </a:lnTo>
                <a:lnTo>
                  <a:pt x="7179082" y="131681"/>
                </a:lnTo>
                <a:lnTo>
                  <a:pt x="7212255" y="160349"/>
                </a:lnTo>
                <a:lnTo>
                  <a:pt x="7243242" y="191336"/>
                </a:lnTo>
                <a:lnTo>
                  <a:pt x="7271910" y="224509"/>
                </a:lnTo>
                <a:lnTo>
                  <a:pt x="7298126" y="259734"/>
                </a:lnTo>
                <a:lnTo>
                  <a:pt x="7321756" y="296878"/>
                </a:lnTo>
                <a:lnTo>
                  <a:pt x="7342669" y="335809"/>
                </a:lnTo>
                <a:lnTo>
                  <a:pt x="7360729" y="376392"/>
                </a:lnTo>
                <a:lnTo>
                  <a:pt x="7375804" y="418495"/>
                </a:lnTo>
                <a:lnTo>
                  <a:pt x="7387761" y="461985"/>
                </a:lnTo>
                <a:lnTo>
                  <a:pt x="7396467" y="506727"/>
                </a:lnTo>
                <a:lnTo>
                  <a:pt x="7401788" y="552590"/>
                </a:lnTo>
                <a:lnTo>
                  <a:pt x="7403591" y="599439"/>
                </a:lnTo>
                <a:lnTo>
                  <a:pt x="7403591" y="2997187"/>
                </a:lnTo>
                <a:lnTo>
                  <a:pt x="7401788" y="3044033"/>
                </a:lnTo>
                <a:lnTo>
                  <a:pt x="7396467" y="3089893"/>
                </a:lnTo>
                <a:lnTo>
                  <a:pt x="7387761" y="3134634"/>
                </a:lnTo>
                <a:lnTo>
                  <a:pt x="7375804" y="3178123"/>
                </a:lnTo>
                <a:lnTo>
                  <a:pt x="7360729" y="3220225"/>
                </a:lnTo>
                <a:lnTo>
                  <a:pt x="7342669" y="3260809"/>
                </a:lnTo>
                <a:lnTo>
                  <a:pt x="7321756" y="3299740"/>
                </a:lnTo>
                <a:lnTo>
                  <a:pt x="7298126" y="3336885"/>
                </a:lnTo>
                <a:lnTo>
                  <a:pt x="7271910" y="3372112"/>
                </a:lnTo>
                <a:lnTo>
                  <a:pt x="7243242" y="3405286"/>
                </a:lnTo>
                <a:lnTo>
                  <a:pt x="7212255" y="3436275"/>
                </a:lnTo>
                <a:lnTo>
                  <a:pt x="7179082" y="3464945"/>
                </a:lnTo>
                <a:lnTo>
                  <a:pt x="7143857" y="3491163"/>
                </a:lnTo>
                <a:lnTo>
                  <a:pt x="7106713" y="3514796"/>
                </a:lnTo>
                <a:lnTo>
                  <a:pt x="7067782" y="3535710"/>
                </a:lnTo>
                <a:lnTo>
                  <a:pt x="7027199" y="3553772"/>
                </a:lnTo>
                <a:lnTo>
                  <a:pt x="6985096" y="3568849"/>
                </a:lnTo>
                <a:lnTo>
                  <a:pt x="6941606" y="3580807"/>
                </a:lnTo>
                <a:lnTo>
                  <a:pt x="6896864" y="3589514"/>
                </a:lnTo>
                <a:lnTo>
                  <a:pt x="6851001" y="3594836"/>
                </a:lnTo>
                <a:lnTo>
                  <a:pt x="6804152" y="3596640"/>
                </a:lnTo>
                <a:lnTo>
                  <a:pt x="599439" y="3596640"/>
                </a:lnTo>
                <a:lnTo>
                  <a:pt x="552590" y="3594836"/>
                </a:lnTo>
                <a:lnTo>
                  <a:pt x="506727" y="3589514"/>
                </a:lnTo>
                <a:lnTo>
                  <a:pt x="461985" y="3580807"/>
                </a:lnTo>
                <a:lnTo>
                  <a:pt x="418495" y="3568849"/>
                </a:lnTo>
                <a:lnTo>
                  <a:pt x="376392" y="3553772"/>
                </a:lnTo>
                <a:lnTo>
                  <a:pt x="335809" y="3535710"/>
                </a:lnTo>
                <a:lnTo>
                  <a:pt x="296878" y="3514796"/>
                </a:lnTo>
                <a:lnTo>
                  <a:pt x="259734" y="3491163"/>
                </a:lnTo>
                <a:lnTo>
                  <a:pt x="224509" y="3464945"/>
                </a:lnTo>
                <a:lnTo>
                  <a:pt x="191336" y="3436275"/>
                </a:lnTo>
                <a:lnTo>
                  <a:pt x="160349" y="3405286"/>
                </a:lnTo>
                <a:lnTo>
                  <a:pt x="131681" y="3372112"/>
                </a:lnTo>
                <a:lnTo>
                  <a:pt x="105465" y="3336885"/>
                </a:lnTo>
                <a:lnTo>
                  <a:pt x="81835" y="3299740"/>
                </a:lnTo>
                <a:lnTo>
                  <a:pt x="60922" y="3260809"/>
                </a:lnTo>
                <a:lnTo>
                  <a:pt x="42862" y="3220225"/>
                </a:lnTo>
                <a:lnTo>
                  <a:pt x="27787" y="3178123"/>
                </a:lnTo>
                <a:lnTo>
                  <a:pt x="15830" y="3134634"/>
                </a:lnTo>
                <a:lnTo>
                  <a:pt x="7124" y="3089893"/>
                </a:lnTo>
                <a:lnTo>
                  <a:pt x="1803" y="3044033"/>
                </a:lnTo>
                <a:lnTo>
                  <a:pt x="0" y="2997187"/>
                </a:lnTo>
                <a:lnTo>
                  <a:pt x="0" y="599439"/>
                </a:lnTo>
                <a:close/>
              </a:path>
            </a:pathLst>
          </a:custGeom>
          <a:ln w="19050">
            <a:solidFill>
              <a:srgbClr val="FF33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652261" y="3439795"/>
            <a:ext cx="1032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3300"/>
                </a:solidFill>
                <a:latin typeface="Arial MT"/>
                <a:cs typeface="Arial MT"/>
              </a:rPr>
              <a:t>web_servers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23338" y="1690877"/>
            <a:ext cx="7724140" cy="5143500"/>
          </a:xfrm>
          <a:custGeom>
            <a:avLst/>
            <a:gdLst/>
            <a:ahLst/>
            <a:cxnLst/>
            <a:rect l="l" t="t" r="r" b="b"/>
            <a:pathLst>
              <a:path w="7724140" h="5143500">
                <a:moveTo>
                  <a:pt x="0" y="857250"/>
                </a:moveTo>
                <a:lnTo>
                  <a:pt x="1357" y="808603"/>
                </a:lnTo>
                <a:lnTo>
                  <a:pt x="5379" y="760669"/>
                </a:lnTo>
                <a:lnTo>
                  <a:pt x="11995" y="713519"/>
                </a:lnTo>
                <a:lnTo>
                  <a:pt x="21133" y="667226"/>
                </a:lnTo>
                <a:lnTo>
                  <a:pt x="32719" y="621862"/>
                </a:lnTo>
                <a:lnTo>
                  <a:pt x="46681" y="577499"/>
                </a:lnTo>
                <a:lnTo>
                  <a:pt x="62947" y="534211"/>
                </a:lnTo>
                <a:lnTo>
                  <a:pt x="81445" y="492068"/>
                </a:lnTo>
                <a:lnTo>
                  <a:pt x="102102" y="451144"/>
                </a:lnTo>
                <a:lnTo>
                  <a:pt x="124846" y="411512"/>
                </a:lnTo>
                <a:lnTo>
                  <a:pt x="149604" y="373242"/>
                </a:lnTo>
                <a:lnTo>
                  <a:pt x="176305" y="336408"/>
                </a:lnTo>
                <a:lnTo>
                  <a:pt x="204875" y="301082"/>
                </a:lnTo>
                <a:lnTo>
                  <a:pt x="235243" y="267336"/>
                </a:lnTo>
                <a:lnTo>
                  <a:pt x="267336" y="235243"/>
                </a:lnTo>
                <a:lnTo>
                  <a:pt x="301082" y="204875"/>
                </a:lnTo>
                <a:lnTo>
                  <a:pt x="336408" y="176305"/>
                </a:lnTo>
                <a:lnTo>
                  <a:pt x="373242" y="149604"/>
                </a:lnTo>
                <a:lnTo>
                  <a:pt x="411512" y="124846"/>
                </a:lnTo>
                <a:lnTo>
                  <a:pt x="451144" y="102102"/>
                </a:lnTo>
                <a:lnTo>
                  <a:pt x="492068" y="81445"/>
                </a:lnTo>
                <a:lnTo>
                  <a:pt x="534211" y="62947"/>
                </a:lnTo>
                <a:lnTo>
                  <a:pt x="577499" y="46681"/>
                </a:lnTo>
                <a:lnTo>
                  <a:pt x="621862" y="32719"/>
                </a:lnTo>
                <a:lnTo>
                  <a:pt x="667226" y="21133"/>
                </a:lnTo>
                <a:lnTo>
                  <a:pt x="713519" y="11995"/>
                </a:lnTo>
                <a:lnTo>
                  <a:pt x="760669" y="5379"/>
                </a:lnTo>
                <a:lnTo>
                  <a:pt x="808603" y="1357"/>
                </a:lnTo>
                <a:lnTo>
                  <a:pt x="857250" y="0"/>
                </a:lnTo>
                <a:lnTo>
                  <a:pt x="6866382" y="0"/>
                </a:lnTo>
                <a:lnTo>
                  <a:pt x="6915028" y="1357"/>
                </a:lnTo>
                <a:lnTo>
                  <a:pt x="6962962" y="5379"/>
                </a:lnTo>
                <a:lnTo>
                  <a:pt x="7010112" y="11995"/>
                </a:lnTo>
                <a:lnTo>
                  <a:pt x="7056405" y="21133"/>
                </a:lnTo>
                <a:lnTo>
                  <a:pt x="7101769" y="32719"/>
                </a:lnTo>
                <a:lnTo>
                  <a:pt x="7146132" y="46681"/>
                </a:lnTo>
                <a:lnTo>
                  <a:pt x="7189420" y="62947"/>
                </a:lnTo>
                <a:lnTo>
                  <a:pt x="7231563" y="81445"/>
                </a:lnTo>
                <a:lnTo>
                  <a:pt x="7272487" y="102102"/>
                </a:lnTo>
                <a:lnTo>
                  <a:pt x="7312119" y="124846"/>
                </a:lnTo>
                <a:lnTo>
                  <a:pt x="7350389" y="149604"/>
                </a:lnTo>
                <a:lnTo>
                  <a:pt x="7387223" y="176305"/>
                </a:lnTo>
                <a:lnTo>
                  <a:pt x="7422549" y="204875"/>
                </a:lnTo>
                <a:lnTo>
                  <a:pt x="7456295" y="235243"/>
                </a:lnTo>
                <a:lnTo>
                  <a:pt x="7488388" y="267336"/>
                </a:lnTo>
                <a:lnTo>
                  <a:pt x="7518756" y="301082"/>
                </a:lnTo>
                <a:lnTo>
                  <a:pt x="7547326" y="336408"/>
                </a:lnTo>
                <a:lnTo>
                  <a:pt x="7574027" y="373242"/>
                </a:lnTo>
                <a:lnTo>
                  <a:pt x="7598785" y="411512"/>
                </a:lnTo>
                <a:lnTo>
                  <a:pt x="7621529" y="451144"/>
                </a:lnTo>
                <a:lnTo>
                  <a:pt x="7642186" y="492068"/>
                </a:lnTo>
                <a:lnTo>
                  <a:pt x="7660684" y="534211"/>
                </a:lnTo>
                <a:lnTo>
                  <a:pt x="7676950" y="577499"/>
                </a:lnTo>
                <a:lnTo>
                  <a:pt x="7690912" y="621862"/>
                </a:lnTo>
                <a:lnTo>
                  <a:pt x="7702498" y="667226"/>
                </a:lnTo>
                <a:lnTo>
                  <a:pt x="7711636" y="713519"/>
                </a:lnTo>
                <a:lnTo>
                  <a:pt x="7718252" y="760669"/>
                </a:lnTo>
                <a:lnTo>
                  <a:pt x="7722274" y="808603"/>
                </a:lnTo>
                <a:lnTo>
                  <a:pt x="7723632" y="857250"/>
                </a:lnTo>
                <a:lnTo>
                  <a:pt x="7723632" y="4286224"/>
                </a:lnTo>
                <a:lnTo>
                  <a:pt x="7722274" y="4334870"/>
                </a:lnTo>
                <a:lnTo>
                  <a:pt x="7718252" y="4382805"/>
                </a:lnTo>
                <a:lnTo>
                  <a:pt x="7711636" y="4429955"/>
                </a:lnTo>
                <a:lnTo>
                  <a:pt x="7702498" y="4476249"/>
                </a:lnTo>
                <a:lnTo>
                  <a:pt x="7690912" y="4521614"/>
                </a:lnTo>
                <a:lnTo>
                  <a:pt x="7676950" y="4565977"/>
                </a:lnTo>
                <a:lnTo>
                  <a:pt x="7660684" y="4609266"/>
                </a:lnTo>
                <a:lnTo>
                  <a:pt x="7642186" y="4651410"/>
                </a:lnTo>
                <a:lnTo>
                  <a:pt x="7621529" y="4692335"/>
                </a:lnTo>
                <a:lnTo>
                  <a:pt x="7598785" y="4731969"/>
                </a:lnTo>
                <a:lnTo>
                  <a:pt x="7574027" y="4770240"/>
                </a:lnTo>
                <a:lnTo>
                  <a:pt x="7547326" y="4807075"/>
                </a:lnTo>
                <a:lnTo>
                  <a:pt x="7518756" y="4842403"/>
                </a:lnTo>
                <a:lnTo>
                  <a:pt x="7488388" y="4876150"/>
                </a:lnTo>
                <a:lnTo>
                  <a:pt x="7456295" y="4908244"/>
                </a:lnTo>
                <a:lnTo>
                  <a:pt x="7422549" y="4938613"/>
                </a:lnTo>
                <a:lnTo>
                  <a:pt x="7387223" y="4967185"/>
                </a:lnTo>
                <a:lnTo>
                  <a:pt x="7350389" y="4993887"/>
                </a:lnTo>
                <a:lnTo>
                  <a:pt x="7312119" y="5018646"/>
                </a:lnTo>
                <a:lnTo>
                  <a:pt x="7272487" y="5041391"/>
                </a:lnTo>
                <a:lnTo>
                  <a:pt x="7231563" y="5062049"/>
                </a:lnTo>
                <a:lnTo>
                  <a:pt x="7189420" y="5080548"/>
                </a:lnTo>
                <a:lnTo>
                  <a:pt x="7146132" y="5096815"/>
                </a:lnTo>
                <a:lnTo>
                  <a:pt x="7101769" y="5110778"/>
                </a:lnTo>
                <a:lnTo>
                  <a:pt x="7056405" y="5122365"/>
                </a:lnTo>
                <a:lnTo>
                  <a:pt x="7010112" y="5131503"/>
                </a:lnTo>
                <a:lnTo>
                  <a:pt x="6962962" y="5138119"/>
                </a:lnTo>
                <a:lnTo>
                  <a:pt x="6915028" y="5142142"/>
                </a:lnTo>
                <a:lnTo>
                  <a:pt x="6866382" y="5143500"/>
                </a:lnTo>
                <a:lnTo>
                  <a:pt x="857250" y="5143500"/>
                </a:lnTo>
                <a:lnTo>
                  <a:pt x="808603" y="5142142"/>
                </a:lnTo>
                <a:lnTo>
                  <a:pt x="760669" y="5138119"/>
                </a:lnTo>
                <a:lnTo>
                  <a:pt x="713519" y="5131503"/>
                </a:lnTo>
                <a:lnTo>
                  <a:pt x="667226" y="5122365"/>
                </a:lnTo>
                <a:lnTo>
                  <a:pt x="621862" y="5110778"/>
                </a:lnTo>
                <a:lnTo>
                  <a:pt x="577499" y="5096815"/>
                </a:lnTo>
                <a:lnTo>
                  <a:pt x="534211" y="5080548"/>
                </a:lnTo>
                <a:lnTo>
                  <a:pt x="492068" y="5062049"/>
                </a:lnTo>
                <a:lnTo>
                  <a:pt x="451144" y="5041391"/>
                </a:lnTo>
                <a:lnTo>
                  <a:pt x="411512" y="5018646"/>
                </a:lnTo>
                <a:lnTo>
                  <a:pt x="373242" y="4993887"/>
                </a:lnTo>
                <a:lnTo>
                  <a:pt x="336408" y="4967185"/>
                </a:lnTo>
                <a:lnTo>
                  <a:pt x="301082" y="4938613"/>
                </a:lnTo>
                <a:lnTo>
                  <a:pt x="267336" y="4908244"/>
                </a:lnTo>
                <a:lnTo>
                  <a:pt x="235243" y="4876150"/>
                </a:lnTo>
                <a:lnTo>
                  <a:pt x="204875" y="4842403"/>
                </a:lnTo>
                <a:lnTo>
                  <a:pt x="176305" y="4807075"/>
                </a:lnTo>
                <a:lnTo>
                  <a:pt x="149604" y="4770240"/>
                </a:lnTo>
                <a:lnTo>
                  <a:pt x="124846" y="4731969"/>
                </a:lnTo>
                <a:lnTo>
                  <a:pt x="102102" y="4692335"/>
                </a:lnTo>
                <a:lnTo>
                  <a:pt x="81445" y="4651410"/>
                </a:lnTo>
                <a:lnTo>
                  <a:pt x="62947" y="4609266"/>
                </a:lnTo>
                <a:lnTo>
                  <a:pt x="46681" y="4565977"/>
                </a:lnTo>
                <a:lnTo>
                  <a:pt x="32719" y="4521614"/>
                </a:lnTo>
                <a:lnTo>
                  <a:pt x="21133" y="4476249"/>
                </a:lnTo>
                <a:lnTo>
                  <a:pt x="11995" y="4429955"/>
                </a:lnTo>
                <a:lnTo>
                  <a:pt x="5379" y="4382805"/>
                </a:lnTo>
                <a:lnTo>
                  <a:pt x="1357" y="4334870"/>
                </a:lnTo>
                <a:lnTo>
                  <a:pt x="0" y="4286224"/>
                </a:lnTo>
                <a:lnTo>
                  <a:pt x="0" y="857250"/>
                </a:lnTo>
                <a:close/>
              </a:path>
            </a:pathLst>
          </a:custGeom>
          <a:ln w="19050">
            <a:solidFill>
              <a:srgbClr val="FF33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41923" y="1969135"/>
            <a:ext cx="885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3300"/>
                </a:solidFill>
                <a:latin typeface="Arial MT"/>
                <a:cs typeface="Arial MT"/>
              </a:rPr>
              <a:t>all_servers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48071" y="2436876"/>
            <a:ext cx="2072639" cy="30797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dns_server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10.5.5.4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18415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Variable</a:t>
            </a:r>
            <a:r>
              <a:rPr sz="1400" spc="-4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Scopes</a:t>
            </a:r>
            <a:r>
              <a:rPr sz="1400" spc="-3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-</a:t>
            </a:r>
            <a:r>
              <a:rPr sz="1400" spc="-1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Host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23057" y="5104129"/>
            <a:ext cx="2202180" cy="1665605"/>
            <a:chOff x="2623057" y="5104129"/>
            <a:chExt cx="2202180" cy="1665605"/>
          </a:xfrm>
        </p:grpSpPr>
        <p:sp>
          <p:nvSpPr>
            <p:cNvPr id="12" name="object 12"/>
            <p:cNvSpPr/>
            <p:nvPr/>
          </p:nvSpPr>
          <p:spPr>
            <a:xfrm>
              <a:off x="2635757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8" y="0"/>
                  </a:moveTo>
                  <a:lnTo>
                    <a:pt x="273304" y="0"/>
                  </a:lnTo>
                  <a:lnTo>
                    <a:pt x="224194" y="4405"/>
                  </a:lnTo>
                  <a:lnTo>
                    <a:pt x="177965" y="17106"/>
                  </a:lnTo>
                  <a:lnTo>
                    <a:pt x="135391" y="37328"/>
                  </a:lnTo>
                  <a:lnTo>
                    <a:pt x="97244" y="64299"/>
                  </a:lnTo>
                  <a:lnTo>
                    <a:pt x="64299" y="97244"/>
                  </a:lnTo>
                  <a:lnTo>
                    <a:pt x="37328" y="135391"/>
                  </a:lnTo>
                  <a:lnTo>
                    <a:pt x="17106" y="177965"/>
                  </a:lnTo>
                  <a:lnTo>
                    <a:pt x="4405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5" y="1415637"/>
                  </a:lnTo>
                  <a:lnTo>
                    <a:pt x="17106" y="1461877"/>
                  </a:lnTo>
                  <a:lnTo>
                    <a:pt x="37328" y="1504457"/>
                  </a:lnTo>
                  <a:lnTo>
                    <a:pt x="64299" y="1542603"/>
                  </a:lnTo>
                  <a:lnTo>
                    <a:pt x="97244" y="1575544"/>
                  </a:lnTo>
                  <a:lnTo>
                    <a:pt x="135391" y="1602509"/>
                  </a:lnTo>
                  <a:lnTo>
                    <a:pt x="177965" y="1622725"/>
                  </a:lnTo>
                  <a:lnTo>
                    <a:pt x="224194" y="1635420"/>
                  </a:lnTo>
                  <a:lnTo>
                    <a:pt x="273304" y="1639824"/>
                  </a:lnTo>
                  <a:lnTo>
                    <a:pt x="1902968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35757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5" y="224194"/>
                  </a:lnTo>
                  <a:lnTo>
                    <a:pt x="17106" y="177965"/>
                  </a:lnTo>
                  <a:lnTo>
                    <a:pt x="37328" y="135391"/>
                  </a:lnTo>
                  <a:lnTo>
                    <a:pt x="64299" y="97244"/>
                  </a:lnTo>
                  <a:lnTo>
                    <a:pt x="97244" y="64299"/>
                  </a:lnTo>
                  <a:lnTo>
                    <a:pt x="135391" y="37328"/>
                  </a:lnTo>
                  <a:lnTo>
                    <a:pt x="177965" y="17106"/>
                  </a:lnTo>
                  <a:lnTo>
                    <a:pt x="224194" y="4405"/>
                  </a:lnTo>
                  <a:lnTo>
                    <a:pt x="273304" y="0"/>
                  </a:lnTo>
                  <a:lnTo>
                    <a:pt x="1902968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8" y="1639824"/>
                  </a:lnTo>
                  <a:lnTo>
                    <a:pt x="273304" y="1639824"/>
                  </a:lnTo>
                  <a:lnTo>
                    <a:pt x="224194" y="1635420"/>
                  </a:lnTo>
                  <a:lnTo>
                    <a:pt x="177965" y="1622725"/>
                  </a:lnTo>
                  <a:lnTo>
                    <a:pt x="135391" y="1602509"/>
                  </a:lnTo>
                  <a:lnTo>
                    <a:pt x="97244" y="1575544"/>
                  </a:lnTo>
                  <a:lnTo>
                    <a:pt x="64299" y="1542603"/>
                  </a:lnTo>
                  <a:lnTo>
                    <a:pt x="37328" y="1504457"/>
                  </a:lnTo>
                  <a:lnTo>
                    <a:pt x="17106" y="1461877"/>
                  </a:lnTo>
                  <a:lnTo>
                    <a:pt x="4405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99230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eb1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68793" y="5104129"/>
            <a:ext cx="2202180" cy="1665605"/>
            <a:chOff x="7368793" y="5104129"/>
            <a:chExt cx="2202180" cy="1665605"/>
          </a:xfrm>
        </p:grpSpPr>
        <p:sp>
          <p:nvSpPr>
            <p:cNvPr id="16" name="object 16"/>
            <p:cNvSpPr/>
            <p:nvPr/>
          </p:nvSpPr>
          <p:spPr>
            <a:xfrm>
              <a:off x="7381493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7" y="0"/>
                  </a:moveTo>
                  <a:lnTo>
                    <a:pt x="273303" y="0"/>
                  </a:lnTo>
                  <a:lnTo>
                    <a:pt x="224161" y="4405"/>
                  </a:lnTo>
                  <a:lnTo>
                    <a:pt x="177914" y="17106"/>
                  </a:lnTo>
                  <a:lnTo>
                    <a:pt x="135334" y="37328"/>
                  </a:lnTo>
                  <a:lnTo>
                    <a:pt x="97192" y="64299"/>
                  </a:lnTo>
                  <a:lnTo>
                    <a:pt x="64257" y="97244"/>
                  </a:lnTo>
                  <a:lnTo>
                    <a:pt x="37300" y="135391"/>
                  </a:lnTo>
                  <a:lnTo>
                    <a:pt x="17091" y="177965"/>
                  </a:lnTo>
                  <a:lnTo>
                    <a:pt x="4401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1" y="1415637"/>
                  </a:lnTo>
                  <a:lnTo>
                    <a:pt x="17091" y="1461877"/>
                  </a:lnTo>
                  <a:lnTo>
                    <a:pt x="37300" y="1504457"/>
                  </a:lnTo>
                  <a:lnTo>
                    <a:pt x="64257" y="1542603"/>
                  </a:lnTo>
                  <a:lnTo>
                    <a:pt x="97192" y="1575544"/>
                  </a:lnTo>
                  <a:lnTo>
                    <a:pt x="135334" y="1602509"/>
                  </a:lnTo>
                  <a:lnTo>
                    <a:pt x="177914" y="1622725"/>
                  </a:lnTo>
                  <a:lnTo>
                    <a:pt x="224161" y="1635420"/>
                  </a:lnTo>
                  <a:lnTo>
                    <a:pt x="273303" y="1639824"/>
                  </a:lnTo>
                  <a:lnTo>
                    <a:pt x="1902967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7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81493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1" y="224194"/>
                  </a:lnTo>
                  <a:lnTo>
                    <a:pt x="17091" y="177965"/>
                  </a:lnTo>
                  <a:lnTo>
                    <a:pt x="37300" y="135391"/>
                  </a:lnTo>
                  <a:lnTo>
                    <a:pt x="64257" y="97244"/>
                  </a:lnTo>
                  <a:lnTo>
                    <a:pt x="97192" y="64299"/>
                  </a:lnTo>
                  <a:lnTo>
                    <a:pt x="135334" y="37328"/>
                  </a:lnTo>
                  <a:lnTo>
                    <a:pt x="177914" y="17106"/>
                  </a:lnTo>
                  <a:lnTo>
                    <a:pt x="224161" y="4405"/>
                  </a:lnTo>
                  <a:lnTo>
                    <a:pt x="273303" y="0"/>
                  </a:lnTo>
                  <a:lnTo>
                    <a:pt x="1902967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7" y="1639824"/>
                  </a:lnTo>
                  <a:lnTo>
                    <a:pt x="273303" y="1639824"/>
                  </a:lnTo>
                  <a:lnTo>
                    <a:pt x="224161" y="1635420"/>
                  </a:lnTo>
                  <a:lnTo>
                    <a:pt x="177914" y="1622725"/>
                  </a:lnTo>
                  <a:lnTo>
                    <a:pt x="135334" y="1602509"/>
                  </a:lnTo>
                  <a:lnTo>
                    <a:pt x="97192" y="1575544"/>
                  </a:lnTo>
                  <a:lnTo>
                    <a:pt x="64257" y="1542603"/>
                  </a:lnTo>
                  <a:lnTo>
                    <a:pt x="37300" y="1504457"/>
                  </a:lnTo>
                  <a:lnTo>
                    <a:pt x="17091" y="1461877"/>
                  </a:lnTo>
                  <a:lnTo>
                    <a:pt x="4401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245220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92190" y="5252824"/>
            <a:ext cx="1007744" cy="24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spc="-1015" dirty="0">
                <a:solidFill>
                  <a:srgbClr val="FF3300"/>
                </a:solidFill>
                <a:latin typeface="Arial MT"/>
                <a:cs typeface="Arial MT"/>
              </a:rPr>
              <a:t>w</a:t>
            </a:r>
            <a:r>
              <a:rPr sz="2100" spc="-37" baseline="-15873" dirty="0">
                <a:solidFill>
                  <a:srgbClr val="FF3300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3300"/>
                </a:solidFill>
                <a:latin typeface="Arial MT"/>
                <a:cs typeface="Arial MT"/>
              </a:rPr>
              <a:t>eb</a:t>
            </a:r>
            <a:r>
              <a:rPr sz="1400" spc="-2345" dirty="0">
                <a:solidFill>
                  <a:srgbClr val="FF3300"/>
                </a:solidFill>
                <a:latin typeface="Arial MT"/>
                <a:cs typeface="Arial MT"/>
              </a:rPr>
              <a:t>_</a:t>
            </a:r>
            <a:r>
              <a:rPr sz="2100" baseline="-15873" dirty="0">
                <a:solidFill>
                  <a:srgbClr val="FF3300"/>
                </a:solidFill>
                <a:latin typeface="Arial MT"/>
                <a:cs typeface="Arial MT"/>
              </a:rPr>
              <a:t>eb_ser</a:t>
            </a:r>
            <a:r>
              <a:rPr sz="2100" spc="-3990" baseline="-15873" dirty="0">
                <a:solidFill>
                  <a:srgbClr val="FF3300"/>
                </a:solidFill>
                <a:latin typeface="Arial MT"/>
                <a:cs typeface="Arial MT"/>
              </a:rPr>
              <a:t>v</a:t>
            </a:r>
            <a:r>
              <a:rPr sz="1400" dirty="0">
                <a:solidFill>
                  <a:srgbClr val="FF3300"/>
                </a:solidFill>
                <a:latin typeface="Arial MT"/>
                <a:cs typeface="Arial MT"/>
              </a:rPr>
              <a:t>ser</a:t>
            </a:r>
            <a:r>
              <a:rPr sz="1400" spc="-25" dirty="0">
                <a:solidFill>
                  <a:srgbClr val="FF3300"/>
                </a:solidFill>
                <a:latin typeface="Arial MT"/>
                <a:cs typeface="Arial MT"/>
              </a:rPr>
              <a:t>v</a:t>
            </a:r>
            <a:r>
              <a:rPr sz="1400" dirty="0">
                <a:solidFill>
                  <a:srgbClr val="FF3300"/>
                </a:solidFill>
                <a:latin typeface="Arial MT"/>
                <a:cs typeface="Arial MT"/>
              </a:rPr>
              <a:t>er</a:t>
            </a:r>
            <a:r>
              <a:rPr sz="1400" spc="-1950" dirty="0">
                <a:solidFill>
                  <a:srgbClr val="FF3300"/>
                </a:solidFill>
                <a:latin typeface="Arial MT"/>
                <a:cs typeface="Arial MT"/>
              </a:rPr>
              <a:t>s</a:t>
            </a:r>
            <a:r>
              <a:rPr sz="2100" baseline="-15873" dirty="0">
                <a:solidFill>
                  <a:srgbClr val="FF3300"/>
                </a:solidFill>
                <a:latin typeface="Arial MT"/>
                <a:cs typeface="Arial MT"/>
              </a:rPr>
              <a:t>ers</a:t>
            </a:r>
            <a:endParaRPr sz="2100" baseline="-15873">
              <a:latin typeface="Arial MT"/>
              <a:cs typeface="Arial M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008626" y="5116829"/>
            <a:ext cx="2176780" cy="1640205"/>
          </a:xfrm>
          <a:custGeom>
            <a:avLst/>
            <a:gdLst/>
            <a:ahLst/>
            <a:cxnLst/>
            <a:rect l="l" t="t" r="r" b="b"/>
            <a:pathLst>
              <a:path w="2176779" h="1640204">
                <a:moveTo>
                  <a:pt x="0" y="316484"/>
                </a:moveTo>
                <a:lnTo>
                  <a:pt x="4263" y="268908"/>
                </a:lnTo>
                <a:lnTo>
                  <a:pt x="16557" y="224130"/>
                </a:lnTo>
                <a:lnTo>
                  <a:pt x="36133" y="182898"/>
                </a:lnTo>
                <a:lnTo>
                  <a:pt x="62244" y="145959"/>
                </a:lnTo>
                <a:lnTo>
                  <a:pt x="94143" y="114060"/>
                </a:lnTo>
                <a:lnTo>
                  <a:pt x="131082" y="87949"/>
                </a:lnTo>
                <a:lnTo>
                  <a:pt x="172314" y="68373"/>
                </a:lnTo>
                <a:lnTo>
                  <a:pt x="217092" y="56079"/>
                </a:lnTo>
                <a:lnTo>
                  <a:pt x="264668" y="51816"/>
                </a:lnTo>
                <a:lnTo>
                  <a:pt x="1911603" y="51816"/>
                </a:lnTo>
                <a:lnTo>
                  <a:pt x="1959179" y="56079"/>
                </a:lnTo>
                <a:lnTo>
                  <a:pt x="2003957" y="68373"/>
                </a:lnTo>
                <a:lnTo>
                  <a:pt x="2045189" y="87949"/>
                </a:lnTo>
                <a:lnTo>
                  <a:pt x="2082128" y="114060"/>
                </a:lnTo>
                <a:lnTo>
                  <a:pt x="2114027" y="145959"/>
                </a:lnTo>
                <a:lnTo>
                  <a:pt x="2140138" y="182898"/>
                </a:lnTo>
                <a:lnTo>
                  <a:pt x="2159714" y="224130"/>
                </a:lnTo>
                <a:lnTo>
                  <a:pt x="2172008" y="268908"/>
                </a:lnTo>
                <a:lnTo>
                  <a:pt x="2176272" y="316484"/>
                </a:lnTo>
                <a:lnTo>
                  <a:pt x="2176272" y="1375156"/>
                </a:lnTo>
                <a:lnTo>
                  <a:pt x="2172008" y="1422728"/>
                </a:lnTo>
                <a:lnTo>
                  <a:pt x="2159714" y="1467504"/>
                </a:lnTo>
                <a:lnTo>
                  <a:pt x="2140138" y="1508735"/>
                </a:lnTo>
                <a:lnTo>
                  <a:pt x="2114027" y="1545675"/>
                </a:lnTo>
                <a:lnTo>
                  <a:pt x="2082128" y="1577574"/>
                </a:lnTo>
                <a:lnTo>
                  <a:pt x="2045189" y="1603687"/>
                </a:lnTo>
                <a:lnTo>
                  <a:pt x="2003957" y="1623264"/>
                </a:lnTo>
                <a:lnTo>
                  <a:pt x="1959179" y="1635559"/>
                </a:lnTo>
                <a:lnTo>
                  <a:pt x="1911603" y="1639824"/>
                </a:lnTo>
                <a:lnTo>
                  <a:pt x="264668" y="1639824"/>
                </a:lnTo>
                <a:lnTo>
                  <a:pt x="217092" y="1635559"/>
                </a:lnTo>
                <a:lnTo>
                  <a:pt x="172314" y="1623264"/>
                </a:lnTo>
                <a:lnTo>
                  <a:pt x="131082" y="1603687"/>
                </a:lnTo>
                <a:lnTo>
                  <a:pt x="94143" y="1577574"/>
                </a:lnTo>
                <a:lnTo>
                  <a:pt x="62244" y="1545675"/>
                </a:lnTo>
                <a:lnTo>
                  <a:pt x="36133" y="1508735"/>
                </a:lnTo>
                <a:lnTo>
                  <a:pt x="16557" y="1467504"/>
                </a:lnTo>
                <a:lnTo>
                  <a:pt x="4263" y="1422728"/>
                </a:lnTo>
                <a:lnTo>
                  <a:pt x="0" y="1375156"/>
                </a:lnTo>
                <a:lnTo>
                  <a:pt x="0" y="316484"/>
                </a:lnTo>
                <a:close/>
              </a:path>
              <a:path w="2176779" h="1640204">
                <a:moveTo>
                  <a:pt x="0" y="273304"/>
                </a:moveTo>
                <a:lnTo>
                  <a:pt x="4405" y="224194"/>
                </a:lnTo>
                <a:lnTo>
                  <a:pt x="17106" y="177965"/>
                </a:lnTo>
                <a:lnTo>
                  <a:pt x="37328" y="135391"/>
                </a:lnTo>
                <a:lnTo>
                  <a:pt x="64299" y="97244"/>
                </a:lnTo>
                <a:lnTo>
                  <a:pt x="97244" y="64299"/>
                </a:lnTo>
                <a:lnTo>
                  <a:pt x="135391" y="37328"/>
                </a:lnTo>
                <a:lnTo>
                  <a:pt x="177965" y="17106"/>
                </a:lnTo>
                <a:lnTo>
                  <a:pt x="224194" y="4405"/>
                </a:lnTo>
                <a:lnTo>
                  <a:pt x="273303" y="0"/>
                </a:lnTo>
                <a:lnTo>
                  <a:pt x="1902968" y="0"/>
                </a:lnTo>
                <a:lnTo>
                  <a:pt x="1952077" y="4405"/>
                </a:lnTo>
                <a:lnTo>
                  <a:pt x="1998306" y="17106"/>
                </a:lnTo>
                <a:lnTo>
                  <a:pt x="2040880" y="37328"/>
                </a:lnTo>
                <a:lnTo>
                  <a:pt x="2079027" y="64299"/>
                </a:lnTo>
                <a:lnTo>
                  <a:pt x="2111972" y="97244"/>
                </a:lnTo>
                <a:lnTo>
                  <a:pt x="2138943" y="135391"/>
                </a:lnTo>
                <a:lnTo>
                  <a:pt x="2159165" y="177965"/>
                </a:lnTo>
                <a:lnTo>
                  <a:pt x="2171866" y="224194"/>
                </a:lnTo>
                <a:lnTo>
                  <a:pt x="2176272" y="273304"/>
                </a:lnTo>
                <a:lnTo>
                  <a:pt x="2176272" y="1366507"/>
                </a:lnTo>
                <a:lnTo>
                  <a:pt x="2171866" y="1415637"/>
                </a:lnTo>
                <a:lnTo>
                  <a:pt x="2159165" y="1461877"/>
                </a:lnTo>
                <a:lnTo>
                  <a:pt x="2138943" y="1504457"/>
                </a:lnTo>
                <a:lnTo>
                  <a:pt x="2111972" y="1542603"/>
                </a:lnTo>
                <a:lnTo>
                  <a:pt x="2079027" y="1575544"/>
                </a:lnTo>
                <a:lnTo>
                  <a:pt x="2040880" y="1602509"/>
                </a:lnTo>
                <a:lnTo>
                  <a:pt x="1998306" y="1622725"/>
                </a:lnTo>
                <a:lnTo>
                  <a:pt x="1952077" y="1635420"/>
                </a:lnTo>
                <a:lnTo>
                  <a:pt x="1902968" y="1639824"/>
                </a:lnTo>
                <a:lnTo>
                  <a:pt x="273303" y="1639824"/>
                </a:lnTo>
                <a:lnTo>
                  <a:pt x="224194" y="1635420"/>
                </a:lnTo>
                <a:lnTo>
                  <a:pt x="177965" y="1622725"/>
                </a:lnTo>
                <a:lnTo>
                  <a:pt x="135391" y="1602509"/>
                </a:lnTo>
                <a:lnTo>
                  <a:pt x="97244" y="1575544"/>
                </a:lnTo>
                <a:lnTo>
                  <a:pt x="64299" y="1542603"/>
                </a:lnTo>
                <a:lnTo>
                  <a:pt x="37328" y="1504457"/>
                </a:lnTo>
                <a:lnTo>
                  <a:pt x="17106" y="1461877"/>
                </a:lnTo>
                <a:lnTo>
                  <a:pt x="4405" y="1415637"/>
                </a:lnTo>
                <a:lnTo>
                  <a:pt x="0" y="1366507"/>
                </a:lnTo>
                <a:lnTo>
                  <a:pt x="0" y="273304"/>
                </a:lnTo>
                <a:close/>
              </a:path>
            </a:pathLst>
          </a:custGeom>
          <a:ln w="19050">
            <a:solidFill>
              <a:srgbClr val="FF33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4995926" y="5104129"/>
            <a:ext cx="2202180" cy="1665605"/>
            <a:chOff x="4995926" y="5104129"/>
            <a:chExt cx="2202180" cy="1665605"/>
          </a:xfrm>
        </p:grpSpPr>
        <p:sp>
          <p:nvSpPr>
            <p:cNvPr id="22" name="object 22"/>
            <p:cNvSpPr/>
            <p:nvPr/>
          </p:nvSpPr>
          <p:spPr>
            <a:xfrm>
              <a:off x="5008626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1902968" y="0"/>
                  </a:moveTo>
                  <a:lnTo>
                    <a:pt x="273303" y="0"/>
                  </a:lnTo>
                  <a:lnTo>
                    <a:pt x="224194" y="4405"/>
                  </a:lnTo>
                  <a:lnTo>
                    <a:pt x="177965" y="17106"/>
                  </a:lnTo>
                  <a:lnTo>
                    <a:pt x="135391" y="37328"/>
                  </a:lnTo>
                  <a:lnTo>
                    <a:pt x="97244" y="64299"/>
                  </a:lnTo>
                  <a:lnTo>
                    <a:pt x="64299" y="97244"/>
                  </a:lnTo>
                  <a:lnTo>
                    <a:pt x="37328" y="135391"/>
                  </a:lnTo>
                  <a:lnTo>
                    <a:pt x="17106" y="177965"/>
                  </a:lnTo>
                  <a:lnTo>
                    <a:pt x="4405" y="224194"/>
                  </a:lnTo>
                  <a:lnTo>
                    <a:pt x="0" y="273304"/>
                  </a:lnTo>
                  <a:lnTo>
                    <a:pt x="0" y="1366507"/>
                  </a:lnTo>
                  <a:lnTo>
                    <a:pt x="4405" y="1415637"/>
                  </a:lnTo>
                  <a:lnTo>
                    <a:pt x="17106" y="1461877"/>
                  </a:lnTo>
                  <a:lnTo>
                    <a:pt x="37328" y="1504457"/>
                  </a:lnTo>
                  <a:lnTo>
                    <a:pt x="64299" y="1542603"/>
                  </a:lnTo>
                  <a:lnTo>
                    <a:pt x="97244" y="1575544"/>
                  </a:lnTo>
                  <a:lnTo>
                    <a:pt x="135391" y="1602509"/>
                  </a:lnTo>
                  <a:lnTo>
                    <a:pt x="177965" y="1622725"/>
                  </a:lnTo>
                  <a:lnTo>
                    <a:pt x="224194" y="1635420"/>
                  </a:lnTo>
                  <a:lnTo>
                    <a:pt x="273303" y="1639824"/>
                  </a:lnTo>
                  <a:lnTo>
                    <a:pt x="1902968" y="1639824"/>
                  </a:lnTo>
                  <a:lnTo>
                    <a:pt x="1952077" y="1635420"/>
                  </a:lnTo>
                  <a:lnTo>
                    <a:pt x="1998306" y="1622725"/>
                  </a:lnTo>
                  <a:lnTo>
                    <a:pt x="2040880" y="1602509"/>
                  </a:lnTo>
                  <a:lnTo>
                    <a:pt x="2079027" y="1575544"/>
                  </a:lnTo>
                  <a:lnTo>
                    <a:pt x="2111972" y="1542603"/>
                  </a:lnTo>
                  <a:lnTo>
                    <a:pt x="2138943" y="1504457"/>
                  </a:lnTo>
                  <a:lnTo>
                    <a:pt x="2159165" y="1461877"/>
                  </a:lnTo>
                  <a:lnTo>
                    <a:pt x="2171866" y="1415637"/>
                  </a:lnTo>
                  <a:lnTo>
                    <a:pt x="2176272" y="1366507"/>
                  </a:lnTo>
                  <a:lnTo>
                    <a:pt x="2176272" y="273304"/>
                  </a:lnTo>
                  <a:lnTo>
                    <a:pt x="2171866" y="224194"/>
                  </a:lnTo>
                  <a:lnTo>
                    <a:pt x="2159165" y="177965"/>
                  </a:lnTo>
                  <a:lnTo>
                    <a:pt x="2138943" y="135391"/>
                  </a:lnTo>
                  <a:lnTo>
                    <a:pt x="2111972" y="97244"/>
                  </a:lnTo>
                  <a:lnTo>
                    <a:pt x="2079027" y="64299"/>
                  </a:lnTo>
                  <a:lnTo>
                    <a:pt x="2040880" y="37328"/>
                  </a:lnTo>
                  <a:lnTo>
                    <a:pt x="1998306" y="17106"/>
                  </a:lnTo>
                  <a:lnTo>
                    <a:pt x="1952077" y="4405"/>
                  </a:lnTo>
                  <a:lnTo>
                    <a:pt x="1902968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08626" y="5116829"/>
              <a:ext cx="2176780" cy="1640205"/>
            </a:xfrm>
            <a:custGeom>
              <a:avLst/>
              <a:gdLst/>
              <a:ahLst/>
              <a:cxnLst/>
              <a:rect l="l" t="t" r="r" b="b"/>
              <a:pathLst>
                <a:path w="2176779" h="1640204">
                  <a:moveTo>
                    <a:pt x="0" y="273304"/>
                  </a:moveTo>
                  <a:lnTo>
                    <a:pt x="4405" y="224194"/>
                  </a:lnTo>
                  <a:lnTo>
                    <a:pt x="17106" y="177965"/>
                  </a:lnTo>
                  <a:lnTo>
                    <a:pt x="37328" y="135391"/>
                  </a:lnTo>
                  <a:lnTo>
                    <a:pt x="64299" y="97244"/>
                  </a:lnTo>
                  <a:lnTo>
                    <a:pt x="97244" y="64299"/>
                  </a:lnTo>
                  <a:lnTo>
                    <a:pt x="135391" y="37328"/>
                  </a:lnTo>
                  <a:lnTo>
                    <a:pt x="177965" y="17106"/>
                  </a:lnTo>
                  <a:lnTo>
                    <a:pt x="224194" y="4405"/>
                  </a:lnTo>
                  <a:lnTo>
                    <a:pt x="273303" y="0"/>
                  </a:lnTo>
                  <a:lnTo>
                    <a:pt x="1902968" y="0"/>
                  </a:lnTo>
                  <a:lnTo>
                    <a:pt x="1952077" y="4405"/>
                  </a:lnTo>
                  <a:lnTo>
                    <a:pt x="1998306" y="17106"/>
                  </a:lnTo>
                  <a:lnTo>
                    <a:pt x="2040880" y="37328"/>
                  </a:lnTo>
                  <a:lnTo>
                    <a:pt x="2079027" y="64299"/>
                  </a:lnTo>
                  <a:lnTo>
                    <a:pt x="2111972" y="97244"/>
                  </a:lnTo>
                  <a:lnTo>
                    <a:pt x="2138943" y="135391"/>
                  </a:lnTo>
                  <a:lnTo>
                    <a:pt x="2159165" y="177965"/>
                  </a:lnTo>
                  <a:lnTo>
                    <a:pt x="2171866" y="224194"/>
                  </a:lnTo>
                  <a:lnTo>
                    <a:pt x="2176272" y="273304"/>
                  </a:lnTo>
                  <a:lnTo>
                    <a:pt x="2176272" y="1366507"/>
                  </a:lnTo>
                  <a:lnTo>
                    <a:pt x="2171866" y="1415637"/>
                  </a:lnTo>
                  <a:lnTo>
                    <a:pt x="2159165" y="1461877"/>
                  </a:lnTo>
                  <a:lnTo>
                    <a:pt x="2138943" y="1504457"/>
                  </a:lnTo>
                  <a:lnTo>
                    <a:pt x="2111972" y="1542603"/>
                  </a:lnTo>
                  <a:lnTo>
                    <a:pt x="2079027" y="1575544"/>
                  </a:lnTo>
                  <a:lnTo>
                    <a:pt x="2040880" y="1602509"/>
                  </a:lnTo>
                  <a:lnTo>
                    <a:pt x="1998306" y="1622725"/>
                  </a:lnTo>
                  <a:lnTo>
                    <a:pt x="1952077" y="1635420"/>
                  </a:lnTo>
                  <a:lnTo>
                    <a:pt x="1902968" y="1639824"/>
                  </a:lnTo>
                  <a:lnTo>
                    <a:pt x="273303" y="1639824"/>
                  </a:lnTo>
                  <a:lnTo>
                    <a:pt x="224194" y="1635420"/>
                  </a:lnTo>
                  <a:lnTo>
                    <a:pt x="177965" y="1622725"/>
                  </a:lnTo>
                  <a:lnTo>
                    <a:pt x="135391" y="1602509"/>
                  </a:lnTo>
                  <a:lnTo>
                    <a:pt x="97244" y="1575544"/>
                  </a:lnTo>
                  <a:lnTo>
                    <a:pt x="64299" y="1542603"/>
                  </a:lnTo>
                  <a:lnTo>
                    <a:pt x="37328" y="1504457"/>
                  </a:lnTo>
                  <a:lnTo>
                    <a:pt x="17106" y="1461877"/>
                  </a:lnTo>
                  <a:lnTo>
                    <a:pt x="4405" y="1415637"/>
                  </a:lnTo>
                  <a:lnTo>
                    <a:pt x="0" y="1366507"/>
                  </a:lnTo>
                  <a:lnTo>
                    <a:pt x="0" y="273304"/>
                  </a:lnTo>
                  <a:close/>
                </a:path>
              </a:pathLst>
            </a:custGeom>
            <a:ln w="25400">
              <a:solidFill>
                <a:srgbClr val="AA35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872098" y="6398463"/>
            <a:ext cx="449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eb2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59679" y="5338571"/>
            <a:ext cx="2072639" cy="30670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dns_server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10.5.5.4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182181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Variable</a:t>
            </a:r>
            <a:r>
              <a:rPr sz="1400" spc="-4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Scopes</a:t>
            </a:r>
            <a:r>
              <a:rPr sz="1400" spc="-40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-</a:t>
            </a:r>
            <a:r>
              <a:rPr sz="1400" spc="-2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Play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8200" y="1690116"/>
            <a:ext cx="4227830" cy="424751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287655" marR="2848610" indent="-196850" algn="just">
              <a:lnSpc>
                <a:spcPct val="100000"/>
              </a:lnSpc>
              <a:buChar char="-"/>
              <a:tabLst>
                <a:tab pos="2882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7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Play1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287655" marR="1766570" indent="196850" algn="just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ntp_server: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10.1.1.1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484505" lvl="1" indent="-197485" algn="just">
              <a:lnSpc>
                <a:spcPct val="100000"/>
              </a:lnSpc>
              <a:buChar char="-"/>
              <a:tabLst>
                <a:tab pos="4851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 marL="681355" algn="just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ntp_server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87655" marR="2849245" indent="-196850" algn="just">
              <a:lnSpc>
                <a:spcPct val="100000"/>
              </a:lnSpc>
              <a:buChar char="-"/>
              <a:tabLst>
                <a:tab pos="28829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Play2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484505" lvl="1" indent="-197485" algn="just">
              <a:lnSpc>
                <a:spcPct val="100000"/>
              </a:lnSpc>
              <a:buChar char="-"/>
              <a:tabLst>
                <a:tab pos="4851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 marL="681355" algn="just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ntp_server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31179" y="1737360"/>
            <a:ext cx="6376670" cy="397002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PLAY</a:t>
            </a:r>
            <a:r>
              <a:rPr sz="1400" spc="2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9FFE1"/>
                </a:solidFill>
                <a:latin typeface="Calibri"/>
                <a:cs typeface="Calibri"/>
              </a:rPr>
              <a:t>[Play1]</a:t>
            </a:r>
            <a:r>
              <a:rPr sz="1400" spc="2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libri"/>
              <a:cs typeface="Calibri"/>
            </a:endParaRPr>
          </a:p>
          <a:p>
            <a:pPr marL="91440" marR="300355">
              <a:lnSpc>
                <a:spcPct val="100000"/>
              </a:lnSpc>
            </a:pPr>
            <a:r>
              <a:rPr sz="1400" dirty="0">
                <a:solidFill>
                  <a:srgbClr val="E9FFE1"/>
                </a:solidFill>
                <a:latin typeface="Calibri"/>
                <a:cs typeface="Calibri"/>
              </a:rPr>
              <a:t>TASK</a:t>
            </a:r>
            <a:r>
              <a:rPr sz="1400" spc="2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[debug]</a:t>
            </a:r>
            <a:r>
              <a:rPr sz="1400" spc="4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 </a:t>
            </a:r>
            <a:r>
              <a:rPr sz="1400" spc="-30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ok:</a:t>
            </a:r>
            <a:r>
              <a:rPr sz="14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[web1]</a:t>
            </a:r>
            <a:r>
              <a:rPr sz="14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4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250190">
              <a:lnSpc>
                <a:spcPct val="100000"/>
              </a:lnSpc>
            </a:pP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"ntp_server":</a:t>
            </a:r>
            <a:r>
              <a:rPr sz="1400" spc="-2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"10.1.1.1"</a:t>
            </a:r>
            <a:endParaRPr sz="1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PLAY</a:t>
            </a:r>
            <a:r>
              <a:rPr sz="1400" spc="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9FFE1"/>
                </a:solidFill>
                <a:latin typeface="Calibri"/>
                <a:cs typeface="Calibri"/>
              </a:rPr>
              <a:t>[Play2]</a:t>
            </a:r>
            <a:r>
              <a:rPr sz="1400" spc="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alibri"/>
              <a:cs typeface="Calibri"/>
            </a:endParaRPr>
          </a:p>
          <a:p>
            <a:pPr marL="91440" marR="300355">
              <a:lnSpc>
                <a:spcPct val="100000"/>
              </a:lnSpc>
            </a:pPr>
            <a:r>
              <a:rPr sz="1400" dirty="0">
                <a:solidFill>
                  <a:srgbClr val="E9FFE1"/>
                </a:solidFill>
                <a:latin typeface="Calibri"/>
                <a:cs typeface="Calibri"/>
              </a:rPr>
              <a:t>TASK</a:t>
            </a:r>
            <a:r>
              <a:rPr sz="1400" spc="2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[debug]</a:t>
            </a:r>
            <a:r>
              <a:rPr sz="1400" spc="4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 </a:t>
            </a:r>
            <a:r>
              <a:rPr sz="1400" spc="-30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ok:</a:t>
            </a:r>
            <a:r>
              <a:rPr sz="14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[web1]</a:t>
            </a:r>
            <a:r>
              <a:rPr sz="14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4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250190">
              <a:lnSpc>
                <a:spcPct val="100000"/>
              </a:lnSpc>
            </a:pP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"ntp_server":</a:t>
            </a:r>
            <a:r>
              <a:rPr sz="14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"VARIABLE</a:t>
            </a: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 IS</a:t>
            </a:r>
            <a:r>
              <a:rPr sz="14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NOT </a:t>
            </a: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DEFINED!"</a:t>
            </a:r>
            <a:endParaRPr sz="1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584960" y="1231391"/>
            <a:ext cx="8689975" cy="4806950"/>
            <a:chOff x="1584960" y="1231391"/>
            <a:chExt cx="8689975" cy="480695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8092" y="4818888"/>
              <a:ext cx="1219200" cy="1219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5144" y="5326380"/>
              <a:ext cx="403859" cy="4038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4960" y="1249679"/>
              <a:ext cx="1219200" cy="12192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8480" y="1249679"/>
              <a:ext cx="1219199" cy="12192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0" y="1249679"/>
              <a:ext cx="1219200" cy="1219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5519" y="1249679"/>
              <a:ext cx="1219200" cy="12192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156460" y="2468879"/>
              <a:ext cx="4556760" cy="2857500"/>
            </a:xfrm>
            <a:custGeom>
              <a:avLst/>
              <a:gdLst/>
              <a:ahLst/>
              <a:cxnLst/>
              <a:rect l="l" t="t" r="r" b="b"/>
              <a:pathLst>
                <a:path w="4556759" h="2857500">
                  <a:moveTo>
                    <a:pt x="44450" y="1421257"/>
                  </a:moveTo>
                  <a:lnTo>
                    <a:pt x="31750" y="1421257"/>
                  </a:lnTo>
                  <a:lnTo>
                    <a:pt x="31750" y="1434973"/>
                  </a:lnTo>
                  <a:lnTo>
                    <a:pt x="43434" y="1434973"/>
                  </a:lnTo>
                  <a:lnTo>
                    <a:pt x="43434" y="1427607"/>
                  </a:lnTo>
                  <a:lnTo>
                    <a:pt x="44450" y="1428623"/>
                  </a:lnTo>
                  <a:lnTo>
                    <a:pt x="44450" y="1422273"/>
                  </a:lnTo>
                  <a:lnTo>
                    <a:pt x="44450" y="1421257"/>
                  </a:lnTo>
                  <a:close/>
                </a:path>
                <a:path w="4556759" h="2857500">
                  <a:moveTo>
                    <a:pt x="44450" y="1281557"/>
                  </a:moveTo>
                  <a:lnTo>
                    <a:pt x="31750" y="1281557"/>
                  </a:lnTo>
                  <a:lnTo>
                    <a:pt x="31750" y="1383157"/>
                  </a:lnTo>
                  <a:lnTo>
                    <a:pt x="44450" y="1383157"/>
                  </a:lnTo>
                  <a:lnTo>
                    <a:pt x="44450" y="1281557"/>
                  </a:lnTo>
                  <a:close/>
                </a:path>
                <a:path w="4556759" h="2857500">
                  <a:moveTo>
                    <a:pt x="44450" y="1230757"/>
                  </a:moveTo>
                  <a:lnTo>
                    <a:pt x="31750" y="1230757"/>
                  </a:lnTo>
                  <a:lnTo>
                    <a:pt x="31750" y="1243457"/>
                  </a:lnTo>
                  <a:lnTo>
                    <a:pt x="44450" y="1243457"/>
                  </a:lnTo>
                  <a:lnTo>
                    <a:pt x="44450" y="1230757"/>
                  </a:lnTo>
                  <a:close/>
                </a:path>
                <a:path w="4556759" h="2857500">
                  <a:moveTo>
                    <a:pt x="44450" y="1091057"/>
                  </a:moveTo>
                  <a:lnTo>
                    <a:pt x="31750" y="1091057"/>
                  </a:lnTo>
                  <a:lnTo>
                    <a:pt x="31750" y="1192657"/>
                  </a:lnTo>
                  <a:lnTo>
                    <a:pt x="44450" y="1192657"/>
                  </a:lnTo>
                  <a:lnTo>
                    <a:pt x="44450" y="1091057"/>
                  </a:lnTo>
                  <a:close/>
                </a:path>
                <a:path w="4556759" h="2857500">
                  <a:moveTo>
                    <a:pt x="44450" y="1040257"/>
                  </a:moveTo>
                  <a:lnTo>
                    <a:pt x="31750" y="1040257"/>
                  </a:lnTo>
                  <a:lnTo>
                    <a:pt x="31750" y="1052957"/>
                  </a:lnTo>
                  <a:lnTo>
                    <a:pt x="44450" y="1052957"/>
                  </a:lnTo>
                  <a:lnTo>
                    <a:pt x="44450" y="1040257"/>
                  </a:lnTo>
                  <a:close/>
                </a:path>
                <a:path w="4556759" h="2857500">
                  <a:moveTo>
                    <a:pt x="44450" y="900557"/>
                  </a:moveTo>
                  <a:lnTo>
                    <a:pt x="31750" y="900557"/>
                  </a:lnTo>
                  <a:lnTo>
                    <a:pt x="31750" y="1002157"/>
                  </a:lnTo>
                  <a:lnTo>
                    <a:pt x="44450" y="1002157"/>
                  </a:lnTo>
                  <a:lnTo>
                    <a:pt x="44450" y="900557"/>
                  </a:lnTo>
                  <a:close/>
                </a:path>
                <a:path w="4556759" h="2857500">
                  <a:moveTo>
                    <a:pt x="44450" y="849757"/>
                  </a:moveTo>
                  <a:lnTo>
                    <a:pt x="31750" y="849757"/>
                  </a:lnTo>
                  <a:lnTo>
                    <a:pt x="31750" y="862457"/>
                  </a:lnTo>
                  <a:lnTo>
                    <a:pt x="44450" y="862457"/>
                  </a:lnTo>
                  <a:lnTo>
                    <a:pt x="44450" y="849757"/>
                  </a:lnTo>
                  <a:close/>
                </a:path>
                <a:path w="4556759" h="2857500">
                  <a:moveTo>
                    <a:pt x="44450" y="710057"/>
                  </a:moveTo>
                  <a:lnTo>
                    <a:pt x="31750" y="710057"/>
                  </a:lnTo>
                  <a:lnTo>
                    <a:pt x="31750" y="811657"/>
                  </a:lnTo>
                  <a:lnTo>
                    <a:pt x="44450" y="811657"/>
                  </a:lnTo>
                  <a:lnTo>
                    <a:pt x="44450" y="710057"/>
                  </a:lnTo>
                  <a:close/>
                </a:path>
                <a:path w="4556759" h="2857500">
                  <a:moveTo>
                    <a:pt x="44450" y="659257"/>
                  </a:moveTo>
                  <a:lnTo>
                    <a:pt x="31750" y="659257"/>
                  </a:lnTo>
                  <a:lnTo>
                    <a:pt x="31750" y="671957"/>
                  </a:lnTo>
                  <a:lnTo>
                    <a:pt x="44450" y="671957"/>
                  </a:lnTo>
                  <a:lnTo>
                    <a:pt x="44450" y="659257"/>
                  </a:lnTo>
                  <a:close/>
                </a:path>
                <a:path w="4556759" h="2857500">
                  <a:moveTo>
                    <a:pt x="44450" y="519557"/>
                  </a:moveTo>
                  <a:lnTo>
                    <a:pt x="31750" y="519557"/>
                  </a:lnTo>
                  <a:lnTo>
                    <a:pt x="31750" y="621157"/>
                  </a:lnTo>
                  <a:lnTo>
                    <a:pt x="44450" y="621157"/>
                  </a:lnTo>
                  <a:lnTo>
                    <a:pt x="44450" y="519557"/>
                  </a:lnTo>
                  <a:close/>
                </a:path>
                <a:path w="4556759" h="2857500">
                  <a:moveTo>
                    <a:pt x="44450" y="468757"/>
                  </a:moveTo>
                  <a:lnTo>
                    <a:pt x="31750" y="468757"/>
                  </a:lnTo>
                  <a:lnTo>
                    <a:pt x="31750" y="481457"/>
                  </a:lnTo>
                  <a:lnTo>
                    <a:pt x="44450" y="481457"/>
                  </a:lnTo>
                  <a:lnTo>
                    <a:pt x="44450" y="468757"/>
                  </a:lnTo>
                  <a:close/>
                </a:path>
                <a:path w="4556759" h="2857500">
                  <a:moveTo>
                    <a:pt x="44450" y="329057"/>
                  </a:moveTo>
                  <a:lnTo>
                    <a:pt x="31750" y="329057"/>
                  </a:lnTo>
                  <a:lnTo>
                    <a:pt x="31750" y="430657"/>
                  </a:lnTo>
                  <a:lnTo>
                    <a:pt x="44450" y="430657"/>
                  </a:lnTo>
                  <a:lnTo>
                    <a:pt x="44450" y="329057"/>
                  </a:lnTo>
                  <a:close/>
                </a:path>
                <a:path w="4556759" h="2857500">
                  <a:moveTo>
                    <a:pt x="44450" y="278257"/>
                  </a:moveTo>
                  <a:lnTo>
                    <a:pt x="31750" y="278257"/>
                  </a:lnTo>
                  <a:lnTo>
                    <a:pt x="31750" y="290957"/>
                  </a:lnTo>
                  <a:lnTo>
                    <a:pt x="44450" y="290957"/>
                  </a:lnTo>
                  <a:lnTo>
                    <a:pt x="44450" y="278257"/>
                  </a:lnTo>
                  <a:close/>
                </a:path>
                <a:path w="4556759" h="2857500">
                  <a:moveTo>
                    <a:pt x="44450" y="138557"/>
                  </a:moveTo>
                  <a:lnTo>
                    <a:pt x="31750" y="138557"/>
                  </a:lnTo>
                  <a:lnTo>
                    <a:pt x="31750" y="240157"/>
                  </a:lnTo>
                  <a:lnTo>
                    <a:pt x="44450" y="240157"/>
                  </a:lnTo>
                  <a:lnTo>
                    <a:pt x="44450" y="138557"/>
                  </a:lnTo>
                  <a:close/>
                </a:path>
                <a:path w="4556759" h="2857500">
                  <a:moveTo>
                    <a:pt x="44450" y="87757"/>
                  </a:moveTo>
                  <a:lnTo>
                    <a:pt x="31750" y="87757"/>
                  </a:lnTo>
                  <a:lnTo>
                    <a:pt x="31750" y="100457"/>
                  </a:lnTo>
                  <a:lnTo>
                    <a:pt x="44450" y="100457"/>
                  </a:lnTo>
                  <a:lnTo>
                    <a:pt x="44450" y="87757"/>
                  </a:lnTo>
                  <a:close/>
                </a:path>
                <a:path w="4556759" h="2857500">
                  <a:moveTo>
                    <a:pt x="76200" y="76200"/>
                  </a:moveTo>
                  <a:lnTo>
                    <a:pt x="38100" y="0"/>
                  </a:lnTo>
                  <a:lnTo>
                    <a:pt x="0" y="76200"/>
                  </a:lnTo>
                  <a:lnTo>
                    <a:pt x="76200" y="76200"/>
                  </a:lnTo>
                  <a:close/>
                </a:path>
                <a:path w="4556759" h="2857500">
                  <a:moveTo>
                    <a:pt x="183134" y="1422273"/>
                  </a:moveTo>
                  <a:lnTo>
                    <a:pt x="81534" y="1422273"/>
                  </a:lnTo>
                  <a:lnTo>
                    <a:pt x="81534" y="1434973"/>
                  </a:lnTo>
                  <a:lnTo>
                    <a:pt x="183134" y="1434973"/>
                  </a:lnTo>
                  <a:lnTo>
                    <a:pt x="183134" y="1422273"/>
                  </a:lnTo>
                  <a:close/>
                </a:path>
                <a:path w="4556759" h="2857500">
                  <a:moveTo>
                    <a:pt x="233934" y="1422273"/>
                  </a:moveTo>
                  <a:lnTo>
                    <a:pt x="221234" y="1422273"/>
                  </a:lnTo>
                  <a:lnTo>
                    <a:pt x="221234" y="1434973"/>
                  </a:lnTo>
                  <a:lnTo>
                    <a:pt x="233934" y="1434973"/>
                  </a:lnTo>
                  <a:lnTo>
                    <a:pt x="233934" y="1422273"/>
                  </a:lnTo>
                  <a:close/>
                </a:path>
                <a:path w="4556759" h="2857500">
                  <a:moveTo>
                    <a:pt x="373634" y="1422273"/>
                  </a:moveTo>
                  <a:lnTo>
                    <a:pt x="272034" y="1422273"/>
                  </a:lnTo>
                  <a:lnTo>
                    <a:pt x="272034" y="1434973"/>
                  </a:lnTo>
                  <a:lnTo>
                    <a:pt x="373634" y="1434973"/>
                  </a:lnTo>
                  <a:lnTo>
                    <a:pt x="373634" y="1422273"/>
                  </a:lnTo>
                  <a:close/>
                </a:path>
                <a:path w="4556759" h="2857500">
                  <a:moveTo>
                    <a:pt x="424434" y="1422273"/>
                  </a:moveTo>
                  <a:lnTo>
                    <a:pt x="411734" y="1422273"/>
                  </a:lnTo>
                  <a:lnTo>
                    <a:pt x="411734" y="1434973"/>
                  </a:lnTo>
                  <a:lnTo>
                    <a:pt x="424434" y="1434973"/>
                  </a:lnTo>
                  <a:lnTo>
                    <a:pt x="424434" y="1422273"/>
                  </a:lnTo>
                  <a:close/>
                </a:path>
                <a:path w="4556759" h="2857500">
                  <a:moveTo>
                    <a:pt x="564134" y="1422273"/>
                  </a:moveTo>
                  <a:lnTo>
                    <a:pt x="462534" y="1422273"/>
                  </a:lnTo>
                  <a:lnTo>
                    <a:pt x="462534" y="1434973"/>
                  </a:lnTo>
                  <a:lnTo>
                    <a:pt x="564134" y="1434973"/>
                  </a:lnTo>
                  <a:lnTo>
                    <a:pt x="564134" y="1422273"/>
                  </a:lnTo>
                  <a:close/>
                </a:path>
                <a:path w="4556759" h="2857500">
                  <a:moveTo>
                    <a:pt x="614934" y="1422273"/>
                  </a:moveTo>
                  <a:lnTo>
                    <a:pt x="602234" y="1422273"/>
                  </a:lnTo>
                  <a:lnTo>
                    <a:pt x="602234" y="1434973"/>
                  </a:lnTo>
                  <a:lnTo>
                    <a:pt x="614934" y="1434973"/>
                  </a:lnTo>
                  <a:lnTo>
                    <a:pt x="614934" y="1422273"/>
                  </a:lnTo>
                  <a:close/>
                </a:path>
                <a:path w="4556759" h="2857500">
                  <a:moveTo>
                    <a:pt x="754634" y="1422273"/>
                  </a:moveTo>
                  <a:lnTo>
                    <a:pt x="653034" y="1422273"/>
                  </a:lnTo>
                  <a:lnTo>
                    <a:pt x="653034" y="1434973"/>
                  </a:lnTo>
                  <a:lnTo>
                    <a:pt x="754634" y="1434973"/>
                  </a:lnTo>
                  <a:lnTo>
                    <a:pt x="754634" y="1422273"/>
                  </a:lnTo>
                  <a:close/>
                </a:path>
                <a:path w="4556759" h="2857500">
                  <a:moveTo>
                    <a:pt x="805434" y="1422273"/>
                  </a:moveTo>
                  <a:lnTo>
                    <a:pt x="792734" y="1422273"/>
                  </a:lnTo>
                  <a:lnTo>
                    <a:pt x="792734" y="1434973"/>
                  </a:lnTo>
                  <a:lnTo>
                    <a:pt x="805434" y="1434973"/>
                  </a:lnTo>
                  <a:lnTo>
                    <a:pt x="805434" y="1422273"/>
                  </a:lnTo>
                  <a:close/>
                </a:path>
                <a:path w="4556759" h="2857500">
                  <a:moveTo>
                    <a:pt x="945134" y="1422273"/>
                  </a:moveTo>
                  <a:lnTo>
                    <a:pt x="843534" y="1422273"/>
                  </a:lnTo>
                  <a:lnTo>
                    <a:pt x="843534" y="1434973"/>
                  </a:lnTo>
                  <a:lnTo>
                    <a:pt x="945134" y="1434973"/>
                  </a:lnTo>
                  <a:lnTo>
                    <a:pt x="945134" y="1422273"/>
                  </a:lnTo>
                  <a:close/>
                </a:path>
                <a:path w="4556759" h="2857500">
                  <a:moveTo>
                    <a:pt x="995934" y="1422273"/>
                  </a:moveTo>
                  <a:lnTo>
                    <a:pt x="983234" y="1422273"/>
                  </a:lnTo>
                  <a:lnTo>
                    <a:pt x="983234" y="1434973"/>
                  </a:lnTo>
                  <a:lnTo>
                    <a:pt x="995934" y="1434973"/>
                  </a:lnTo>
                  <a:lnTo>
                    <a:pt x="995934" y="1422273"/>
                  </a:lnTo>
                  <a:close/>
                </a:path>
                <a:path w="4556759" h="2857500">
                  <a:moveTo>
                    <a:pt x="1135634" y="1422273"/>
                  </a:moveTo>
                  <a:lnTo>
                    <a:pt x="1034034" y="1422273"/>
                  </a:lnTo>
                  <a:lnTo>
                    <a:pt x="1034034" y="1434973"/>
                  </a:lnTo>
                  <a:lnTo>
                    <a:pt x="1135634" y="1434973"/>
                  </a:lnTo>
                  <a:lnTo>
                    <a:pt x="1135634" y="1422273"/>
                  </a:lnTo>
                  <a:close/>
                </a:path>
                <a:path w="4556759" h="2857500">
                  <a:moveTo>
                    <a:pt x="1186434" y="1422273"/>
                  </a:moveTo>
                  <a:lnTo>
                    <a:pt x="1173734" y="1422273"/>
                  </a:lnTo>
                  <a:lnTo>
                    <a:pt x="1173734" y="1434973"/>
                  </a:lnTo>
                  <a:lnTo>
                    <a:pt x="1186434" y="1434973"/>
                  </a:lnTo>
                  <a:lnTo>
                    <a:pt x="1186434" y="1422273"/>
                  </a:lnTo>
                  <a:close/>
                </a:path>
                <a:path w="4556759" h="2857500">
                  <a:moveTo>
                    <a:pt x="1326134" y="1422273"/>
                  </a:moveTo>
                  <a:lnTo>
                    <a:pt x="1224534" y="1422273"/>
                  </a:lnTo>
                  <a:lnTo>
                    <a:pt x="1224534" y="1434973"/>
                  </a:lnTo>
                  <a:lnTo>
                    <a:pt x="1326134" y="1434973"/>
                  </a:lnTo>
                  <a:lnTo>
                    <a:pt x="1326134" y="1422273"/>
                  </a:lnTo>
                  <a:close/>
                </a:path>
                <a:path w="4556759" h="2857500">
                  <a:moveTo>
                    <a:pt x="1376934" y="1422273"/>
                  </a:moveTo>
                  <a:lnTo>
                    <a:pt x="1364234" y="1422273"/>
                  </a:lnTo>
                  <a:lnTo>
                    <a:pt x="1364234" y="1434973"/>
                  </a:lnTo>
                  <a:lnTo>
                    <a:pt x="1376934" y="1434973"/>
                  </a:lnTo>
                  <a:lnTo>
                    <a:pt x="1376934" y="1422273"/>
                  </a:lnTo>
                  <a:close/>
                </a:path>
                <a:path w="4556759" h="2857500">
                  <a:moveTo>
                    <a:pt x="1516634" y="1422273"/>
                  </a:moveTo>
                  <a:lnTo>
                    <a:pt x="1415034" y="1422273"/>
                  </a:lnTo>
                  <a:lnTo>
                    <a:pt x="1415034" y="1434973"/>
                  </a:lnTo>
                  <a:lnTo>
                    <a:pt x="1516634" y="1434973"/>
                  </a:lnTo>
                  <a:lnTo>
                    <a:pt x="1516634" y="1422273"/>
                  </a:lnTo>
                  <a:close/>
                </a:path>
                <a:path w="4556759" h="2857500">
                  <a:moveTo>
                    <a:pt x="1537970" y="1311783"/>
                  </a:moveTo>
                  <a:lnTo>
                    <a:pt x="1525270" y="1311783"/>
                  </a:lnTo>
                  <a:lnTo>
                    <a:pt x="1525270" y="1413383"/>
                  </a:lnTo>
                  <a:lnTo>
                    <a:pt x="1537970" y="1413383"/>
                  </a:lnTo>
                  <a:lnTo>
                    <a:pt x="1537970" y="1311783"/>
                  </a:lnTo>
                  <a:close/>
                </a:path>
                <a:path w="4556759" h="2857500">
                  <a:moveTo>
                    <a:pt x="1537970" y="1260983"/>
                  </a:moveTo>
                  <a:lnTo>
                    <a:pt x="1525270" y="1260983"/>
                  </a:lnTo>
                  <a:lnTo>
                    <a:pt x="1525270" y="1273683"/>
                  </a:lnTo>
                  <a:lnTo>
                    <a:pt x="1537970" y="1273683"/>
                  </a:lnTo>
                  <a:lnTo>
                    <a:pt x="1537970" y="1260983"/>
                  </a:lnTo>
                  <a:close/>
                </a:path>
                <a:path w="4556759" h="2857500">
                  <a:moveTo>
                    <a:pt x="1537970" y="1121283"/>
                  </a:moveTo>
                  <a:lnTo>
                    <a:pt x="1525270" y="1121283"/>
                  </a:lnTo>
                  <a:lnTo>
                    <a:pt x="1525270" y="1222883"/>
                  </a:lnTo>
                  <a:lnTo>
                    <a:pt x="1537970" y="1222883"/>
                  </a:lnTo>
                  <a:lnTo>
                    <a:pt x="1537970" y="1121283"/>
                  </a:lnTo>
                  <a:close/>
                </a:path>
                <a:path w="4556759" h="2857500">
                  <a:moveTo>
                    <a:pt x="1537970" y="1070483"/>
                  </a:moveTo>
                  <a:lnTo>
                    <a:pt x="1525270" y="1070483"/>
                  </a:lnTo>
                  <a:lnTo>
                    <a:pt x="1525270" y="1083183"/>
                  </a:lnTo>
                  <a:lnTo>
                    <a:pt x="1537970" y="1083183"/>
                  </a:lnTo>
                  <a:lnTo>
                    <a:pt x="1537970" y="1070483"/>
                  </a:lnTo>
                  <a:close/>
                </a:path>
                <a:path w="4556759" h="2857500">
                  <a:moveTo>
                    <a:pt x="1537970" y="930783"/>
                  </a:moveTo>
                  <a:lnTo>
                    <a:pt x="1525270" y="930783"/>
                  </a:lnTo>
                  <a:lnTo>
                    <a:pt x="1525270" y="1032383"/>
                  </a:lnTo>
                  <a:lnTo>
                    <a:pt x="1537970" y="1032383"/>
                  </a:lnTo>
                  <a:lnTo>
                    <a:pt x="1537970" y="930783"/>
                  </a:lnTo>
                  <a:close/>
                </a:path>
                <a:path w="4556759" h="2857500">
                  <a:moveTo>
                    <a:pt x="1537970" y="879983"/>
                  </a:moveTo>
                  <a:lnTo>
                    <a:pt x="1525270" y="879983"/>
                  </a:lnTo>
                  <a:lnTo>
                    <a:pt x="1525270" y="892683"/>
                  </a:lnTo>
                  <a:lnTo>
                    <a:pt x="1537970" y="892683"/>
                  </a:lnTo>
                  <a:lnTo>
                    <a:pt x="1537970" y="879983"/>
                  </a:lnTo>
                  <a:close/>
                </a:path>
                <a:path w="4556759" h="2857500">
                  <a:moveTo>
                    <a:pt x="1537970" y="740283"/>
                  </a:moveTo>
                  <a:lnTo>
                    <a:pt x="1525270" y="740283"/>
                  </a:lnTo>
                  <a:lnTo>
                    <a:pt x="1525270" y="841883"/>
                  </a:lnTo>
                  <a:lnTo>
                    <a:pt x="1537970" y="841883"/>
                  </a:lnTo>
                  <a:lnTo>
                    <a:pt x="1537970" y="740283"/>
                  </a:lnTo>
                  <a:close/>
                </a:path>
                <a:path w="4556759" h="2857500">
                  <a:moveTo>
                    <a:pt x="1537970" y="689483"/>
                  </a:moveTo>
                  <a:lnTo>
                    <a:pt x="1525270" y="689483"/>
                  </a:lnTo>
                  <a:lnTo>
                    <a:pt x="1525270" y="702183"/>
                  </a:lnTo>
                  <a:lnTo>
                    <a:pt x="1537970" y="702183"/>
                  </a:lnTo>
                  <a:lnTo>
                    <a:pt x="1537970" y="689483"/>
                  </a:lnTo>
                  <a:close/>
                </a:path>
                <a:path w="4556759" h="2857500">
                  <a:moveTo>
                    <a:pt x="1537970" y="549783"/>
                  </a:moveTo>
                  <a:lnTo>
                    <a:pt x="1525270" y="549783"/>
                  </a:lnTo>
                  <a:lnTo>
                    <a:pt x="1525270" y="651383"/>
                  </a:lnTo>
                  <a:lnTo>
                    <a:pt x="1537970" y="651383"/>
                  </a:lnTo>
                  <a:lnTo>
                    <a:pt x="1537970" y="549783"/>
                  </a:lnTo>
                  <a:close/>
                </a:path>
                <a:path w="4556759" h="2857500">
                  <a:moveTo>
                    <a:pt x="1537970" y="498983"/>
                  </a:moveTo>
                  <a:lnTo>
                    <a:pt x="1525270" y="498983"/>
                  </a:lnTo>
                  <a:lnTo>
                    <a:pt x="1525270" y="511683"/>
                  </a:lnTo>
                  <a:lnTo>
                    <a:pt x="1537970" y="511683"/>
                  </a:lnTo>
                  <a:lnTo>
                    <a:pt x="1537970" y="498983"/>
                  </a:lnTo>
                  <a:close/>
                </a:path>
                <a:path w="4556759" h="2857500">
                  <a:moveTo>
                    <a:pt x="1537970" y="359283"/>
                  </a:moveTo>
                  <a:lnTo>
                    <a:pt x="1525270" y="359283"/>
                  </a:lnTo>
                  <a:lnTo>
                    <a:pt x="1525270" y="460883"/>
                  </a:lnTo>
                  <a:lnTo>
                    <a:pt x="1537970" y="460883"/>
                  </a:lnTo>
                  <a:lnTo>
                    <a:pt x="1537970" y="359283"/>
                  </a:lnTo>
                  <a:close/>
                </a:path>
                <a:path w="4556759" h="2857500">
                  <a:moveTo>
                    <a:pt x="1537970" y="308483"/>
                  </a:moveTo>
                  <a:lnTo>
                    <a:pt x="1525270" y="308483"/>
                  </a:lnTo>
                  <a:lnTo>
                    <a:pt x="1525270" y="321183"/>
                  </a:lnTo>
                  <a:lnTo>
                    <a:pt x="1537970" y="321183"/>
                  </a:lnTo>
                  <a:lnTo>
                    <a:pt x="1537970" y="308483"/>
                  </a:lnTo>
                  <a:close/>
                </a:path>
                <a:path w="4556759" h="2857500">
                  <a:moveTo>
                    <a:pt x="1537970" y="168783"/>
                  </a:moveTo>
                  <a:lnTo>
                    <a:pt x="1525270" y="168783"/>
                  </a:lnTo>
                  <a:lnTo>
                    <a:pt x="1525270" y="270383"/>
                  </a:lnTo>
                  <a:lnTo>
                    <a:pt x="1537970" y="270383"/>
                  </a:lnTo>
                  <a:lnTo>
                    <a:pt x="1537970" y="168783"/>
                  </a:lnTo>
                  <a:close/>
                </a:path>
                <a:path w="4556759" h="2857500">
                  <a:moveTo>
                    <a:pt x="1537970" y="117983"/>
                  </a:moveTo>
                  <a:lnTo>
                    <a:pt x="1525270" y="117983"/>
                  </a:lnTo>
                  <a:lnTo>
                    <a:pt x="1525270" y="130683"/>
                  </a:lnTo>
                  <a:lnTo>
                    <a:pt x="1537970" y="130683"/>
                  </a:lnTo>
                  <a:lnTo>
                    <a:pt x="1537970" y="117983"/>
                  </a:lnTo>
                  <a:close/>
                </a:path>
                <a:path w="4556759" h="2857500">
                  <a:moveTo>
                    <a:pt x="1567434" y="1422273"/>
                  </a:moveTo>
                  <a:lnTo>
                    <a:pt x="1567180" y="1422273"/>
                  </a:lnTo>
                  <a:lnTo>
                    <a:pt x="1554734" y="1422273"/>
                  </a:lnTo>
                  <a:lnTo>
                    <a:pt x="1554480" y="1422273"/>
                  </a:lnTo>
                  <a:lnTo>
                    <a:pt x="1554480" y="1434973"/>
                  </a:lnTo>
                  <a:lnTo>
                    <a:pt x="1554734" y="1434973"/>
                  </a:lnTo>
                  <a:lnTo>
                    <a:pt x="1567180" y="1434973"/>
                  </a:lnTo>
                  <a:lnTo>
                    <a:pt x="1567434" y="1434973"/>
                  </a:lnTo>
                  <a:lnTo>
                    <a:pt x="1567434" y="1422273"/>
                  </a:lnTo>
                  <a:close/>
                </a:path>
                <a:path w="4556759" h="2857500">
                  <a:moveTo>
                    <a:pt x="1569720" y="76200"/>
                  </a:moveTo>
                  <a:lnTo>
                    <a:pt x="1563370" y="63500"/>
                  </a:lnTo>
                  <a:lnTo>
                    <a:pt x="1531620" y="0"/>
                  </a:lnTo>
                  <a:lnTo>
                    <a:pt x="1493520" y="76200"/>
                  </a:lnTo>
                  <a:lnTo>
                    <a:pt x="1525270" y="76200"/>
                  </a:lnTo>
                  <a:lnTo>
                    <a:pt x="1525270" y="79883"/>
                  </a:lnTo>
                  <a:lnTo>
                    <a:pt x="1537970" y="79883"/>
                  </a:lnTo>
                  <a:lnTo>
                    <a:pt x="1537970" y="76200"/>
                  </a:lnTo>
                  <a:lnTo>
                    <a:pt x="1569720" y="76200"/>
                  </a:lnTo>
                  <a:close/>
                </a:path>
                <a:path w="4556759" h="2857500">
                  <a:moveTo>
                    <a:pt x="1707134" y="1422273"/>
                  </a:moveTo>
                  <a:lnTo>
                    <a:pt x="1706880" y="1422273"/>
                  </a:lnTo>
                  <a:lnTo>
                    <a:pt x="1605534" y="1422273"/>
                  </a:lnTo>
                  <a:lnTo>
                    <a:pt x="1605280" y="1422273"/>
                  </a:lnTo>
                  <a:lnTo>
                    <a:pt x="1605280" y="1434973"/>
                  </a:lnTo>
                  <a:lnTo>
                    <a:pt x="1605534" y="1434973"/>
                  </a:lnTo>
                  <a:lnTo>
                    <a:pt x="1706880" y="1434973"/>
                  </a:lnTo>
                  <a:lnTo>
                    <a:pt x="1707134" y="1434973"/>
                  </a:lnTo>
                  <a:lnTo>
                    <a:pt x="1707134" y="1422273"/>
                  </a:lnTo>
                  <a:close/>
                </a:path>
                <a:path w="4556759" h="2857500">
                  <a:moveTo>
                    <a:pt x="1757934" y="1422273"/>
                  </a:moveTo>
                  <a:lnTo>
                    <a:pt x="1757680" y="1422273"/>
                  </a:lnTo>
                  <a:lnTo>
                    <a:pt x="1745234" y="1422273"/>
                  </a:lnTo>
                  <a:lnTo>
                    <a:pt x="1744980" y="1422273"/>
                  </a:lnTo>
                  <a:lnTo>
                    <a:pt x="1744980" y="1434973"/>
                  </a:lnTo>
                  <a:lnTo>
                    <a:pt x="1745234" y="1434973"/>
                  </a:lnTo>
                  <a:lnTo>
                    <a:pt x="1757680" y="1434973"/>
                  </a:lnTo>
                  <a:lnTo>
                    <a:pt x="1757934" y="1434973"/>
                  </a:lnTo>
                  <a:lnTo>
                    <a:pt x="1757934" y="1422273"/>
                  </a:lnTo>
                  <a:close/>
                </a:path>
                <a:path w="4556759" h="2857500">
                  <a:moveTo>
                    <a:pt x="1897634" y="1422273"/>
                  </a:moveTo>
                  <a:lnTo>
                    <a:pt x="1897380" y="1422273"/>
                  </a:lnTo>
                  <a:lnTo>
                    <a:pt x="1796034" y="1422273"/>
                  </a:lnTo>
                  <a:lnTo>
                    <a:pt x="1795780" y="1422273"/>
                  </a:lnTo>
                  <a:lnTo>
                    <a:pt x="1795780" y="1434973"/>
                  </a:lnTo>
                  <a:lnTo>
                    <a:pt x="1796034" y="1434973"/>
                  </a:lnTo>
                  <a:lnTo>
                    <a:pt x="1897380" y="1434973"/>
                  </a:lnTo>
                  <a:lnTo>
                    <a:pt x="1897634" y="1434973"/>
                  </a:lnTo>
                  <a:lnTo>
                    <a:pt x="1897634" y="1422273"/>
                  </a:lnTo>
                  <a:close/>
                </a:path>
                <a:path w="4556759" h="2857500">
                  <a:moveTo>
                    <a:pt x="1948434" y="1422273"/>
                  </a:moveTo>
                  <a:lnTo>
                    <a:pt x="1948180" y="1422273"/>
                  </a:lnTo>
                  <a:lnTo>
                    <a:pt x="1935734" y="1422273"/>
                  </a:lnTo>
                  <a:lnTo>
                    <a:pt x="1935480" y="1422273"/>
                  </a:lnTo>
                  <a:lnTo>
                    <a:pt x="1935480" y="1434973"/>
                  </a:lnTo>
                  <a:lnTo>
                    <a:pt x="1935734" y="1434973"/>
                  </a:lnTo>
                  <a:lnTo>
                    <a:pt x="1948180" y="1434973"/>
                  </a:lnTo>
                  <a:lnTo>
                    <a:pt x="1948434" y="1434973"/>
                  </a:lnTo>
                  <a:lnTo>
                    <a:pt x="1948434" y="1422273"/>
                  </a:lnTo>
                  <a:close/>
                </a:path>
                <a:path w="4556759" h="2857500">
                  <a:moveTo>
                    <a:pt x="2088134" y="1422273"/>
                  </a:moveTo>
                  <a:lnTo>
                    <a:pt x="2087880" y="1422273"/>
                  </a:lnTo>
                  <a:lnTo>
                    <a:pt x="1986534" y="1422273"/>
                  </a:lnTo>
                  <a:lnTo>
                    <a:pt x="1986280" y="1422273"/>
                  </a:lnTo>
                  <a:lnTo>
                    <a:pt x="1986280" y="1434973"/>
                  </a:lnTo>
                  <a:lnTo>
                    <a:pt x="1986534" y="1434973"/>
                  </a:lnTo>
                  <a:lnTo>
                    <a:pt x="2087880" y="1434973"/>
                  </a:lnTo>
                  <a:lnTo>
                    <a:pt x="2088134" y="1434973"/>
                  </a:lnTo>
                  <a:lnTo>
                    <a:pt x="2088134" y="1422273"/>
                  </a:lnTo>
                  <a:close/>
                </a:path>
                <a:path w="4556759" h="2857500">
                  <a:moveTo>
                    <a:pt x="2138934" y="1422273"/>
                  </a:moveTo>
                  <a:lnTo>
                    <a:pt x="2138680" y="1422273"/>
                  </a:lnTo>
                  <a:lnTo>
                    <a:pt x="2126234" y="1422273"/>
                  </a:lnTo>
                  <a:lnTo>
                    <a:pt x="2125980" y="1422273"/>
                  </a:lnTo>
                  <a:lnTo>
                    <a:pt x="2125980" y="1434973"/>
                  </a:lnTo>
                  <a:lnTo>
                    <a:pt x="2126234" y="1434973"/>
                  </a:lnTo>
                  <a:lnTo>
                    <a:pt x="2138680" y="1434973"/>
                  </a:lnTo>
                  <a:lnTo>
                    <a:pt x="2138934" y="1434973"/>
                  </a:lnTo>
                  <a:lnTo>
                    <a:pt x="2138934" y="1422273"/>
                  </a:lnTo>
                  <a:close/>
                </a:path>
                <a:path w="4556759" h="2857500">
                  <a:moveTo>
                    <a:pt x="2278634" y="1422273"/>
                  </a:moveTo>
                  <a:lnTo>
                    <a:pt x="2278380" y="1422273"/>
                  </a:lnTo>
                  <a:lnTo>
                    <a:pt x="2177034" y="1422273"/>
                  </a:lnTo>
                  <a:lnTo>
                    <a:pt x="2176780" y="1422273"/>
                  </a:lnTo>
                  <a:lnTo>
                    <a:pt x="2176780" y="1434973"/>
                  </a:lnTo>
                  <a:lnTo>
                    <a:pt x="2177034" y="1434973"/>
                  </a:lnTo>
                  <a:lnTo>
                    <a:pt x="2278380" y="1434973"/>
                  </a:lnTo>
                  <a:lnTo>
                    <a:pt x="2278634" y="1434973"/>
                  </a:lnTo>
                  <a:lnTo>
                    <a:pt x="2278634" y="1422273"/>
                  </a:lnTo>
                  <a:close/>
                </a:path>
                <a:path w="4556759" h="2857500">
                  <a:moveTo>
                    <a:pt x="2329434" y="1422273"/>
                  </a:moveTo>
                  <a:lnTo>
                    <a:pt x="2329180" y="1422273"/>
                  </a:lnTo>
                  <a:lnTo>
                    <a:pt x="2316734" y="1422273"/>
                  </a:lnTo>
                  <a:lnTo>
                    <a:pt x="2316480" y="1422273"/>
                  </a:lnTo>
                  <a:lnTo>
                    <a:pt x="2316480" y="1434973"/>
                  </a:lnTo>
                  <a:lnTo>
                    <a:pt x="2316734" y="1434973"/>
                  </a:lnTo>
                  <a:lnTo>
                    <a:pt x="2329180" y="1434973"/>
                  </a:lnTo>
                  <a:lnTo>
                    <a:pt x="2329434" y="1434973"/>
                  </a:lnTo>
                  <a:lnTo>
                    <a:pt x="2329434" y="1422273"/>
                  </a:lnTo>
                  <a:close/>
                </a:path>
                <a:path w="4556759" h="2857500">
                  <a:moveTo>
                    <a:pt x="2469134" y="1422273"/>
                  </a:moveTo>
                  <a:lnTo>
                    <a:pt x="2468880" y="1422273"/>
                  </a:lnTo>
                  <a:lnTo>
                    <a:pt x="2367534" y="1422273"/>
                  </a:lnTo>
                  <a:lnTo>
                    <a:pt x="2367280" y="1422273"/>
                  </a:lnTo>
                  <a:lnTo>
                    <a:pt x="2367280" y="1434973"/>
                  </a:lnTo>
                  <a:lnTo>
                    <a:pt x="2367534" y="1434973"/>
                  </a:lnTo>
                  <a:lnTo>
                    <a:pt x="2468880" y="1434973"/>
                  </a:lnTo>
                  <a:lnTo>
                    <a:pt x="2469134" y="1434973"/>
                  </a:lnTo>
                  <a:lnTo>
                    <a:pt x="2469134" y="1422273"/>
                  </a:lnTo>
                  <a:close/>
                </a:path>
                <a:path w="4556759" h="2857500">
                  <a:moveTo>
                    <a:pt x="2519934" y="1422273"/>
                  </a:moveTo>
                  <a:lnTo>
                    <a:pt x="2519680" y="1422273"/>
                  </a:lnTo>
                  <a:lnTo>
                    <a:pt x="2507234" y="1422273"/>
                  </a:lnTo>
                  <a:lnTo>
                    <a:pt x="2506980" y="1422273"/>
                  </a:lnTo>
                  <a:lnTo>
                    <a:pt x="2506980" y="1434973"/>
                  </a:lnTo>
                  <a:lnTo>
                    <a:pt x="2507234" y="1434973"/>
                  </a:lnTo>
                  <a:lnTo>
                    <a:pt x="2519680" y="1434973"/>
                  </a:lnTo>
                  <a:lnTo>
                    <a:pt x="2519934" y="1434973"/>
                  </a:lnTo>
                  <a:lnTo>
                    <a:pt x="2519934" y="1422273"/>
                  </a:lnTo>
                  <a:close/>
                </a:path>
                <a:path w="4556759" h="2857500">
                  <a:moveTo>
                    <a:pt x="2659634" y="1422273"/>
                  </a:moveTo>
                  <a:lnTo>
                    <a:pt x="2659380" y="1422273"/>
                  </a:lnTo>
                  <a:lnTo>
                    <a:pt x="2558034" y="1422273"/>
                  </a:lnTo>
                  <a:lnTo>
                    <a:pt x="2557780" y="1422273"/>
                  </a:lnTo>
                  <a:lnTo>
                    <a:pt x="2557780" y="1434973"/>
                  </a:lnTo>
                  <a:lnTo>
                    <a:pt x="2558034" y="1434973"/>
                  </a:lnTo>
                  <a:lnTo>
                    <a:pt x="2659380" y="1434973"/>
                  </a:lnTo>
                  <a:lnTo>
                    <a:pt x="2659634" y="1434973"/>
                  </a:lnTo>
                  <a:lnTo>
                    <a:pt x="2659634" y="1422273"/>
                  </a:lnTo>
                  <a:close/>
                </a:path>
                <a:path w="4556759" h="2857500">
                  <a:moveTo>
                    <a:pt x="2710434" y="1422273"/>
                  </a:moveTo>
                  <a:lnTo>
                    <a:pt x="2710180" y="1422273"/>
                  </a:lnTo>
                  <a:lnTo>
                    <a:pt x="2697734" y="1422273"/>
                  </a:lnTo>
                  <a:lnTo>
                    <a:pt x="2697480" y="1422273"/>
                  </a:lnTo>
                  <a:lnTo>
                    <a:pt x="2697480" y="1434973"/>
                  </a:lnTo>
                  <a:lnTo>
                    <a:pt x="2697734" y="1434973"/>
                  </a:lnTo>
                  <a:lnTo>
                    <a:pt x="2710180" y="1434973"/>
                  </a:lnTo>
                  <a:lnTo>
                    <a:pt x="2710434" y="1434973"/>
                  </a:lnTo>
                  <a:lnTo>
                    <a:pt x="2710434" y="1422273"/>
                  </a:lnTo>
                  <a:close/>
                </a:path>
                <a:path w="4556759" h="2857500">
                  <a:moveTo>
                    <a:pt x="2850134" y="1422273"/>
                  </a:moveTo>
                  <a:lnTo>
                    <a:pt x="2849880" y="1422273"/>
                  </a:lnTo>
                  <a:lnTo>
                    <a:pt x="2748534" y="1422273"/>
                  </a:lnTo>
                  <a:lnTo>
                    <a:pt x="2748280" y="1422273"/>
                  </a:lnTo>
                  <a:lnTo>
                    <a:pt x="2748280" y="1434973"/>
                  </a:lnTo>
                  <a:lnTo>
                    <a:pt x="2748534" y="1434973"/>
                  </a:lnTo>
                  <a:lnTo>
                    <a:pt x="2849880" y="1434973"/>
                  </a:lnTo>
                  <a:lnTo>
                    <a:pt x="2850134" y="1434973"/>
                  </a:lnTo>
                  <a:lnTo>
                    <a:pt x="2850134" y="1422273"/>
                  </a:lnTo>
                  <a:close/>
                </a:path>
                <a:path w="4556759" h="2857500">
                  <a:moveTo>
                    <a:pt x="2900934" y="1422273"/>
                  </a:moveTo>
                  <a:lnTo>
                    <a:pt x="2900680" y="1422273"/>
                  </a:lnTo>
                  <a:lnTo>
                    <a:pt x="2888234" y="1422273"/>
                  </a:lnTo>
                  <a:lnTo>
                    <a:pt x="2887980" y="1422273"/>
                  </a:lnTo>
                  <a:lnTo>
                    <a:pt x="2887980" y="1434973"/>
                  </a:lnTo>
                  <a:lnTo>
                    <a:pt x="2888234" y="1434973"/>
                  </a:lnTo>
                  <a:lnTo>
                    <a:pt x="2900680" y="1434973"/>
                  </a:lnTo>
                  <a:lnTo>
                    <a:pt x="2900934" y="1434973"/>
                  </a:lnTo>
                  <a:lnTo>
                    <a:pt x="2900934" y="1422273"/>
                  </a:lnTo>
                  <a:close/>
                </a:path>
                <a:path w="4556759" h="2857500">
                  <a:moveTo>
                    <a:pt x="3031490" y="1291590"/>
                  </a:moveTo>
                  <a:lnTo>
                    <a:pt x="3018790" y="1291590"/>
                  </a:lnTo>
                  <a:lnTo>
                    <a:pt x="3018790" y="1304290"/>
                  </a:lnTo>
                  <a:lnTo>
                    <a:pt x="3031490" y="1304290"/>
                  </a:lnTo>
                  <a:lnTo>
                    <a:pt x="3031490" y="1291590"/>
                  </a:lnTo>
                  <a:close/>
                </a:path>
                <a:path w="4556759" h="2857500">
                  <a:moveTo>
                    <a:pt x="3031490" y="1151890"/>
                  </a:moveTo>
                  <a:lnTo>
                    <a:pt x="3018790" y="1151890"/>
                  </a:lnTo>
                  <a:lnTo>
                    <a:pt x="3018790" y="1253490"/>
                  </a:lnTo>
                  <a:lnTo>
                    <a:pt x="3031490" y="1253490"/>
                  </a:lnTo>
                  <a:lnTo>
                    <a:pt x="3031490" y="1151890"/>
                  </a:lnTo>
                  <a:close/>
                </a:path>
                <a:path w="4556759" h="2857500">
                  <a:moveTo>
                    <a:pt x="3031490" y="1101102"/>
                  </a:moveTo>
                  <a:lnTo>
                    <a:pt x="3018790" y="1101102"/>
                  </a:lnTo>
                  <a:lnTo>
                    <a:pt x="3018790" y="1113802"/>
                  </a:lnTo>
                  <a:lnTo>
                    <a:pt x="3031490" y="1113802"/>
                  </a:lnTo>
                  <a:lnTo>
                    <a:pt x="3031490" y="1101102"/>
                  </a:lnTo>
                  <a:close/>
                </a:path>
                <a:path w="4556759" h="2857500">
                  <a:moveTo>
                    <a:pt x="3031490" y="961390"/>
                  </a:moveTo>
                  <a:lnTo>
                    <a:pt x="3018790" y="961390"/>
                  </a:lnTo>
                  <a:lnTo>
                    <a:pt x="3018790" y="1063002"/>
                  </a:lnTo>
                  <a:lnTo>
                    <a:pt x="3031490" y="1063002"/>
                  </a:lnTo>
                  <a:lnTo>
                    <a:pt x="3031490" y="961390"/>
                  </a:lnTo>
                  <a:close/>
                </a:path>
                <a:path w="4556759" h="2857500">
                  <a:moveTo>
                    <a:pt x="3031490" y="910590"/>
                  </a:moveTo>
                  <a:lnTo>
                    <a:pt x="3018790" y="910590"/>
                  </a:lnTo>
                  <a:lnTo>
                    <a:pt x="3018790" y="923290"/>
                  </a:lnTo>
                  <a:lnTo>
                    <a:pt x="3031490" y="923290"/>
                  </a:lnTo>
                  <a:lnTo>
                    <a:pt x="3031490" y="910590"/>
                  </a:lnTo>
                  <a:close/>
                </a:path>
                <a:path w="4556759" h="2857500">
                  <a:moveTo>
                    <a:pt x="3031490" y="770890"/>
                  </a:moveTo>
                  <a:lnTo>
                    <a:pt x="3018790" y="770890"/>
                  </a:lnTo>
                  <a:lnTo>
                    <a:pt x="3018790" y="872490"/>
                  </a:lnTo>
                  <a:lnTo>
                    <a:pt x="3031490" y="872490"/>
                  </a:lnTo>
                  <a:lnTo>
                    <a:pt x="3031490" y="770890"/>
                  </a:lnTo>
                  <a:close/>
                </a:path>
                <a:path w="4556759" h="2857500">
                  <a:moveTo>
                    <a:pt x="3031490" y="720090"/>
                  </a:moveTo>
                  <a:lnTo>
                    <a:pt x="3018790" y="720090"/>
                  </a:lnTo>
                  <a:lnTo>
                    <a:pt x="3018790" y="732790"/>
                  </a:lnTo>
                  <a:lnTo>
                    <a:pt x="3031490" y="732790"/>
                  </a:lnTo>
                  <a:lnTo>
                    <a:pt x="3031490" y="720090"/>
                  </a:lnTo>
                  <a:close/>
                </a:path>
                <a:path w="4556759" h="2857500">
                  <a:moveTo>
                    <a:pt x="3031490" y="580390"/>
                  </a:moveTo>
                  <a:lnTo>
                    <a:pt x="3018790" y="580390"/>
                  </a:lnTo>
                  <a:lnTo>
                    <a:pt x="3018790" y="681990"/>
                  </a:lnTo>
                  <a:lnTo>
                    <a:pt x="3031490" y="681990"/>
                  </a:lnTo>
                  <a:lnTo>
                    <a:pt x="3031490" y="580390"/>
                  </a:lnTo>
                  <a:close/>
                </a:path>
                <a:path w="4556759" h="2857500">
                  <a:moveTo>
                    <a:pt x="3031490" y="529590"/>
                  </a:moveTo>
                  <a:lnTo>
                    <a:pt x="3018790" y="529590"/>
                  </a:lnTo>
                  <a:lnTo>
                    <a:pt x="3018790" y="542290"/>
                  </a:lnTo>
                  <a:lnTo>
                    <a:pt x="3031490" y="542290"/>
                  </a:lnTo>
                  <a:lnTo>
                    <a:pt x="3031490" y="529590"/>
                  </a:lnTo>
                  <a:close/>
                </a:path>
                <a:path w="4556759" h="2857500">
                  <a:moveTo>
                    <a:pt x="3031490" y="389890"/>
                  </a:moveTo>
                  <a:lnTo>
                    <a:pt x="3018790" y="389890"/>
                  </a:lnTo>
                  <a:lnTo>
                    <a:pt x="3018790" y="491490"/>
                  </a:lnTo>
                  <a:lnTo>
                    <a:pt x="3031490" y="491490"/>
                  </a:lnTo>
                  <a:lnTo>
                    <a:pt x="3031490" y="389890"/>
                  </a:lnTo>
                  <a:close/>
                </a:path>
                <a:path w="4556759" h="2857500">
                  <a:moveTo>
                    <a:pt x="3031490" y="339090"/>
                  </a:moveTo>
                  <a:lnTo>
                    <a:pt x="3018790" y="339090"/>
                  </a:lnTo>
                  <a:lnTo>
                    <a:pt x="3018790" y="351790"/>
                  </a:lnTo>
                  <a:lnTo>
                    <a:pt x="3031490" y="351790"/>
                  </a:lnTo>
                  <a:lnTo>
                    <a:pt x="3031490" y="339090"/>
                  </a:lnTo>
                  <a:close/>
                </a:path>
                <a:path w="4556759" h="2857500">
                  <a:moveTo>
                    <a:pt x="3031490" y="199390"/>
                  </a:moveTo>
                  <a:lnTo>
                    <a:pt x="3018790" y="199390"/>
                  </a:lnTo>
                  <a:lnTo>
                    <a:pt x="3018790" y="300990"/>
                  </a:lnTo>
                  <a:lnTo>
                    <a:pt x="3031490" y="300990"/>
                  </a:lnTo>
                  <a:lnTo>
                    <a:pt x="3031490" y="199390"/>
                  </a:lnTo>
                  <a:close/>
                </a:path>
                <a:path w="4556759" h="2857500">
                  <a:moveTo>
                    <a:pt x="3031490" y="148590"/>
                  </a:moveTo>
                  <a:lnTo>
                    <a:pt x="3018790" y="148590"/>
                  </a:lnTo>
                  <a:lnTo>
                    <a:pt x="3018790" y="161290"/>
                  </a:lnTo>
                  <a:lnTo>
                    <a:pt x="3031490" y="161290"/>
                  </a:lnTo>
                  <a:lnTo>
                    <a:pt x="3031490" y="148590"/>
                  </a:lnTo>
                  <a:close/>
                </a:path>
                <a:path w="4556759" h="2857500">
                  <a:moveTo>
                    <a:pt x="3040634" y="1422273"/>
                  </a:moveTo>
                  <a:lnTo>
                    <a:pt x="3040507" y="1422273"/>
                  </a:lnTo>
                  <a:lnTo>
                    <a:pt x="3040380" y="1422273"/>
                  </a:lnTo>
                  <a:lnTo>
                    <a:pt x="3031490" y="1422273"/>
                  </a:lnTo>
                  <a:lnTo>
                    <a:pt x="3031490" y="1342390"/>
                  </a:lnTo>
                  <a:lnTo>
                    <a:pt x="3018790" y="1342390"/>
                  </a:lnTo>
                  <a:lnTo>
                    <a:pt x="3018790" y="1422273"/>
                  </a:lnTo>
                  <a:lnTo>
                    <a:pt x="2939034" y="1422273"/>
                  </a:lnTo>
                  <a:lnTo>
                    <a:pt x="2938780" y="1422273"/>
                  </a:lnTo>
                  <a:lnTo>
                    <a:pt x="2938780" y="1434973"/>
                  </a:lnTo>
                  <a:lnTo>
                    <a:pt x="2939034" y="1434973"/>
                  </a:lnTo>
                  <a:lnTo>
                    <a:pt x="3018790" y="1434973"/>
                  </a:lnTo>
                  <a:lnTo>
                    <a:pt x="3040380" y="1434973"/>
                  </a:lnTo>
                  <a:lnTo>
                    <a:pt x="3040507" y="1434973"/>
                  </a:lnTo>
                  <a:lnTo>
                    <a:pt x="3040634" y="1434973"/>
                  </a:lnTo>
                  <a:lnTo>
                    <a:pt x="3040634" y="1422273"/>
                  </a:lnTo>
                  <a:close/>
                </a:path>
                <a:path w="4556759" h="2857500">
                  <a:moveTo>
                    <a:pt x="3063240" y="76200"/>
                  </a:moveTo>
                  <a:lnTo>
                    <a:pt x="3056890" y="63500"/>
                  </a:lnTo>
                  <a:lnTo>
                    <a:pt x="3025140" y="0"/>
                  </a:lnTo>
                  <a:lnTo>
                    <a:pt x="2987040" y="76200"/>
                  </a:lnTo>
                  <a:lnTo>
                    <a:pt x="3018790" y="76200"/>
                  </a:lnTo>
                  <a:lnTo>
                    <a:pt x="3018790" y="110490"/>
                  </a:lnTo>
                  <a:lnTo>
                    <a:pt x="3031490" y="110490"/>
                  </a:lnTo>
                  <a:lnTo>
                    <a:pt x="3031490" y="76200"/>
                  </a:lnTo>
                  <a:lnTo>
                    <a:pt x="3063240" y="76200"/>
                  </a:lnTo>
                  <a:close/>
                </a:path>
                <a:path w="4556759" h="2857500">
                  <a:moveTo>
                    <a:pt x="3091434" y="1422273"/>
                  </a:moveTo>
                  <a:lnTo>
                    <a:pt x="3091434" y="1422273"/>
                  </a:lnTo>
                  <a:lnTo>
                    <a:pt x="3078480" y="1422273"/>
                  </a:lnTo>
                  <a:lnTo>
                    <a:pt x="3078480" y="1434973"/>
                  </a:lnTo>
                  <a:lnTo>
                    <a:pt x="3091434" y="1434973"/>
                  </a:lnTo>
                  <a:lnTo>
                    <a:pt x="3091434" y="1422273"/>
                  </a:lnTo>
                  <a:close/>
                </a:path>
                <a:path w="4556759" h="2857500">
                  <a:moveTo>
                    <a:pt x="3231134" y="1422273"/>
                  </a:moveTo>
                  <a:lnTo>
                    <a:pt x="3231134" y="1422273"/>
                  </a:lnTo>
                  <a:lnTo>
                    <a:pt x="3129280" y="1422273"/>
                  </a:lnTo>
                  <a:lnTo>
                    <a:pt x="3129280" y="1434973"/>
                  </a:lnTo>
                  <a:lnTo>
                    <a:pt x="3231134" y="1434973"/>
                  </a:lnTo>
                  <a:lnTo>
                    <a:pt x="3231134" y="1422273"/>
                  </a:lnTo>
                  <a:close/>
                </a:path>
                <a:path w="4556759" h="2857500">
                  <a:moveTo>
                    <a:pt x="3281934" y="1422273"/>
                  </a:moveTo>
                  <a:lnTo>
                    <a:pt x="3281934" y="1422273"/>
                  </a:lnTo>
                  <a:lnTo>
                    <a:pt x="3268980" y="1422273"/>
                  </a:lnTo>
                  <a:lnTo>
                    <a:pt x="3268980" y="1434973"/>
                  </a:lnTo>
                  <a:lnTo>
                    <a:pt x="3281934" y="1434973"/>
                  </a:lnTo>
                  <a:lnTo>
                    <a:pt x="3281934" y="1422273"/>
                  </a:lnTo>
                  <a:close/>
                </a:path>
                <a:path w="4556759" h="2857500">
                  <a:moveTo>
                    <a:pt x="3421634" y="1422273"/>
                  </a:moveTo>
                  <a:lnTo>
                    <a:pt x="3421634" y="1422273"/>
                  </a:lnTo>
                  <a:lnTo>
                    <a:pt x="3319780" y="1422273"/>
                  </a:lnTo>
                  <a:lnTo>
                    <a:pt x="3319780" y="1434973"/>
                  </a:lnTo>
                  <a:lnTo>
                    <a:pt x="3421634" y="1434973"/>
                  </a:lnTo>
                  <a:lnTo>
                    <a:pt x="3421634" y="1422273"/>
                  </a:lnTo>
                  <a:close/>
                </a:path>
                <a:path w="4556759" h="2857500">
                  <a:moveTo>
                    <a:pt x="3472434" y="1422273"/>
                  </a:moveTo>
                  <a:lnTo>
                    <a:pt x="3472434" y="1422273"/>
                  </a:lnTo>
                  <a:lnTo>
                    <a:pt x="3459480" y="1422273"/>
                  </a:lnTo>
                  <a:lnTo>
                    <a:pt x="3459480" y="1434973"/>
                  </a:lnTo>
                  <a:lnTo>
                    <a:pt x="3472434" y="1434973"/>
                  </a:lnTo>
                  <a:lnTo>
                    <a:pt x="3472434" y="1422273"/>
                  </a:lnTo>
                  <a:close/>
                </a:path>
                <a:path w="4556759" h="2857500">
                  <a:moveTo>
                    <a:pt x="3612134" y="1422273"/>
                  </a:moveTo>
                  <a:lnTo>
                    <a:pt x="3612134" y="1422273"/>
                  </a:lnTo>
                  <a:lnTo>
                    <a:pt x="3510280" y="1422273"/>
                  </a:lnTo>
                  <a:lnTo>
                    <a:pt x="3510280" y="1434973"/>
                  </a:lnTo>
                  <a:lnTo>
                    <a:pt x="3612134" y="1434973"/>
                  </a:lnTo>
                  <a:lnTo>
                    <a:pt x="3612134" y="1422273"/>
                  </a:lnTo>
                  <a:close/>
                </a:path>
                <a:path w="4556759" h="2857500">
                  <a:moveTo>
                    <a:pt x="3662934" y="1422273"/>
                  </a:moveTo>
                  <a:lnTo>
                    <a:pt x="3662934" y="1422273"/>
                  </a:lnTo>
                  <a:lnTo>
                    <a:pt x="3649980" y="1422273"/>
                  </a:lnTo>
                  <a:lnTo>
                    <a:pt x="3649980" y="1434973"/>
                  </a:lnTo>
                  <a:lnTo>
                    <a:pt x="3662934" y="1434973"/>
                  </a:lnTo>
                  <a:lnTo>
                    <a:pt x="3662934" y="1422273"/>
                  </a:lnTo>
                  <a:close/>
                </a:path>
                <a:path w="4556759" h="2857500">
                  <a:moveTo>
                    <a:pt x="3802634" y="1422273"/>
                  </a:moveTo>
                  <a:lnTo>
                    <a:pt x="3802634" y="1422273"/>
                  </a:lnTo>
                  <a:lnTo>
                    <a:pt x="3700780" y="1422273"/>
                  </a:lnTo>
                  <a:lnTo>
                    <a:pt x="3700780" y="1434973"/>
                  </a:lnTo>
                  <a:lnTo>
                    <a:pt x="3802634" y="1434973"/>
                  </a:lnTo>
                  <a:lnTo>
                    <a:pt x="3802634" y="1422273"/>
                  </a:lnTo>
                  <a:close/>
                </a:path>
                <a:path w="4556759" h="2857500">
                  <a:moveTo>
                    <a:pt x="3853434" y="1422273"/>
                  </a:moveTo>
                  <a:lnTo>
                    <a:pt x="3853434" y="1422273"/>
                  </a:lnTo>
                  <a:lnTo>
                    <a:pt x="3840480" y="1422273"/>
                  </a:lnTo>
                  <a:lnTo>
                    <a:pt x="3840480" y="1434973"/>
                  </a:lnTo>
                  <a:lnTo>
                    <a:pt x="3853434" y="1434973"/>
                  </a:lnTo>
                  <a:lnTo>
                    <a:pt x="3853434" y="1422273"/>
                  </a:lnTo>
                  <a:close/>
                </a:path>
                <a:path w="4556759" h="2857500">
                  <a:moveTo>
                    <a:pt x="3993134" y="1422273"/>
                  </a:moveTo>
                  <a:lnTo>
                    <a:pt x="3993134" y="1422273"/>
                  </a:lnTo>
                  <a:lnTo>
                    <a:pt x="3891280" y="1422273"/>
                  </a:lnTo>
                  <a:lnTo>
                    <a:pt x="3891280" y="1434973"/>
                  </a:lnTo>
                  <a:lnTo>
                    <a:pt x="3993134" y="1434973"/>
                  </a:lnTo>
                  <a:lnTo>
                    <a:pt x="3993134" y="1422273"/>
                  </a:lnTo>
                  <a:close/>
                </a:path>
                <a:path w="4556759" h="2857500">
                  <a:moveTo>
                    <a:pt x="4043934" y="1422273"/>
                  </a:moveTo>
                  <a:lnTo>
                    <a:pt x="4043934" y="1422273"/>
                  </a:lnTo>
                  <a:lnTo>
                    <a:pt x="4030980" y="1422273"/>
                  </a:lnTo>
                  <a:lnTo>
                    <a:pt x="4030980" y="1434973"/>
                  </a:lnTo>
                  <a:lnTo>
                    <a:pt x="4043934" y="1434973"/>
                  </a:lnTo>
                  <a:lnTo>
                    <a:pt x="4043934" y="1422273"/>
                  </a:lnTo>
                  <a:close/>
                </a:path>
                <a:path w="4556759" h="2857500">
                  <a:moveTo>
                    <a:pt x="4158361" y="2641346"/>
                  </a:moveTo>
                  <a:lnTo>
                    <a:pt x="4158361" y="2641346"/>
                  </a:lnTo>
                  <a:lnTo>
                    <a:pt x="4145026" y="2641346"/>
                  </a:lnTo>
                  <a:lnTo>
                    <a:pt x="4145026" y="2654046"/>
                  </a:lnTo>
                  <a:lnTo>
                    <a:pt x="4158361" y="2654046"/>
                  </a:lnTo>
                  <a:lnTo>
                    <a:pt x="4158361" y="2641346"/>
                  </a:lnTo>
                  <a:close/>
                </a:path>
                <a:path w="4556759" h="2857500">
                  <a:moveTo>
                    <a:pt x="4158361" y="2501646"/>
                  </a:moveTo>
                  <a:lnTo>
                    <a:pt x="4158361" y="2501646"/>
                  </a:lnTo>
                  <a:lnTo>
                    <a:pt x="4145026" y="2501646"/>
                  </a:lnTo>
                  <a:lnTo>
                    <a:pt x="4145026" y="2603246"/>
                  </a:lnTo>
                  <a:lnTo>
                    <a:pt x="4158361" y="2603246"/>
                  </a:lnTo>
                  <a:lnTo>
                    <a:pt x="4158361" y="2501646"/>
                  </a:lnTo>
                  <a:close/>
                </a:path>
                <a:path w="4556759" h="2857500">
                  <a:moveTo>
                    <a:pt x="4158361" y="2450846"/>
                  </a:moveTo>
                  <a:lnTo>
                    <a:pt x="4158361" y="2450846"/>
                  </a:lnTo>
                  <a:lnTo>
                    <a:pt x="4145026" y="2450846"/>
                  </a:lnTo>
                  <a:lnTo>
                    <a:pt x="4145026" y="2463546"/>
                  </a:lnTo>
                  <a:lnTo>
                    <a:pt x="4158361" y="2463546"/>
                  </a:lnTo>
                  <a:lnTo>
                    <a:pt x="4158361" y="2450846"/>
                  </a:lnTo>
                  <a:close/>
                </a:path>
                <a:path w="4556759" h="2857500">
                  <a:moveTo>
                    <a:pt x="4158361" y="2311146"/>
                  </a:moveTo>
                  <a:lnTo>
                    <a:pt x="4158361" y="2311146"/>
                  </a:lnTo>
                  <a:lnTo>
                    <a:pt x="4145026" y="2311146"/>
                  </a:lnTo>
                  <a:lnTo>
                    <a:pt x="4145026" y="2412746"/>
                  </a:lnTo>
                  <a:lnTo>
                    <a:pt x="4158361" y="2412746"/>
                  </a:lnTo>
                  <a:lnTo>
                    <a:pt x="4158361" y="2311146"/>
                  </a:lnTo>
                  <a:close/>
                </a:path>
                <a:path w="4556759" h="2857500">
                  <a:moveTo>
                    <a:pt x="4158361" y="2260346"/>
                  </a:moveTo>
                  <a:lnTo>
                    <a:pt x="4158361" y="2260346"/>
                  </a:lnTo>
                  <a:lnTo>
                    <a:pt x="4145026" y="2260346"/>
                  </a:lnTo>
                  <a:lnTo>
                    <a:pt x="4145026" y="2273046"/>
                  </a:lnTo>
                  <a:lnTo>
                    <a:pt x="4158361" y="2273046"/>
                  </a:lnTo>
                  <a:lnTo>
                    <a:pt x="4158361" y="2260346"/>
                  </a:lnTo>
                  <a:close/>
                </a:path>
                <a:path w="4556759" h="2857500">
                  <a:moveTo>
                    <a:pt x="4158361" y="2120646"/>
                  </a:moveTo>
                  <a:lnTo>
                    <a:pt x="4158361" y="2120646"/>
                  </a:lnTo>
                  <a:lnTo>
                    <a:pt x="4145026" y="2120646"/>
                  </a:lnTo>
                  <a:lnTo>
                    <a:pt x="4145026" y="2222246"/>
                  </a:lnTo>
                  <a:lnTo>
                    <a:pt x="4158361" y="2222246"/>
                  </a:lnTo>
                  <a:lnTo>
                    <a:pt x="4158361" y="2120646"/>
                  </a:lnTo>
                  <a:close/>
                </a:path>
                <a:path w="4556759" h="2857500">
                  <a:moveTo>
                    <a:pt x="4158361" y="2069846"/>
                  </a:moveTo>
                  <a:lnTo>
                    <a:pt x="4158361" y="2069846"/>
                  </a:lnTo>
                  <a:lnTo>
                    <a:pt x="4145026" y="2069846"/>
                  </a:lnTo>
                  <a:lnTo>
                    <a:pt x="4145026" y="2082546"/>
                  </a:lnTo>
                  <a:lnTo>
                    <a:pt x="4158361" y="2082546"/>
                  </a:lnTo>
                  <a:lnTo>
                    <a:pt x="4158361" y="2069846"/>
                  </a:lnTo>
                  <a:close/>
                </a:path>
                <a:path w="4556759" h="2857500">
                  <a:moveTo>
                    <a:pt x="4158361" y="1930146"/>
                  </a:moveTo>
                  <a:lnTo>
                    <a:pt x="4158361" y="1930146"/>
                  </a:lnTo>
                  <a:lnTo>
                    <a:pt x="4145026" y="1930146"/>
                  </a:lnTo>
                  <a:lnTo>
                    <a:pt x="4145026" y="2031746"/>
                  </a:lnTo>
                  <a:lnTo>
                    <a:pt x="4158361" y="2031746"/>
                  </a:lnTo>
                  <a:lnTo>
                    <a:pt x="4158361" y="1930146"/>
                  </a:lnTo>
                  <a:close/>
                </a:path>
                <a:path w="4556759" h="2857500">
                  <a:moveTo>
                    <a:pt x="4158361" y="1879346"/>
                  </a:moveTo>
                  <a:lnTo>
                    <a:pt x="4158361" y="1879346"/>
                  </a:lnTo>
                  <a:lnTo>
                    <a:pt x="4145026" y="1879346"/>
                  </a:lnTo>
                  <a:lnTo>
                    <a:pt x="4145026" y="1892046"/>
                  </a:lnTo>
                  <a:lnTo>
                    <a:pt x="4158361" y="1892046"/>
                  </a:lnTo>
                  <a:lnTo>
                    <a:pt x="4158361" y="1879346"/>
                  </a:lnTo>
                  <a:close/>
                </a:path>
                <a:path w="4556759" h="2857500">
                  <a:moveTo>
                    <a:pt x="4158361" y="1739646"/>
                  </a:moveTo>
                  <a:lnTo>
                    <a:pt x="4158361" y="1739646"/>
                  </a:lnTo>
                  <a:lnTo>
                    <a:pt x="4145026" y="1739646"/>
                  </a:lnTo>
                  <a:lnTo>
                    <a:pt x="4145026" y="1841246"/>
                  </a:lnTo>
                  <a:lnTo>
                    <a:pt x="4158361" y="1841246"/>
                  </a:lnTo>
                  <a:lnTo>
                    <a:pt x="4158361" y="1739646"/>
                  </a:lnTo>
                  <a:close/>
                </a:path>
                <a:path w="4556759" h="2857500">
                  <a:moveTo>
                    <a:pt x="4158361" y="1688846"/>
                  </a:moveTo>
                  <a:lnTo>
                    <a:pt x="4158361" y="1688846"/>
                  </a:lnTo>
                  <a:lnTo>
                    <a:pt x="4145026" y="1688846"/>
                  </a:lnTo>
                  <a:lnTo>
                    <a:pt x="4145026" y="1701546"/>
                  </a:lnTo>
                  <a:lnTo>
                    <a:pt x="4158361" y="1701546"/>
                  </a:lnTo>
                  <a:lnTo>
                    <a:pt x="4158361" y="1688846"/>
                  </a:lnTo>
                  <a:close/>
                </a:path>
                <a:path w="4556759" h="2857500">
                  <a:moveTo>
                    <a:pt x="4158361" y="1549146"/>
                  </a:moveTo>
                  <a:lnTo>
                    <a:pt x="4158361" y="1549146"/>
                  </a:lnTo>
                  <a:lnTo>
                    <a:pt x="4145026" y="1549146"/>
                  </a:lnTo>
                  <a:lnTo>
                    <a:pt x="4145026" y="1650746"/>
                  </a:lnTo>
                  <a:lnTo>
                    <a:pt x="4158361" y="1650746"/>
                  </a:lnTo>
                  <a:lnTo>
                    <a:pt x="4158361" y="1549146"/>
                  </a:lnTo>
                  <a:close/>
                </a:path>
                <a:path w="4556759" h="2857500">
                  <a:moveTo>
                    <a:pt x="4158361" y="1498346"/>
                  </a:moveTo>
                  <a:lnTo>
                    <a:pt x="4158361" y="1498346"/>
                  </a:lnTo>
                  <a:lnTo>
                    <a:pt x="4145026" y="1498346"/>
                  </a:lnTo>
                  <a:lnTo>
                    <a:pt x="4145026" y="1511046"/>
                  </a:lnTo>
                  <a:lnTo>
                    <a:pt x="4158361" y="1511046"/>
                  </a:lnTo>
                  <a:lnTo>
                    <a:pt x="4158361" y="1498346"/>
                  </a:lnTo>
                  <a:close/>
                </a:path>
                <a:path w="4556759" h="2857500">
                  <a:moveTo>
                    <a:pt x="4190111" y="2781046"/>
                  </a:moveTo>
                  <a:lnTo>
                    <a:pt x="4189984" y="2781046"/>
                  </a:lnTo>
                  <a:lnTo>
                    <a:pt x="4189857" y="2781046"/>
                  </a:lnTo>
                  <a:lnTo>
                    <a:pt x="4189476" y="2781046"/>
                  </a:lnTo>
                  <a:lnTo>
                    <a:pt x="4158361" y="2781046"/>
                  </a:lnTo>
                  <a:lnTo>
                    <a:pt x="4158361" y="2692146"/>
                  </a:lnTo>
                  <a:lnTo>
                    <a:pt x="4145026" y="2692146"/>
                  </a:lnTo>
                  <a:lnTo>
                    <a:pt x="4145026" y="2781046"/>
                  </a:lnTo>
                  <a:lnTo>
                    <a:pt x="4113911" y="2781046"/>
                  </a:lnTo>
                  <a:lnTo>
                    <a:pt x="4113784" y="2781046"/>
                  </a:lnTo>
                  <a:lnTo>
                    <a:pt x="4113657" y="2781046"/>
                  </a:lnTo>
                  <a:lnTo>
                    <a:pt x="4113276" y="2781046"/>
                  </a:lnTo>
                  <a:lnTo>
                    <a:pt x="4151376" y="2857246"/>
                  </a:lnTo>
                  <a:lnTo>
                    <a:pt x="4151566" y="2856865"/>
                  </a:lnTo>
                  <a:lnTo>
                    <a:pt x="4151757" y="2857246"/>
                  </a:lnTo>
                  <a:lnTo>
                    <a:pt x="4151820" y="2857119"/>
                  </a:lnTo>
                  <a:lnTo>
                    <a:pt x="4151884" y="2857246"/>
                  </a:lnTo>
                  <a:lnTo>
                    <a:pt x="4151947" y="2857119"/>
                  </a:lnTo>
                  <a:lnTo>
                    <a:pt x="4152011" y="2857246"/>
                  </a:lnTo>
                  <a:lnTo>
                    <a:pt x="4183761" y="2793746"/>
                  </a:lnTo>
                  <a:lnTo>
                    <a:pt x="4190111" y="2781046"/>
                  </a:lnTo>
                  <a:close/>
                </a:path>
                <a:path w="4556759" h="2857500">
                  <a:moveTo>
                    <a:pt x="4221353" y="1422273"/>
                  </a:moveTo>
                  <a:lnTo>
                    <a:pt x="4221353" y="1422273"/>
                  </a:lnTo>
                  <a:lnTo>
                    <a:pt x="4081780" y="1422273"/>
                  </a:lnTo>
                  <a:lnTo>
                    <a:pt x="4081780" y="1434973"/>
                  </a:lnTo>
                  <a:lnTo>
                    <a:pt x="4081907" y="1434973"/>
                  </a:lnTo>
                  <a:lnTo>
                    <a:pt x="4082034" y="1434973"/>
                  </a:lnTo>
                  <a:lnTo>
                    <a:pt x="4145026" y="1434973"/>
                  </a:lnTo>
                  <a:lnTo>
                    <a:pt x="4145026" y="1460246"/>
                  </a:lnTo>
                  <a:lnTo>
                    <a:pt x="4158361" y="1460246"/>
                  </a:lnTo>
                  <a:lnTo>
                    <a:pt x="4158361" y="1434973"/>
                  </a:lnTo>
                  <a:lnTo>
                    <a:pt x="4221353" y="1434973"/>
                  </a:lnTo>
                  <a:lnTo>
                    <a:pt x="4221353" y="1428623"/>
                  </a:lnTo>
                  <a:lnTo>
                    <a:pt x="4221353" y="1422273"/>
                  </a:lnTo>
                  <a:close/>
                </a:path>
                <a:path w="4556759" h="2857500">
                  <a:moveTo>
                    <a:pt x="4272153" y="1422273"/>
                  </a:moveTo>
                  <a:lnTo>
                    <a:pt x="4259453" y="1422273"/>
                  </a:lnTo>
                  <a:lnTo>
                    <a:pt x="4259453" y="1434973"/>
                  </a:lnTo>
                  <a:lnTo>
                    <a:pt x="4272153" y="1434973"/>
                  </a:lnTo>
                  <a:lnTo>
                    <a:pt x="4272153" y="1422273"/>
                  </a:lnTo>
                  <a:close/>
                </a:path>
                <a:path w="4556759" h="2857500">
                  <a:moveTo>
                    <a:pt x="4411853" y="1422273"/>
                  </a:moveTo>
                  <a:lnTo>
                    <a:pt x="4310253" y="1422273"/>
                  </a:lnTo>
                  <a:lnTo>
                    <a:pt x="4310253" y="1434973"/>
                  </a:lnTo>
                  <a:lnTo>
                    <a:pt x="4411853" y="1434973"/>
                  </a:lnTo>
                  <a:lnTo>
                    <a:pt x="4411853" y="1422273"/>
                  </a:lnTo>
                  <a:close/>
                </a:path>
                <a:path w="4556759" h="2857500">
                  <a:moveTo>
                    <a:pt x="4462653" y="1422273"/>
                  </a:moveTo>
                  <a:lnTo>
                    <a:pt x="4449953" y="1422273"/>
                  </a:lnTo>
                  <a:lnTo>
                    <a:pt x="4449953" y="1434973"/>
                  </a:lnTo>
                  <a:lnTo>
                    <a:pt x="4462653" y="1434973"/>
                  </a:lnTo>
                  <a:lnTo>
                    <a:pt x="4462653" y="1422273"/>
                  </a:lnTo>
                  <a:close/>
                </a:path>
                <a:path w="4556759" h="2857500">
                  <a:moveTo>
                    <a:pt x="4524629" y="1344549"/>
                  </a:moveTo>
                  <a:lnTo>
                    <a:pt x="4511929" y="1344549"/>
                  </a:lnTo>
                  <a:lnTo>
                    <a:pt x="4511929" y="1422273"/>
                  </a:lnTo>
                  <a:lnTo>
                    <a:pt x="4500753" y="1422273"/>
                  </a:lnTo>
                  <a:lnTo>
                    <a:pt x="4500753" y="1434973"/>
                  </a:lnTo>
                  <a:lnTo>
                    <a:pt x="4524629" y="1434973"/>
                  </a:lnTo>
                  <a:lnTo>
                    <a:pt x="4524629" y="1428623"/>
                  </a:lnTo>
                  <a:lnTo>
                    <a:pt x="4524629" y="1422273"/>
                  </a:lnTo>
                  <a:lnTo>
                    <a:pt x="4524629" y="1344549"/>
                  </a:lnTo>
                  <a:close/>
                </a:path>
                <a:path w="4556759" h="2857500">
                  <a:moveTo>
                    <a:pt x="4524629" y="1293749"/>
                  </a:moveTo>
                  <a:lnTo>
                    <a:pt x="4511929" y="1293749"/>
                  </a:lnTo>
                  <a:lnTo>
                    <a:pt x="4511929" y="1306449"/>
                  </a:lnTo>
                  <a:lnTo>
                    <a:pt x="4524629" y="1306449"/>
                  </a:lnTo>
                  <a:lnTo>
                    <a:pt x="4524629" y="1293749"/>
                  </a:lnTo>
                  <a:close/>
                </a:path>
                <a:path w="4556759" h="2857500">
                  <a:moveTo>
                    <a:pt x="4524629" y="1154049"/>
                  </a:moveTo>
                  <a:lnTo>
                    <a:pt x="4511929" y="1154049"/>
                  </a:lnTo>
                  <a:lnTo>
                    <a:pt x="4511929" y="1255649"/>
                  </a:lnTo>
                  <a:lnTo>
                    <a:pt x="4524629" y="1255649"/>
                  </a:lnTo>
                  <a:lnTo>
                    <a:pt x="4524629" y="1154049"/>
                  </a:lnTo>
                  <a:close/>
                </a:path>
                <a:path w="4556759" h="2857500">
                  <a:moveTo>
                    <a:pt x="4524629" y="1103249"/>
                  </a:moveTo>
                  <a:lnTo>
                    <a:pt x="4511929" y="1103249"/>
                  </a:lnTo>
                  <a:lnTo>
                    <a:pt x="4511929" y="1115949"/>
                  </a:lnTo>
                  <a:lnTo>
                    <a:pt x="4524629" y="1115949"/>
                  </a:lnTo>
                  <a:lnTo>
                    <a:pt x="4524629" y="1103249"/>
                  </a:lnTo>
                  <a:close/>
                </a:path>
                <a:path w="4556759" h="2857500">
                  <a:moveTo>
                    <a:pt x="4524629" y="963549"/>
                  </a:moveTo>
                  <a:lnTo>
                    <a:pt x="4511929" y="963549"/>
                  </a:lnTo>
                  <a:lnTo>
                    <a:pt x="4511929" y="1065149"/>
                  </a:lnTo>
                  <a:lnTo>
                    <a:pt x="4524629" y="1065149"/>
                  </a:lnTo>
                  <a:lnTo>
                    <a:pt x="4524629" y="963549"/>
                  </a:lnTo>
                  <a:close/>
                </a:path>
                <a:path w="4556759" h="2857500">
                  <a:moveTo>
                    <a:pt x="4524629" y="912749"/>
                  </a:moveTo>
                  <a:lnTo>
                    <a:pt x="4511929" y="912749"/>
                  </a:lnTo>
                  <a:lnTo>
                    <a:pt x="4511929" y="925449"/>
                  </a:lnTo>
                  <a:lnTo>
                    <a:pt x="4524629" y="925449"/>
                  </a:lnTo>
                  <a:lnTo>
                    <a:pt x="4524629" y="912749"/>
                  </a:lnTo>
                  <a:close/>
                </a:path>
                <a:path w="4556759" h="2857500">
                  <a:moveTo>
                    <a:pt x="4524629" y="773049"/>
                  </a:moveTo>
                  <a:lnTo>
                    <a:pt x="4511929" y="773049"/>
                  </a:lnTo>
                  <a:lnTo>
                    <a:pt x="4511929" y="874649"/>
                  </a:lnTo>
                  <a:lnTo>
                    <a:pt x="4524629" y="874649"/>
                  </a:lnTo>
                  <a:lnTo>
                    <a:pt x="4524629" y="773049"/>
                  </a:lnTo>
                  <a:close/>
                </a:path>
                <a:path w="4556759" h="2857500">
                  <a:moveTo>
                    <a:pt x="4524629" y="722249"/>
                  </a:moveTo>
                  <a:lnTo>
                    <a:pt x="4511929" y="722249"/>
                  </a:lnTo>
                  <a:lnTo>
                    <a:pt x="4511929" y="734949"/>
                  </a:lnTo>
                  <a:lnTo>
                    <a:pt x="4524629" y="734949"/>
                  </a:lnTo>
                  <a:lnTo>
                    <a:pt x="4524629" y="722249"/>
                  </a:lnTo>
                  <a:close/>
                </a:path>
                <a:path w="4556759" h="2857500">
                  <a:moveTo>
                    <a:pt x="4524629" y="582549"/>
                  </a:moveTo>
                  <a:lnTo>
                    <a:pt x="4511929" y="582549"/>
                  </a:lnTo>
                  <a:lnTo>
                    <a:pt x="4511929" y="684149"/>
                  </a:lnTo>
                  <a:lnTo>
                    <a:pt x="4524629" y="684149"/>
                  </a:lnTo>
                  <a:lnTo>
                    <a:pt x="4524629" y="582549"/>
                  </a:lnTo>
                  <a:close/>
                </a:path>
                <a:path w="4556759" h="2857500">
                  <a:moveTo>
                    <a:pt x="4524629" y="531749"/>
                  </a:moveTo>
                  <a:lnTo>
                    <a:pt x="4511929" y="531749"/>
                  </a:lnTo>
                  <a:lnTo>
                    <a:pt x="4511929" y="544449"/>
                  </a:lnTo>
                  <a:lnTo>
                    <a:pt x="4524629" y="544449"/>
                  </a:lnTo>
                  <a:lnTo>
                    <a:pt x="4524629" y="531749"/>
                  </a:lnTo>
                  <a:close/>
                </a:path>
                <a:path w="4556759" h="2857500">
                  <a:moveTo>
                    <a:pt x="4524629" y="392049"/>
                  </a:moveTo>
                  <a:lnTo>
                    <a:pt x="4511929" y="392049"/>
                  </a:lnTo>
                  <a:lnTo>
                    <a:pt x="4511929" y="493649"/>
                  </a:lnTo>
                  <a:lnTo>
                    <a:pt x="4524629" y="493649"/>
                  </a:lnTo>
                  <a:lnTo>
                    <a:pt x="4524629" y="392049"/>
                  </a:lnTo>
                  <a:close/>
                </a:path>
                <a:path w="4556759" h="2857500">
                  <a:moveTo>
                    <a:pt x="4524629" y="341249"/>
                  </a:moveTo>
                  <a:lnTo>
                    <a:pt x="4511929" y="341249"/>
                  </a:lnTo>
                  <a:lnTo>
                    <a:pt x="4511929" y="353949"/>
                  </a:lnTo>
                  <a:lnTo>
                    <a:pt x="4524629" y="353949"/>
                  </a:lnTo>
                  <a:lnTo>
                    <a:pt x="4524629" y="341249"/>
                  </a:lnTo>
                  <a:close/>
                </a:path>
                <a:path w="4556759" h="2857500">
                  <a:moveTo>
                    <a:pt x="4524629" y="201549"/>
                  </a:moveTo>
                  <a:lnTo>
                    <a:pt x="4511929" y="201549"/>
                  </a:lnTo>
                  <a:lnTo>
                    <a:pt x="4511929" y="303149"/>
                  </a:lnTo>
                  <a:lnTo>
                    <a:pt x="4524629" y="303149"/>
                  </a:lnTo>
                  <a:lnTo>
                    <a:pt x="4524629" y="201549"/>
                  </a:lnTo>
                  <a:close/>
                </a:path>
                <a:path w="4556759" h="2857500">
                  <a:moveTo>
                    <a:pt x="4524629" y="150749"/>
                  </a:moveTo>
                  <a:lnTo>
                    <a:pt x="4511929" y="150749"/>
                  </a:lnTo>
                  <a:lnTo>
                    <a:pt x="4511929" y="163449"/>
                  </a:lnTo>
                  <a:lnTo>
                    <a:pt x="4524629" y="163449"/>
                  </a:lnTo>
                  <a:lnTo>
                    <a:pt x="4524629" y="150749"/>
                  </a:lnTo>
                  <a:close/>
                </a:path>
                <a:path w="4556759" h="2857500">
                  <a:moveTo>
                    <a:pt x="4556379" y="76200"/>
                  </a:moveTo>
                  <a:lnTo>
                    <a:pt x="4550029" y="63500"/>
                  </a:lnTo>
                  <a:lnTo>
                    <a:pt x="4518279" y="0"/>
                  </a:lnTo>
                  <a:lnTo>
                    <a:pt x="4480179" y="76200"/>
                  </a:lnTo>
                  <a:lnTo>
                    <a:pt x="4511929" y="76200"/>
                  </a:lnTo>
                  <a:lnTo>
                    <a:pt x="4511929" y="112649"/>
                  </a:lnTo>
                  <a:lnTo>
                    <a:pt x="4524629" y="112649"/>
                  </a:lnTo>
                  <a:lnTo>
                    <a:pt x="4524629" y="76200"/>
                  </a:lnTo>
                  <a:lnTo>
                    <a:pt x="4556379" y="762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9039" y="1249679"/>
              <a:ext cx="1219200" cy="12192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269736" y="2468880"/>
              <a:ext cx="1936750" cy="2857500"/>
            </a:xfrm>
            <a:custGeom>
              <a:avLst/>
              <a:gdLst/>
              <a:ahLst/>
              <a:cxnLst/>
              <a:rect l="l" t="t" r="r" b="b"/>
              <a:pathLst>
                <a:path w="1936750" h="2857500">
                  <a:moveTo>
                    <a:pt x="31750" y="2781046"/>
                  </a:moveTo>
                  <a:lnTo>
                    <a:pt x="0" y="2781046"/>
                  </a:lnTo>
                  <a:lnTo>
                    <a:pt x="38100" y="2857246"/>
                  </a:lnTo>
                  <a:lnTo>
                    <a:pt x="69850" y="2793746"/>
                  </a:lnTo>
                  <a:lnTo>
                    <a:pt x="31750" y="2793746"/>
                  </a:lnTo>
                  <a:lnTo>
                    <a:pt x="31750" y="2781046"/>
                  </a:lnTo>
                  <a:close/>
                </a:path>
                <a:path w="1936750" h="2857500">
                  <a:moveTo>
                    <a:pt x="44450" y="2692146"/>
                  </a:moveTo>
                  <a:lnTo>
                    <a:pt x="31750" y="2692146"/>
                  </a:lnTo>
                  <a:lnTo>
                    <a:pt x="31750" y="2793746"/>
                  </a:lnTo>
                  <a:lnTo>
                    <a:pt x="44450" y="2793746"/>
                  </a:lnTo>
                  <a:lnTo>
                    <a:pt x="44450" y="2692146"/>
                  </a:lnTo>
                  <a:close/>
                </a:path>
                <a:path w="1936750" h="2857500">
                  <a:moveTo>
                    <a:pt x="76200" y="2781046"/>
                  </a:moveTo>
                  <a:lnTo>
                    <a:pt x="44450" y="2781046"/>
                  </a:lnTo>
                  <a:lnTo>
                    <a:pt x="44450" y="2793746"/>
                  </a:lnTo>
                  <a:lnTo>
                    <a:pt x="69850" y="2793746"/>
                  </a:lnTo>
                  <a:lnTo>
                    <a:pt x="76200" y="2781046"/>
                  </a:lnTo>
                  <a:close/>
                </a:path>
                <a:path w="1936750" h="2857500">
                  <a:moveTo>
                    <a:pt x="44450" y="2641346"/>
                  </a:moveTo>
                  <a:lnTo>
                    <a:pt x="31750" y="2641346"/>
                  </a:lnTo>
                  <a:lnTo>
                    <a:pt x="31750" y="2654046"/>
                  </a:lnTo>
                  <a:lnTo>
                    <a:pt x="44450" y="2654046"/>
                  </a:lnTo>
                  <a:lnTo>
                    <a:pt x="44450" y="2641346"/>
                  </a:lnTo>
                  <a:close/>
                </a:path>
                <a:path w="1936750" h="2857500">
                  <a:moveTo>
                    <a:pt x="44450" y="2501646"/>
                  </a:moveTo>
                  <a:lnTo>
                    <a:pt x="31750" y="2501646"/>
                  </a:lnTo>
                  <a:lnTo>
                    <a:pt x="31750" y="2603246"/>
                  </a:lnTo>
                  <a:lnTo>
                    <a:pt x="44450" y="2603246"/>
                  </a:lnTo>
                  <a:lnTo>
                    <a:pt x="44450" y="2501646"/>
                  </a:lnTo>
                  <a:close/>
                </a:path>
                <a:path w="1936750" h="2857500">
                  <a:moveTo>
                    <a:pt x="44450" y="2450846"/>
                  </a:moveTo>
                  <a:lnTo>
                    <a:pt x="31750" y="2450846"/>
                  </a:lnTo>
                  <a:lnTo>
                    <a:pt x="31750" y="2463546"/>
                  </a:lnTo>
                  <a:lnTo>
                    <a:pt x="44450" y="2463546"/>
                  </a:lnTo>
                  <a:lnTo>
                    <a:pt x="44450" y="2450846"/>
                  </a:lnTo>
                  <a:close/>
                </a:path>
                <a:path w="1936750" h="2857500">
                  <a:moveTo>
                    <a:pt x="44450" y="2311146"/>
                  </a:moveTo>
                  <a:lnTo>
                    <a:pt x="31750" y="2311146"/>
                  </a:lnTo>
                  <a:lnTo>
                    <a:pt x="31750" y="2412746"/>
                  </a:lnTo>
                  <a:lnTo>
                    <a:pt x="44450" y="2412746"/>
                  </a:lnTo>
                  <a:lnTo>
                    <a:pt x="44450" y="2311146"/>
                  </a:lnTo>
                  <a:close/>
                </a:path>
                <a:path w="1936750" h="2857500">
                  <a:moveTo>
                    <a:pt x="44450" y="2260346"/>
                  </a:moveTo>
                  <a:lnTo>
                    <a:pt x="31750" y="2260346"/>
                  </a:lnTo>
                  <a:lnTo>
                    <a:pt x="31750" y="2273046"/>
                  </a:lnTo>
                  <a:lnTo>
                    <a:pt x="44450" y="2273046"/>
                  </a:lnTo>
                  <a:lnTo>
                    <a:pt x="44450" y="2260346"/>
                  </a:lnTo>
                  <a:close/>
                </a:path>
                <a:path w="1936750" h="2857500">
                  <a:moveTo>
                    <a:pt x="44450" y="2120646"/>
                  </a:moveTo>
                  <a:lnTo>
                    <a:pt x="31750" y="2120646"/>
                  </a:lnTo>
                  <a:lnTo>
                    <a:pt x="31750" y="2222246"/>
                  </a:lnTo>
                  <a:lnTo>
                    <a:pt x="44450" y="2222246"/>
                  </a:lnTo>
                  <a:lnTo>
                    <a:pt x="44450" y="2120646"/>
                  </a:lnTo>
                  <a:close/>
                </a:path>
                <a:path w="1936750" h="2857500">
                  <a:moveTo>
                    <a:pt x="44450" y="2069846"/>
                  </a:moveTo>
                  <a:lnTo>
                    <a:pt x="31750" y="2069846"/>
                  </a:lnTo>
                  <a:lnTo>
                    <a:pt x="31750" y="2082546"/>
                  </a:lnTo>
                  <a:lnTo>
                    <a:pt x="44450" y="2082546"/>
                  </a:lnTo>
                  <a:lnTo>
                    <a:pt x="44450" y="2069846"/>
                  </a:lnTo>
                  <a:close/>
                </a:path>
                <a:path w="1936750" h="2857500">
                  <a:moveTo>
                    <a:pt x="44450" y="1930146"/>
                  </a:moveTo>
                  <a:lnTo>
                    <a:pt x="31750" y="1930146"/>
                  </a:lnTo>
                  <a:lnTo>
                    <a:pt x="31750" y="2031746"/>
                  </a:lnTo>
                  <a:lnTo>
                    <a:pt x="44450" y="2031746"/>
                  </a:lnTo>
                  <a:lnTo>
                    <a:pt x="44450" y="1930146"/>
                  </a:lnTo>
                  <a:close/>
                </a:path>
                <a:path w="1936750" h="2857500">
                  <a:moveTo>
                    <a:pt x="44450" y="1879346"/>
                  </a:moveTo>
                  <a:lnTo>
                    <a:pt x="31750" y="1879346"/>
                  </a:lnTo>
                  <a:lnTo>
                    <a:pt x="31750" y="1892046"/>
                  </a:lnTo>
                  <a:lnTo>
                    <a:pt x="44450" y="1892046"/>
                  </a:lnTo>
                  <a:lnTo>
                    <a:pt x="44450" y="1879346"/>
                  </a:lnTo>
                  <a:close/>
                </a:path>
                <a:path w="1936750" h="2857500">
                  <a:moveTo>
                    <a:pt x="44450" y="1739646"/>
                  </a:moveTo>
                  <a:lnTo>
                    <a:pt x="31750" y="1739646"/>
                  </a:lnTo>
                  <a:lnTo>
                    <a:pt x="31750" y="1841246"/>
                  </a:lnTo>
                  <a:lnTo>
                    <a:pt x="44450" y="1841246"/>
                  </a:lnTo>
                  <a:lnTo>
                    <a:pt x="44450" y="1739646"/>
                  </a:lnTo>
                  <a:close/>
                </a:path>
                <a:path w="1936750" h="2857500">
                  <a:moveTo>
                    <a:pt x="44450" y="1688846"/>
                  </a:moveTo>
                  <a:lnTo>
                    <a:pt x="31750" y="1688846"/>
                  </a:lnTo>
                  <a:lnTo>
                    <a:pt x="31750" y="1701546"/>
                  </a:lnTo>
                  <a:lnTo>
                    <a:pt x="44450" y="1701546"/>
                  </a:lnTo>
                  <a:lnTo>
                    <a:pt x="44450" y="1688846"/>
                  </a:lnTo>
                  <a:close/>
                </a:path>
                <a:path w="1936750" h="2857500">
                  <a:moveTo>
                    <a:pt x="44450" y="1549146"/>
                  </a:moveTo>
                  <a:lnTo>
                    <a:pt x="31750" y="1549146"/>
                  </a:lnTo>
                  <a:lnTo>
                    <a:pt x="31750" y="1650746"/>
                  </a:lnTo>
                  <a:lnTo>
                    <a:pt x="44450" y="1650746"/>
                  </a:lnTo>
                  <a:lnTo>
                    <a:pt x="44450" y="1549146"/>
                  </a:lnTo>
                  <a:close/>
                </a:path>
                <a:path w="1936750" h="2857500">
                  <a:moveTo>
                    <a:pt x="44450" y="1498346"/>
                  </a:moveTo>
                  <a:lnTo>
                    <a:pt x="31750" y="1498346"/>
                  </a:lnTo>
                  <a:lnTo>
                    <a:pt x="31750" y="1511046"/>
                  </a:lnTo>
                  <a:lnTo>
                    <a:pt x="44450" y="1511046"/>
                  </a:lnTo>
                  <a:lnTo>
                    <a:pt x="44450" y="1498346"/>
                  </a:lnTo>
                  <a:close/>
                </a:path>
                <a:path w="1936750" h="2857500">
                  <a:moveTo>
                    <a:pt x="108076" y="1422273"/>
                  </a:moveTo>
                  <a:lnTo>
                    <a:pt x="31750" y="1422273"/>
                  </a:lnTo>
                  <a:lnTo>
                    <a:pt x="31750" y="1460246"/>
                  </a:lnTo>
                  <a:lnTo>
                    <a:pt x="44450" y="1460246"/>
                  </a:lnTo>
                  <a:lnTo>
                    <a:pt x="44450" y="1434973"/>
                  </a:lnTo>
                  <a:lnTo>
                    <a:pt x="38100" y="1434973"/>
                  </a:lnTo>
                  <a:lnTo>
                    <a:pt x="44450" y="1428623"/>
                  </a:lnTo>
                  <a:lnTo>
                    <a:pt x="108076" y="1428623"/>
                  </a:lnTo>
                  <a:lnTo>
                    <a:pt x="108076" y="1422273"/>
                  </a:lnTo>
                  <a:close/>
                </a:path>
                <a:path w="1936750" h="2857500">
                  <a:moveTo>
                    <a:pt x="44450" y="1428623"/>
                  </a:moveTo>
                  <a:lnTo>
                    <a:pt x="38100" y="1434973"/>
                  </a:lnTo>
                  <a:lnTo>
                    <a:pt x="44450" y="1434973"/>
                  </a:lnTo>
                  <a:lnTo>
                    <a:pt x="44450" y="1428623"/>
                  </a:lnTo>
                  <a:close/>
                </a:path>
                <a:path w="1936750" h="2857500">
                  <a:moveTo>
                    <a:pt x="108076" y="1428623"/>
                  </a:moveTo>
                  <a:lnTo>
                    <a:pt x="44450" y="1428623"/>
                  </a:lnTo>
                  <a:lnTo>
                    <a:pt x="44450" y="1434973"/>
                  </a:lnTo>
                  <a:lnTo>
                    <a:pt x="108076" y="1434973"/>
                  </a:lnTo>
                  <a:lnTo>
                    <a:pt x="108076" y="1428623"/>
                  </a:lnTo>
                  <a:close/>
                </a:path>
                <a:path w="1936750" h="2857500">
                  <a:moveTo>
                    <a:pt x="158876" y="1422273"/>
                  </a:moveTo>
                  <a:lnTo>
                    <a:pt x="146176" y="1422273"/>
                  </a:lnTo>
                  <a:lnTo>
                    <a:pt x="146176" y="1434973"/>
                  </a:lnTo>
                  <a:lnTo>
                    <a:pt x="158876" y="1434973"/>
                  </a:lnTo>
                  <a:lnTo>
                    <a:pt x="158876" y="1422273"/>
                  </a:lnTo>
                  <a:close/>
                </a:path>
                <a:path w="1936750" h="2857500">
                  <a:moveTo>
                    <a:pt x="298577" y="1422273"/>
                  </a:moveTo>
                  <a:lnTo>
                    <a:pt x="196976" y="1422273"/>
                  </a:lnTo>
                  <a:lnTo>
                    <a:pt x="196976" y="1434973"/>
                  </a:lnTo>
                  <a:lnTo>
                    <a:pt x="298577" y="1434973"/>
                  </a:lnTo>
                  <a:lnTo>
                    <a:pt x="298577" y="1422273"/>
                  </a:lnTo>
                  <a:close/>
                </a:path>
                <a:path w="1936750" h="2857500">
                  <a:moveTo>
                    <a:pt x="349377" y="1422273"/>
                  </a:moveTo>
                  <a:lnTo>
                    <a:pt x="336677" y="1422273"/>
                  </a:lnTo>
                  <a:lnTo>
                    <a:pt x="336677" y="1434973"/>
                  </a:lnTo>
                  <a:lnTo>
                    <a:pt x="349377" y="1434973"/>
                  </a:lnTo>
                  <a:lnTo>
                    <a:pt x="349377" y="1422273"/>
                  </a:lnTo>
                  <a:close/>
                </a:path>
                <a:path w="1936750" h="2857500">
                  <a:moveTo>
                    <a:pt x="489077" y="1422273"/>
                  </a:moveTo>
                  <a:lnTo>
                    <a:pt x="387477" y="1422273"/>
                  </a:lnTo>
                  <a:lnTo>
                    <a:pt x="387477" y="1434973"/>
                  </a:lnTo>
                  <a:lnTo>
                    <a:pt x="489077" y="1434973"/>
                  </a:lnTo>
                  <a:lnTo>
                    <a:pt x="489077" y="1422273"/>
                  </a:lnTo>
                  <a:close/>
                </a:path>
                <a:path w="1936750" h="2857500">
                  <a:moveTo>
                    <a:pt x="539877" y="1422273"/>
                  </a:moveTo>
                  <a:lnTo>
                    <a:pt x="527177" y="1422273"/>
                  </a:lnTo>
                  <a:lnTo>
                    <a:pt x="527177" y="1434973"/>
                  </a:lnTo>
                  <a:lnTo>
                    <a:pt x="539877" y="1434973"/>
                  </a:lnTo>
                  <a:lnTo>
                    <a:pt x="539877" y="1422273"/>
                  </a:lnTo>
                  <a:close/>
                </a:path>
                <a:path w="1936750" h="2857500">
                  <a:moveTo>
                    <a:pt x="679577" y="1422273"/>
                  </a:moveTo>
                  <a:lnTo>
                    <a:pt x="577977" y="1422273"/>
                  </a:lnTo>
                  <a:lnTo>
                    <a:pt x="577977" y="1434973"/>
                  </a:lnTo>
                  <a:lnTo>
                    <a:pt x="679577" y="1434973"/>
                  </a:lnTo>
                  <a:lnTo>
                    <a:pt x="679577" y="1422273"/>
                  </a:lnTo>
                  <a:close/>
                </a:path>
                <a:path w="1936750" h="2857500">
                  <a:moveTo>
                    <a:pt x="730377" y="1422273"/>
                  </a:moveTo>
                  <a:lnTo>
                    <a:pt x="717677" y="1422273"/>
                  </a:lnTo>
                  <a:lnTo>
                    <a:pt x="717677" y="1434973"/>
                  </a:lnTo>
                  <a:lnTo>
                    <a:pt x="730377" y="1434973"/>
                  </a:lnTo>
                  <a:lnTo>
                    <a:pt x="730377" y="1422273"/>
                  </a:lnTo>
                  <a:close/>
                </a:path>
                <a:path w="1936750" h="2857500">
                  <a:moveTo>
                    <a:pt x="870077" y="1422273"/>
                  </a:moveTo>
                  <a:lnTo>
                    <a:pt x="768477" y="1422273"/>
                  </a:lnTo>
                  <a:lnTo>
                    <a:pt x="768477" y="1434973"/>
                  </a:lnTo>
                  <a:lnTo>
                    <a:pt x="870077" y="1434973"/>
                  </a:lnTo>
                  <a:lnTo>
                    <a:pt x="870077" y="1422273"/>
                  </a:lnTo>
                  <a:close/>
                </a:path>
                <a:path w="1936750" h="2857500">
                  <a:moveTo>
                    <a:pt x="920877" y="1422273"/>
                  </a:moveTo>
                  <a:lnTo>
                    <a:pt x="908177" y="1422273"/>
                  </a:lnTo>
                  <a:lnTo>
                    <a:pt x="908177" y="1434973"/>
                  </a:lnTo>
                  <a:lnTo>
                    <a:pt x="920877" y="1434973"/>
                  </a:lnTo>
                  <a:lnTo>
                    <a:pt x="920877" y="1422273"/>
                  </a:lnTo>
                  <a:close/>
                </a:path>
                <a:path w="1936750" h="2857500">
                  <a:moveTo>
                    <a:pt x="1060577" y="1422273"/>
                  </a:moveTo>
                  <a:lnTo>
                    <a:pt x="958977" y="1422273"/>
                  </a:lnTo>
                  <a:lnTo>
                    <a:pt x="958977" y="1434973"/>
                  </a:lnTo>
                  <a:lnTo>
                    <a:pt x="1060577" y="1434973"/>
                  </a:lnTo>
                  <a:lnTo>
                    <a:pt x="1060577" y="1422273"/>
                  </a:lnTo>
                  <a:close/>
                </a:path>
                <a:path w="1936750" h="2857500">
                  <a:moveTo>
                    <a:pt x="1111377" y="1422273"/>
                  </a:moveTo>
                  <a:lnTo>
                    <a:pt x="1098677" y="1422273"/>
                  </a:lnTo>
                  <a:lnTo>
                    <a:pt x="1098677" y="1434973"/>
                  </a:lnTo>
                  <a:lnTo>
                    <a:pt x="1111377" y="1434973"/>
                  </a:lnTo>
                  <a:lnTo>
                    <a:pt x="1111377" y="1422273"/>
                  </a:lnTo>
                  <a:close/>
                </a:path>
                <a:path w="1936750" h="2857500">
                  <a:moveTo>
                    <a:pt x="1251077" y="1422273"/>
                  </a:moveTo>
                  <a:lnTo>
                    <a:pt x="1149477" y="1422273"/>
                  </a:lnTo>
                  <a:lnTo>
                    <a:pt x="1149477" y="1434973"/>
                  </a:lnTo>
                  <a:lnTo>
                    <a:pt x="1251077" y="1434973"/>
                  </a:lnTo>
                  <a:lnTo>
                    <a:pt x="1251077" y="1422273"/>
                  </a:lnTo>
                  <a:close/>
                </a:path>
                <a:path w="1936750" h="2857500">
                  <a:moveTo>
                    <a:pt x="1301877" y="1422273"/>
                  </a:moveTo>
                  <a:lnTo>
                    <a:pt x="1289177" y="1422273"/>
                  </a:lnTo>
                  <a:lnTo>
                    <a:pt x="1289177" y="1434973"/>
                  </a:lnTo>
                  <a:lnTo>
                    <a:pt x="1301877" y="1434973"/>
                  </a:lnTo>
                  <a:lnTo>
                    <a:pt x="1301877" y="1422273"/>
                  </a:lnTo>
                  <a:close/>
                </a:path>
                <a:path w="1936750" h="2857500">
                  <a:moveTo>
                    <a:pt x="1441577" y="1422273"/>
                  </a:moveTo>
                  <a:lnTo>
                    <a:pt x="1339977" y="1422273"/>
                  </a:lnTo>
                  <a:lnTo>
                    <a:pt x="1339977" y="1434973"/>
                  </a:lnTo>
                  <a:lnTo>
                    <a:pt x="1441577" y="1434973"/>
                  </a:lnTo>
                  <a:lnTo>
                    <a:pt x="1441577" y="1422273"/>
                  </a:lnTo>
                  <a:close/>
                </a:path>
                <a:path w="1936750" h="2857500">
                  <a:moveTo>
                    <a:pt x="1492377" y="1422273"/>
                  </a:moveTo>
                  <a:lnTo>
                    <a:pt x="1479677" y="1422273"/>
                  </a:lnTo>
                  <a:lnTo>
                    <a:pt x="1479677" y="1434973"/>
                  </a:lnTo>
                  <a:lnTo>
                    <a:pt x="1492377" y="1434973"/>
                  </a:lnTo>
                  <a:lnTo>
                    <a:pt x="1492377" y="1422273"/>
                  </a:lnTo>
                  <a:close/>
                </a:path>
                <a:path w="1936750" h="2857500">
                  <a:moveTo>
                    <a:pt x="1632077" y="1422273"/>
                  </a:moveTo>
                  <a:lnTo>
                    <a:pt x="1530477" y="1422273"/>
                  </a:lnTo>
                  <a:lnTo>
                    <a:pt x="1530477" y="1434973"/>
                  </a:lnTo>
                  <a:lnTo>
                    <a:pt x="1632077" y="1434973"/>
                  </a:lnTo>
                  <a:lnTo>
                    <a:pt x="1632077" y="1422273"/>
                  </a:lnTo>
                  <a:close/>
                </a:path>
                <a:path w="1936750" h="2857500">
                  <a:moveTo>
                    <a:pt x="1682877" y="1422273"/>
                  </a:moveTo>
                  <a:lnTo>
                    <a:pt x="1670177" y="1422273"/>
                  </a:lnTo>
                  <a:lnTo>
                    <a:pt x="1670177" y="1434973"/>
                  </a:lnTo>
                  <a:lnTo>
                    <a:pt x="1682877" y="1434973"/>
                  </a:lnTo>
                  <a:lnTo>
                    <a:pt x="1682877" y="1422273"/>
                  </a:lnTo>
                  <a:close/>
                </a:path>
                <a:path w="1936750" h="2857500">
                  <a:moveTo>
                    <a:pt x="1822577" y="1422273"/>
                  </a:moveTo>
                  <a:lnTo>
                    <a:pt x="1720977" y="1422273"/>
                  </a:lnTo>
                  <a:lnTo>
                    <a:pt x="1720977" y="1434973"/>
                  </a:lnTo>
                  <a:lnTo>
                    <a:pt x="1822577" y="1434973"/>
                  </a:lnTo>
                  <a:lnTo>
                    <a:pt x="1822577" y="1422273"/>
                  </a:lnTo>
                  <a:close/>
                </a:path>
                <a:path w="1936750" h="2857500">
                  <a:moveTo>
                    <a:pt x="1873377" y="1422273"/>
                  </a:moveTo>
                  <a:lnTo>
                    <a:pt x="1860677" y="1422273"/>
                  </a:lnTo>
                  <a:lnTo>
                    <a:pt x="1860677" y="1434973"/>
                  </a:lnTo>
                  <a:lnTo>
                    <a:pt x="1873377" y="1434973"/>
                  </a:lnTo>
                  <a:lnTo>
                    <a:pt x="1873377" y="1422273"/>
                  </a:lnTo>
                  <a:close/>
                </a:path>
                <a:path w="1936750" h="2857500">
                  <a:moveTo>
                    <a:pt x="1904745" y="1313942"/>
                  </a:moveTo>
                  <a:lnTo>
                    <a:pt x="1892045" y="1313942"/>
                  </a:lnTo>
                  <a:lnTo>
                    <a:pt x="1892045" y="1415542"/>
                  </a:lnTo>
                  <a:lnTo>
                    <a:pt x="1904745" y="1415542"/>
                  </a:lnTo>
                  <a:lnTo>
                    <a:pt x="1904745" y="1313942"/>
                  </a:lnTo>
                  <a:close/>
                </a:path>
                <a:path w="1936750" h="2857500">
                  <a:moveTo>
                    <a:pt x="1904745" y="1263142"/>
                  </a:moveTo>
                  <a:lnTo>
                    <a:pt x="1892045" y="1263142"/>
                  </a:lnTo>
                  <a:lnTo>
                    <a:pt x="1892045" y="1275842"/>
                  </a:lnTo>
                  <a:lnTo>
                    <a:pt x="1904745" y="1275842"/>
                  </a:lnTo>
                  <a:lnTo>
                    <a:pt x="1904745" y="1263142"/>
                  </a:lnTo>
                  <a:close/>
                </a:path>
                <a:path w="1936750" h="2857500">
                  <a:moveTo>
                    <a:pt x="1904745" y="1123442"/>
                  </a:moveTo>
                  <a:lnTo>
                    <a:pt x="1892045" y="1123442"/>
                  </a:lnTo>
                  <a:lnTo>
                    <a:pt x="1892045" y="1225042"/>
                  </a:lnTo>
                  <a:lnTo>
                    <a:pt x="1904745" y="1225042"/>
                  </a:lnTo>
                  <a:lnTo>
                    <a:pt x="1904745" y="1123442"/>
                  </a:lnTo>
                  <a:close/>
                </a:path>
                <a:path w="1936750" h="2857500">
                  <a:moveTo>
                    <a:pt x="1904745" y="1072642"/>
                  </a:moveTo>
                  <a:lnTo>
                    <a:pt x="1892045" y="1072642"/>
                  </a:lnTo>
                  <a:lnTo>
                    <a:pt x="1892045" y="1085342"/>
                  </a:lnTo>
                  <a:lnTo>
                    <a:pt x="1904745" y="1085342"/>
                  </a:lnTo>
                  <a:lnTo>
                    <a:pt x="1904745" y="1072642"/>
                  </a:lnTo>
                  <a:close/>
                </a:path>
                <a:path w="1936750" h="2857500">
                  <a:moveTo>
                    <a:pt x="1904745" y="932942"/>
                  </a:moveTo>
                  <a:lnTo>
                    <a:pt x="1892045" y="932942"/>
                  </a:lnTo>
                  <a:lnTo>
                    <a:pt x="1892045" y="1034542"/>
                  </a:lnTo>
                  <a:lnTo>
                    <a:pt x="1904745" y="1034542"/>
                  </a:lnTo>
                  <a:lnTo>
                    <a:pt x="1904745" y="932942"/>
                  </a:lnTo>
                  <a:close/>
                </a:path>
                <a:path w="1936750" h="2857500">
                  <a:moveTo>
                    <a:pt x="1904745" y="882142"/>
                  </a:moveTo>
                  <a:lnTo>
                    <a:pt x="1892045" y="882142"/>
                  </a:lnTo>
                  <a:lnTo>
                    <a:pt x="1892045" y="894842"/>
                  </a:lnTo>
                  <a:lnTo>
                    <a:pt x="1904745" y="894842"/>
                  </a:lnTo>
                  <a:lnTo>
                    <a:pt x="1904745" y="882142"/>
                  </a:lnTo>
                  <a:close/>
                </a:path>
                <a:path w="1936750" h="2857500">
                  <a:moveTo>
                    <a:pt x="1904745" y="742442"/>
                  </a:moveTo>
                  <a:lnTo>
                    <a:pt x="1892045" y="742442"/>
                  </a:lnTo>
                  <a:lnTo>
                    <a:pt x="1892045" y="844042"/>
                  </a:lnTo>
                  <a:lnTo>
                    <a:pt x="1904745" y="844042"/>
                  </a:lnTo>
                  <a:lnTo>
                    <a:pt x="1904745" y="742442"/>
                  </a:lnTo>
                  <a:close/>
                </a:path>
                <a:path w="1936750" h="2857500">
                  <a:moveTo>
                    <a:pt x="1904745" y="691642"/>
                  </a:moveTo>
                  <a:lnTo>
                    <a:pt x="1892045" y="691642"/>
                  </a:lnTo>
                  <a:lnTo>
                    <a:pt x="1892045" y="704342"/>
                  </a:lnTo>
                  <a:lnTo>
                    <a:pt x="1904745" y="704342"/>
                  </a:lnTo>
                  <a:lnTo>
                    <a:pt x="1904745" y="691642"/>
                  </a:lnTo>
                  <a:close/>
                </a:path>
                <a:path w="1936750" h="2857500">
                  <a:moveTo>
                    <a:pt x="1904745" y="551942"/>
                  </a:moveTo>
                  <a:lnTo>
                    <a:pt x="1892045" y="551942"/>
                  </a:lnTo>
                  <a:lnTo>
                    <a:pt x="1892045" y="653542"/>
                  </a:lnTo>
                  <a:lnTo>
                    <a:pt x="1904745" y="653542"/>
                  </a:lnTo>
                  <a:lnTo>
                    <a:pt x="1904745" y="551942"/>
                  </a:lnTo>
                  <a:close/>
                </a:path>
                <a:path w="1936750" h="2857500">
                  <a:moveTo>
                    <a:pt x="1904745" y="501142"/>
                  </a:moveTo>
                  <a:lnTo>
                    <a:pt x="1892045" y="501142"/>
                  </a:lnTo>
                  <a:lnTo>
                    <a:pt x="1892045" y="513842"/>
                  </a:lnTo>
                  <a:lnTo>
                    <a:pt x="1904745" y="513842"/>
                  </a:lnTo>
                  <a:lnTo>
                    <a:pt x="1904745" y="501142"/>
                  </a:lnTo>
                  <a:close/>
                </a:path>
                <a:path w="1936750" h="2857500">
                  <a:moveTo>
                    <a:pt x="1904745" y="361442"/>
                  </a:moveTo>
                  <a:lnTo>
                    <a:pt x="1892045" y="361442"/>
                  </a:lnTo>
                  <a:lnTo>
                    <a:pt x="1892045" y="463042"/>
                  </a:lnTo>
                  <a:lnTo>
                    <a:pt x="1904745" y="463042"/>
                  </a:lnTo>
                  <a:lnTo>
                    <a:pt x="1904745" y="361442"/>
                  </a:lnTo>
                  <a:close/>
                </a:path>
                <a:path w="1936750" h="2857500">
                  <a:moveTo>
                    <a:pt x="1904745" y="310642"/>
                  </a:moveTo>
                  <a:lnTo>
                    <a:pt x="1892045" y="310642"/>
                  </a:lnTo>
                  <a:lnTo>
                    <a:pt x="1892045" y="323342"/>
                  </a:lnTo>
                  <a:lnTo>
                    <a:pt x="1904745" y="323342"/>
                  </a:lnTo>
                  <a:lnTo>
                    <a:pt x="1904745" y="310642"/>
                  </a:lnTo>
                  <a:close/>
                </a:path>
                <a:path w="1936750" h="2857500">
                  <a:moveTo>
                    <a:pt x="1904745" y="170942"/>
                  </a:moveTo>
                  <a:lnTo>
                    <a:pt x="1892045" y="170942"/>
                  </a:lnTo>
                  <a:lnTo>
                    <a:pt x="1892045" y="272542"/>
                  </a:lnTo>
                  <a:lnTo>
                    <a:pt x="1904745" y="272542"/>
                  </a:lnTo>
                  <a:lnTo>
                    <a:pt x="1904745" y="170942"/>
                  </a:lnTo>
                  <a:close/>
                </a:path>
                <a:path w="1936750" h="2857500">
                  <a:moveTo>
                    <a:pt x="1904745" y="120142"/>
                  </a:moveTo>
                  <a:lnTo>
                    <a:pt x="1892045" y="120142"/>
                  </a:lnTo>
                  <a:lnTo>
                    <a:pt x="1892045" y="132842"/>
                  </a:lnTo>
                  <a:lnTo>
                    <a:pt x="1904745" y="132842"/>
                  </a:lnTo>
                  <a:lnTo>
                    <a:pt x="1904745" y="120142"/>
                  </a:lnTo>
                  <a:close/>
                </a:path>
                <a:path w="1936750" h="2857500">
                  <a:moveTo>
                    <a:pt x="1904745" y="63500"/>
                  </a:moveTo>
                  <a:lnTo>
                    <a:pt x="1892045" y="63500"/>
                  </a:lnTo>
                  <a:lnTo>
                    <a:pt x="1892045" y="82042"/>
                  </a:lnTo>
                  <a:lnTo>
                    <a:pt x="1904745" y="82042"/>
                  </a:lnTo>
                  <a:lnTo>
                    <a:pt x="1904745" y="63500"/>
                  </a:lnTo>
                  <a:close/>
                </a:path>
                <a:path w="1936750" h="2857500">
                  <a:moveTo>
                    <a:pt x="1898395" y="0"/>
                  </a:moveTo>
                  <a:lnTo>
                    <a:pt x="1860295" y="76200"/>
                  </a:lnTo>
                  <a:lnTo>
                    <a:pt x="1892045" y="76200"/>
                  </a:lnTo>
                  <a:lnTo>
                    <a:pt x="1892045" y="63500"/>
                  </a:lnTo>
                  <a:lnTo>
                    <a:pt x="1930145" y="63500"/>
                  </a:lnTo>
                  <a:lnTo>
                    <a:pt x="1898395" y="0"/>
                  </a:lnTo>
                  <a:close/>
                </a:path>
                <a:path w="1936750" h="2857500">
                  <a:moveTo>
                    <a:pt x="1930145" y="63500"/>
                  </a:moveTo>
                  <a:lnTo>
                    <a:pt x="1904745" y="63500"/>
                  </a:lnTo>
                  <a:lnTo>
                    <a:pt x="1904745" y="76200"/>
                  </a:lnTo>
                  <a:lnTo>
                    <a:pt x="1936495" y="76200"/>
                  </a:lnTo>
                  <a:lnTo>
                    <a:pt x="1930145" y="6350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2560" y="1249679"/>
              <a:ext cx="1219200" cy="12192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269736" y="2468880"/>
              <a:ext cx="3430270" cy="2857500"/>
            </a:xfrm>
            <a:custGeom>
              <a:avLst/>
              <a:gdLst/>
              <a:ahLst/>
              <a:cxnLst/>
              <a:rect l="l" t="t" r="r" b="b"/>
              <a:pathLst>
                <a:path w="3430270" h="2857500">
                  <a:moveTo>
                    <a:pt x="31750" y="2781046"/>
                  </a:moveTo>
                  <a:lnTo>
                    <a:pt x="0" y="2781046"/>
                  </a:lnTo>
                  <a:lnTo>
                    <a:pt x="38100" y="2857246"/>
                  </a:lnTo>
                  <a:lnTo>
                    <a:pt x="69850" y="2793746"/>
                  </a:lnTo>
                  <a:lnTo>
                    <a:pt x="31750" y="2793746"/>
                  </a:lnTo>
                  <a:lnTo>
                    <a:pt x="31750" y="2781046"/>
                  </a:lnTo>
                  <a:close/>
                </a:path>
                <a:path w="3430270" h="2857500">
                  <a:moveTo>
                    <a:pt x="44450" y="2692146"/>
                  </a:moveTo>
                  <a:lnTo>
                    <a:pt x="31750" y="2692146"/>
                  </a:lnTo>
                  <a:lnTo>
                    <a:pt x="31750" y="2793746"/>
                  </a:lnTo>
                  <a:lnTo>
                    <a:pt x="44450" y="2793746"/>
                  </a:lnTo>
                  <a:lnTo>
                    <a:pt x="44450" y="2692146"/>
                  </a:lnTo>
                  <a:close/>
                </a:path>
                <a:path w="3430270" h="2857500">
                  <a:moveTo>
                    <a:pt x="76200" y="2781046"/>
                  </a:moveTo>
                  <a:lnTo>
                    <a:pt x="44450" y="2781046"/>
                  </a:lnTo>
                  <a:lnTo>
                    <a:pt x="44450" y="2793746"/>
                  </a:lnTo>
                  <a:lnTo>
                    <a:pt x="69850" y="2793746"/>
                  </a:lnTo>
                  <a:lnTo>
                    <a:pt x="76200" y="2781046"/>
                  </a:lnTo>
                  <a:close/>
                </a:path>
                <a:path w="3430270" h="2857500">
                  <a:moveTo>
                    <a:pt x="44450" y="2641346"/>
                  </a:moveTo>
                  <a:lnTo>
                    <a:pt x="31750" y="2641346"/>
                  </a:lnTo>
                  <a:lnTo>
                    <a:pt x="31750" y="2654046"/>
                  </a:lnTo>
                  <a:lnTo>
                    <a:pt x="44450" y="2654046"/>
                  </a:lnTo>
                  <a:lnTo>
                    <a:pt x="44450" y="2641346"/>
                  </a:lnTo>
                  <a:close/>
                </a:path>
                <a:path w="3430270" h="2857500">
                  <a:moveTo>
                    <a:pt x="44450" y="2501646"/>
                  </a:moveTo>
                  <a:lnTo>
                    <a:pt x="31750" y="2501646"/>
                  </a:lnTo>
                  <a:lnTo>
                    <a:pt x="31750" y="2603246"/>
                  </a:lnTo>
                  <a:lnTo>
                    <a:pt x="44450" y="2603246"/>
                  </a:lnTo>
                  <a:lnTo>
                    <a:pt x="44450" y="2501646"/>
                  </a:lnTo>
                  <a:close/>
                </a:path>
                <a:path w="3430270" h="2857500">
                  <a:moveTo>
                    <a:pt x="44450" y="2450846"/>
                  </a:moveTo>
                  <a:lnTo>
                    <a:pt x="31750" y="2450846"/>
                  </a:lnTo>
                  <a:lnTo>
                    <a:pt x="31750" y="2463546"/>
                  </a:lnTo>
                  <a:lnTo>
                    <a:pt x="44450" y="2463546"/>
                  </a:lnTo>
                  <a:lnTo>
                    <a:pt x="44450" y="2450846"/>
                  </a:lnTo>
                  <a:close/>
                </a:path>
                <a:path w="3430270" h="2857500">
                  <a:moveTo>
                    <a:pt x="44450" y="2311146"/>
                  </a:moveTo>
                  <a:lnTo>
                    <a:pt x="31750" y="2311146"/>
                  </a:lnTo>
                  <a:lnTo>
                    <a:pt x="31750" y="2412746"/>
                  </a:lnTo>
                  <a:lnTo>
                    <a:pt x="44450" y="2412746"/>
                  </a:lnTo>
                  <a:lnTo>
                    <a:pt x="44450" y="2311146"/>
                  </a:lnTo>
                  <a:close/>
                </a:path>
                <a:path w="3430270" h="2857500">
                  <a:moveTo>
                    <a:pt x="44450" y="2260346"/>
                  </a:moveTo>
                  <a:lnTo>
                    <a:pt x="31750" y="2260346"/>
                  </a:lnTo>
                  <a:lnTo>
                    <a:pt x="31750" y="2273046"/>
                  </a:lnTo>
                  <a:lnTo>
                    <a:pt x="44450" y="2273046"/>
                  </a:lnTo>
                  <a:lnTo>
                    <a:pt x="44450" y="2260346"/>
                  </a:lnTo>
                  <a:close/>
                </a:path>
                <a:path w="3430270" h="2857500">
                  <a:moveTo>
                    <a:pt x="44450" y="2120646"/>
                  </a:moveTo>
                  <a:lnTo>
                    <a:pt x="31750" y="2120646"/>
                  </a:lnTo>
                  <a:lnTo>
                    <a:pt x="31750" y="2222246"/>
                  </a:lnTo>
                  <a:lnTo>
                    <a:pt x="44450" y="2222246"/>
                  </a:lnTo>
                  <a:lnTo>
                    <a:pt x="44450" y="2120646"/>
                  </a:lnTo>
                  <a:close/>
                </a:path>
                <a:path w="3430270" h="2857500">
                  <a:moveTo>
                    <a:pt x="44450" y="2069846"/>
                  </a:moveTo>
                  <a:lnTo>
                    <a:pt x="31750" y="2069846"/>
                  </a:lnTo>
                  <a:lnTo>
                    <a:pt x="31750" y="2082546"/>
                  </a:lnTo>
                  <a:lnTo>
                    <a:pt x="44450" y="2082546"/>
                  </a:lnTo>
                  <a:lnTo>
                    <a:pt x="44450" y="2069846"/>
                  </a:lnTo>
                  <a:close/>
                </a:path>
                <a:path w="3430270" h="2857500">
                  <a:moveTo>
                    <a:pt x="44450" y="1930146"/>
                  </a:moveTo>
                  <a:lnTo>
                    <a:pt x="31750" y="1930146"/>
                  </a:lnTo>
                  <a:lnTo>
                    <a:pt x="31750" y="2031746"/>
                  </a:lnTo>
                  <a:lnTo>
                    <a:pt x="44450" y="2031746"/>
                  </a:lnTo>
                  <a:lnTo>
                    <a:pt x="44450" y="1930146"/>
                  </a:lnTo>
                  <a:close/>
                </a:path>
                <a:path w="3430270" h="2857500">
                  <a:moveTo>
                    <a:pt x="44450" y="1879346"/>
                  </a:moveTo>
                  <a:lnTo>
                    <a:pt x="31750" y="1879346"/>
                  </a:lnTo>
                  <a:lnTo>
                    <a:pt x="31750" y="1892046"/>
                  </a:lnTo>
                  <a:lnTo>
                    <a:pt x="44450" y="1892046"/>
                  </a:lnTo>
                  <a:lnTo>
                    <a:pt x="44450" y="1879346"/>
                  </a:lnTo>
                  <a:close/>
                </a:path>
                <a:path w="3430270" h="2857500">
                  <a:moveTo>
                    <a:pt x="44450" y="1739646"/>
                  </a:moveTo>
                  <a:lnTo>
                    <a:pt x="31750" y="1739646"/>
                  </a:lnTo>
                  <a:lnTo>
                    <a:pt x="31750" y="1841246"/>
                  </a:lnTo>
                  <a:lnTo>
                    <a:pt x="44450" y="1841246"/>
                  </a:lnTo>
                  <a:lnTo>
                    <a:pt x="44450" y="1739646"/>
                  </a:lnTo>
                  <a:close/>
                </a:path>
                <a:path w="3430270" h="2857500">
                  <a:moveTo>
                    <a:pt x="44450" y="1688846"/>
                  </a:moveTo>
                  <a:lnTo>
                    <a:pt x="31750" y="1688846"/>
                  </a:lnTo>
                  <a:lnTo>
                    <a:pt x="31750" y="1701546"/>
                  </a:lnTo>
                  <a:lnTo>
                    <a:pt x="44450" y="1701546"/>
                  </a:lnTo>
                  <a:lnTo>
                    <a:pt x="44450" y="1688846"/>
                  </a:lnTo>
                  <a:close/>
                </a:path>
                <a:path w="3430270" h="2857500">
                  <a:moveTo>
                    <a:pt x="44450" y="1549146"/>
                  </a:moveTo>
                  <a:lnTo>
                    <a:pt x="31750" y="1549146"/>
                  </a:lnTo>
                  <a:lnTo>
                    <a:pt x="31750" y="1650746"/>
                  </a:lnTo>
                  <a:lnTo>
                    <a:pt x="44450" y="1650746"/>
                  </a:lnTo>
                  <a:lnTo>
                    <a:pt x="44450" y="1549146"/>
                  </a:lnTo>
                  <a:close/>
                </a:path>
                <a:path w="3430270" h="2857500">
                  <a:moveTo>
                    <a:pt x="44450" y="1498346"/>
                  </a:moveTo>
                  <a:lnTo>
                    <a:pt x="31750" y="1498346"/>
                  </a:lnTo>
                  <a:lnTo>
                    <a:pt x="31750" y="1511046"/>
                  </a:lnTo>
                  <a:lnTo>
                    <a:pt x="44450" y="1511046"/>
                  </a:lnTo>
                  <a:lnTo>
                    <a:pt x="44450" y="1498346"/>
                  </a:lnTo>
                  <a:close/>
                </a:path>
                <a:path w="3430270" h="2857500">
                  <a:moveTo>
                    <a:pt x="108076" y="1422273"/>
                  </a:moveTo>
                  <a:lnTo>
                    <a:pt x="31750" y="1422273"/>
                  </a:lnTo>
                  <a:lnTo>
                    <a:pt x="31750" y="1460246"/>
                  </a:lnTo>
                  <a:lnTo>
                    <a:pt x="44450" y="1460246"/>
                  </a:lnTo>
                  <a:lnTo>
                    <a:pt x="44450" y="1434973"/>
                  </a:lnTo>
                  <a:lnTo>
                    <a:pt x="38100" y="1434973"/>
                  </a:lnTo>
                  <a:lnTo>
                    <a:pt x="44450" y="1428623"/>
                  </a:lnTo>
                  <a:lnTo>
                    <a:pt x="108076" y="1428623"/>
                  </a:lnTo>
                  <a:lnTo>
                    <a:pt x="108076" y="1422273"/>
                  </a:lnTo>
                  <a:close/>
                </a:path>
                <a:path w="3430270" h="2857500">
                  <a:moveTo>
                    <a:pt x="44450" y="1428623"/>
                  </a:moveTo>
                  <a:lnTo>
                    <a:pt x="38100" y="1434973"/>
                  </a:lnTo>
                  <a:lnTo>
                    <a:pt x="44450" y="1434973"/>
                  </a:lnTo>
                  <a:lnTo>
                    <a:pt x="44450" y="1428623"/>
                  </a:lnTo>
                  <a:close/>
                </a:path>
                <a:path w="3430270" h="2857500">
                  <a:moveTo>
                    <a:pt x="108076" y="1428623"/>
                  </a:moveTo>
                  <a:lnTo>
                    <a:pt x="44450" y="1428623"/>
                  </a:lnTo>
                  <a:lnTo>
                    <a:pt x="44450" y="1434973"/>
                  </a:lnTo>
                  <a:lnTo>
                    <a:pt x="108076" y="1434973"/>
                  </a:lnTo>
                  <a:lnTo>
                    <a:pt x="108076" y="1428623"/>
                  </a:lnTo>
                  <a:close/>
                </a:path>
                <a:path w="3430270" h="2857500">
                  <a:moveTo>
                    <a:pt x="158876" y="1422273"/>
                  </a:moveTo>
                  <a:lnTo>
                    <a:pt x="146176" y="1422273"/>
                  </a:lnTo>
                  <a:lnTo>
                    <a:pt x="146176" y="1434973"/>
                  </a:lnTo>
                  <a:lnTo>
                    <a:pt x="158876" y="1434973"/>
                  </a:lnTo>
                  <a:lnTo>
                    <a:pt x="158876" y="1422273"/>
                  </a:lnTo>
                  <a:close/>
                </a:path>
                <a:path w="3430270" h="2857500">
                  <a:moveTo>
                    <a:pt x="298577" y="1422273"/>
                  </a:moveTo>
                  <a:lnTo>
                    <a:pt x="196976" y="1422273"/>
                  </a:lnTo>
                  <a:lnTo>
                    <a:pt x="196976" y="1434973"/>
                  </a:lnTo>
                  <a:lnTo>
                    <a:pt x="298577" y="1434973"/>
                  </a:lnTo>
                  <a:lnTo>
                    <a:pt x="298577" y="1422273"/>
                  </a:lnTo>
                  <a:close/>
                </a:path>
                <a:path w="3430270" h="2857500">
                  <a:moveTo>
                    <a:pt x="349377" y="1422273"/>
                  </a:moveTo>
                  <a:lnTo>
                    <a:pt x="336677" y="1422273"/>
                  </a:lnTo>
                  <a:lnTo>
                    <a:pt x="336677" y="1434973"/>
                  </a:lnTo>
                  <a:lnTo>
                    <a:pt x="349377" y="1434973"/>
                  </a:lnTo>
                  <a:lnTo>
                    <a:pt x="349377" y="1422273"/>
                  </a:lnTo>
                  <a:close/>
                </a:path>
                <a:path w="3430270" h="2857500">
                  <a:moveTo>
                    <a:pt x="489077" y="1422273"/>
                  </a:moveTo>
                  <a:lnTo>
                    <a:pt x="387477" y="1422273"/>
                  </a:lnTo>
                  <a:lnTo>
                    <a:pt x="387477" y="1434973"/>
                  </a:lnTo>
                  <a:lnTo>
                    <a:pt x="489077" y="1434973"/>
                  </a:lnTo>
                  <a:lnTo>
                    <a:pt x="489077" y="1422273"/>
                  </a:lnTo>
                  <a:close/>
                </a:path>
                <a:path w="3430270" h="2857500">
                  <a:moveTo>
                    <a:pt x="539877" y="1422273"/>
                  </a:moveTo>
                  <a:lnTo>
                    <a:pt x="527177" y="1422273"/>
                  </a:lnTo>
                  <a:lnTo>
                    <a:pt x="527177" y="1434973"/>
                  </a:lnTo>
                  <a:lnTo>
                    <a:pt x="539877" y="1434973"/>
                  </a:lnTo>
                  <a:lnTo>
                    <a:pt x="539877" y="1422273"/>
                  </a:lnTo>
                  <a:close/>
                </a:path>
                <a:path w="3430270" h="2857500">
                  <a:moveTo>
                    <a:pt x="679577" y="1422273"/>
                  </a:moveTo>
                  <a:lnTo>
                    <a:pt x="577977" y="1422273"/>
                  </a:lnTo>
                  <a:lnTo>
                    <a:pt x="577977" y="1434973"/>
                  </a:lnTo>
                  <a:lnTo>
                    <a:pt x="679577" y="1434973"/>
                  </a:lnTo>
                  <a:lnTo>
                    <a:pt x="679577" y="1422273"/>
                  </a:lnTo>
                  <a:close/>
                </a:path>
                <a:path w="3430270" h="2857500">
                  <a:moveTo>
                    <a:pt x="730377" y="1422273"/>
                  </a:moveTo>
                  <a:lnTo>
                    <a:pt x="717677" y="1422273"/>
                  </a:lnTo>
                  <a:lnTo>
                    <a:pt x="717677" y="1434973"/>
                  </a:lnTo>
                  <a:lnTo>
                    <a:pt x="730377" y="1434973"/>
                  </a:lnTo>
                  <a:lnTo>
                    <a:pt x="730377" y="1422273"/>
                  </a:lnTo>
                  <a:close/>
                </a:path>
                <a:path w="3430270" h="2857500">
                  <a:moveTo>
                    <a:pt x="870077" y="1422273"/>
                  </a:moveTo>
                  <a:lnTo>
                    <a:pt x="768477" y="1422273"/>
                  </a:lnTo>
                  <a:lnTo>
                    <a:pt x="768477" y="1434973"/>
                  </a:lnTo>
                  <a:lnTo>
                    <a:pt x="870077" y="1434973"/>
                  </a:lnTo>
                  <a:lnTo>
                    <a:pt x="870077" y="1422273"/>
                  </a:lnTo>
                  <a:close/>
                </a:path>
                <a:path w="3430270" h="2857500">
                  <a:moveTo>
                    <a:pt x="920877" y="1422273"/>
                  </a:moveTo>
                  <a:lnTo>
                    <a:pt x="908177" y="1422273"/>
                  </a:lnTo>
                  <a:lnTo>
                    <a:pt x="908177" y="1434973"/>
                  </a:lnTo>
                  <a:lnTo>
                    <a:pt x="920877" y="1434973"/>
                  </a:lnTo>
                  <a:lnTo>
                    <a:pt x="920877" y="1422273"/>
                  </a:lnTo>
                  <a:close/>
                </a:path>
                <a:path w="3430270" h="2857500">
                  <a:moveTo>
                    <a:pt x="1060577" y="1422273"/>
                  </a:moveTo>
                  <a:lnTo>
                    <a:pt x="958977" y="1422273"/>
                  </a:lnTo>
                  <a:lnTo>
                    <a:pt x="958977" y="1434973"/>
                  </a:lnTo>
                  <a:lnTo>
                    <a:pt x="1060577" y="1434973"/>
                  </a:lnTo>
                  <a:lnTo>
                    <a:pt x="1060577" y="1422273"/>
                  </a:lnTo>
                  <a:close/>
                </a:path>
                <a:path w="3430270" h="2857500">
                  <a:moveTo>
                    <a:pt x="1111377" y="1422273"/>
                  </a:moveTo>
                  <a:lnTo>
                    <a:pt x="1098677" y="1422273"/>
                  </a:lnTo>
                  <a:lnTo>
                    <a:pt x="1098677" y="1434973"/>
                  </a:lnTo>
                  <a:lnTo>
                    <a:pt x="1111377" y="1434973"/>
                  </a:lnTo>
                  <a:lnTo>
                    <a:pt x="1111377" y="1422273"/>
                  </a:lnTo>
                  <a:close/>
                </a:path>
                <a:path w="3430270" h="2857500">
                  <a:moveTo>
                    <a:pt x="1251077" y="1422273"/>
                  </a:moveTo>
                  <a:lnTo>
                    <a:pt x="1149477" y="1422273"/>
                  </a:lnTo>
                  <a:lnTo>
                    <a:pt x="1149477" y="1434973"/>
                  </a:lnTo>
                  <a:lnTo>
                    <a:pt x="1251077" y="1434973"/>
                  </a:lnTo>
                  <a:lnTo>
                    <a:pt x="1251077" y="1422273"/>
                  </a:lnTo>
                  <a:close/>
                </a:path>
                <a:path w="3430270" h="2857500">
                  <a:moveTo>
                    <a:pt x="1301877" y="1422273"/>
                  </a:moveTo>
                  <a:lnTo>
                    <a:pt x="1289177" y="1422273"/>
                  </a:lnTo>
                  <a:lnTo>
                    <a:pt x="1289177" y="1434973"/>
                  </a:lnTo>
                  <a:lnTo>
                    <a:pt x="1301877" y="1434973"/>
                  </a:lnTo>
                  <a:lnTo>
                    <a:pt x="1301877" y="1422273"/>
                  </a:lnTo>
                  <a:close/>
                </a:path>
                <a:path w="3430270" h="2857500">
                  <a:moveTo>
                    <a:pt x="1441577" y="1422273"/>
                  </a:moveTo>
                  <a:lnTo>
                    <a:pt x="1339977" y="1422273"/>
                  </a:lnTo>
                  <a:lnTo>
                    <a:pt x="1339977" y="1434973"/>
                  </a:lnTo>
                  <a:lnTo>
                    <a:pt x="1441577" y="1434973"/>
                  </a:lnTo>
                  <a:lnTo>
                    <a:pt x="1441577" y="1422273"/>
                  </a:lnTo>
                  <a:close/>
                </a:path>
                <a:path w="3430270" h="2857500">
                  <a:moveTo>
                    <a:pt x="1492377" y="1422273"/>
                  </a:moveTo>
                  <a:lnTo>
                    <a:pt x="1479677" y="1422273"/>
                  </a:lnTo>
                  <a:lnTo>
                    <a:pt x="1479677" y="1434973"/>
                  </a:lnTo>
                  <a:lnTo>
                    <a:pt x="1492377" y="1434973"/>
                  </a:lnTo>
                  <a:lnTo>
                    <a:pt x="1492377" y="1422273"/>
                  </a:lnTo>
                  <a:close/>
                </a:path>
                <a:path w="3430270" h="2857500">
                  <a:moveTo>
                    <a:pt x="1632077" y="1422273"/>
                  </a:moveTo>
                  <a:lnTo>
                    <a:pt x="1530477" y="1422273"/>
                  </a:lnTo>
                  <a:lnTo>
                    <a:pt x="1530477" y="1434973"/>
                  </a:lnTo>
                  <a:lnTo>
                    <a:pt x="1632077" y="1434973"/>
                  </a:lnTo>
                  <a:lnTo>
                    <a:pt x="1632077" y="1422273"/>
                  </a:lnTo>
                  <a:close/>
                </a:path>
                <a:path w="3430270" h="2857500">
                  <a:moveTo>
                    <a:pt x="1682877" y="1422273"/>
                  </a:moveTo>
                  <a:lnTo>
                    <a:pt x="1670177" y="1422273"/>
                  </a:lnTo>
                  <a:lnTo>
                    <a:pt x="1670177" y="1434973"/>
                  </a:lnTo>
                  <a:lnTo>
                    <a:pt x="1682877" y="1434973"/>
                  </a:lnTo>
                  <a:lnTo>
                    <a:pt x="1682877" y="1422273"/>
                  </a:lnTo>
                  <a:close/>
                </a:path>
                <a:path w="3430270" h="2857500">
                  <a:moveTo>
                    <a:pt x="1822577" y="1422273"/>
                  </a:moveTo>
                  <a:lnTo>
                    <a:pt x="1720977" y="1422273"/>
                  </a:lnTo>
                  <a:lnTo>
                    <a:pt x="1720977" y="1434973"/>
                  </a:lnTo>
                  <a:lnTo>
                    <a:pt x="1822577" y="1434973"/>
                  </a:lnTo>
                  <a:lnTo>
                    <a:pt x="1822577" y="1422273"/>
                  </a:lnTo>
                  <a:close/>
                </a:path>
                <a:path w="3430270" h="2857500">
                  <a:moveTo>
                    <a:pt x="1873377" y="1422273"/>
                  </a:moveTo>
                  <a:lnTo>
                    <a:pt x="1860677" y="1422273"/>
                  </a:lnTo>
                  <a:lnTo>
                    <a:pt x="1860677" y="1434973"/>
                  </a:lnTo>
                  <a:lnTo>
                    <a:pt x="1873377" y="1434973"/>
                  </a:lnTo>
                  <a:lnTo>
                    <a:pt x="1873377" y="1422273"/>
                  </a:lnTo>
                  <a:close/>
                </a:path>
                <a:path w="3430270" h="2857500">
                  <a:moveTo>
                    <a:pt x="2013077" y="1422273"/>
                  </a:moveTo>
                  <a:lnTo>
                    <a:pt x="1911477" y="1422273"/>
                  </a:lnTo>
                  <a:lnTo>
                    <a:pt x="1911477" y="1434973"/>
                  </a:lnTo>
                  <a:lnTo>
                    <a:pt x="2013077" y="1434973"/>
                  </a:lnTo>
                  <a:lnTo>
                    <a:pt x="2013077" y="1422273"/>
                  </a:lnTo>
                  <a:close/>
                </a:path>
                <a:path w="3430270" h="2857500">
                  <a:moveTo>
                    <a:pt x="2063877" y="1422273"/>
                  </a:moveTo>
                  <a:lnTo>
                    <a:pt x="2051177" y="1422273"/>
                  </a:lnTo>
                  <a:lnTo>
                    <a:pt x="2051177" y="1434973"/>
                  </a:lnTo>
                  <a:lnTo>
                    <a:pt x="2063877" y="1434973"/>
                  </a:lnTo>
                  <a:lnTo>
                    <a:pt x="2063877" y="1422273"/>
                  </a:lnTo>
                  <a:close/>
                </a:path>
                <a:path w="3430270" h="2857500">
                  <a:moveTo>
                    <a:pt x="2203577" y="1422273"/>
                  </a:moveTo>
                  <a:lnTo>
                    <a:pt x="2101977" y="1422273"/>
                  </a:lnTo>
                  <a:lnTo>
                    <a:pt x="2101977" y="1434973"/>
                  </a:lnTo>
                  <a:lnTo>
                    <a:pt x="2203577" y="1434973"/>
                  </a:lnTo>
                  <a:lnTo>
                    <a:pt x="2203577" y="1422273"/>
                  </a:lnTo>
                  <a:close/>
                </a:path>
                <a:path w="3430270" h="2857500">
                  <a:moveTo>
                    <a:pt x="2254377" y="1422273"/>
                  </a:moveTo>
                  <a:lnTo>
                    <a:pt x="2241677" y="1422273"/>
                  </a:lnTo>
                  <a:lnTo>
                    <a:pt x="2241677" y="1434973"/>
                  </a:lnTo>
                  <a:lnTo>
                    <a:pt x="2254377" y="1434973"/>
                  </a:lnTo>
                  <a:lnTo>
                    <a:pt x="2254377" y="1422273"/>
                  </a:lnTo>
                  <a:close/>
                </a:path>
                <a:path w="3430270" h="2857500">
                  <a:moveTo>
                    <a:pt x="2394077" y="1422273"/>
                  </a:moveTo>
                  <a:lnTo>
                    <a:pt x="2292477" y="1422273"/>
                  </a:lnTo>
                  <a:lnTo>
                    <a:pt x="2292477" y="1434973"/>
                  </a:lnTo>
                  <a:lnTo>
                    <a:pt x="2394077" y="1434973"/>
                  </a:lnTo>
                  <a:lnTo>
                    <a:pt x="2394077" y="1422273"/>
                  </a:lnTo>
                  <a:close/>
                </a:path>
                <a:path w="3430270" h="2857500">
                  <a:moveTo>
                    <a:pt x="2444877" y="1422273"/>
                  </a:moveTo>
                  <a:lnTo>
                    <a:pt x="2432177" y="1422273"/>
                  </a:lnTo>
                  <a:lnTo>
                    <a:pt x="2432177" y="1434973"/>
                  </a:lnTo>
                  <a:lnTo>
                    <a:pt x="2444877" y="1434973"/>
                  </a:lnTo>
                  <a:lnTo>
                    <a:pt x="2444877" y="1422273"/>
                  </a:lnTo>
                  <a:close/>
                </a:path>
                <a:path w="3430270" h="2857500">
                  <a:moveTo>
                    <a:pt x="2584577" y="1422273"/>
                  </a:moveTo>
                  <a:lnTo>
                    <a:pt x="2482977" y="1422273"/>
                  </a:lnTo>
                  <a:lnTo>
                    <a:pt x="2482977" y="1434973"/>
                  </a:lnTo>
                  <a:lnTo>
                    <a:pt x="2584577" y="1434973"/>
                  </a:lnTo>
                  <a:lnTo>
                    <a:pt x="2584577" y="1422273"/>
                  </a:lnTo>
                  <a:close/>
                </a:path>
                <a:path w="3430270" h="2857500">
                  <a:moveTo>
                    <a:pt x="2635377" y="1422273"/>
                  </a:moveTo>
                  <a:lnTo>
                    <a:pt x="2622677" y="1422273"/>
                  </a:lnTo>
                  <a:lnTo>
                    <a:pt x="2622677" y="1434973"/>
                  </a:lnTo>
                  <a:lnTo>
                    <a:pt x="2635377" y="1434973"/>
                  </a:lnTo>
                  <a:lnTo>
                    <a:pt x="2635377" y="1422273"/>
                  </a:lnTo>
                  <a:close/>
                </a:path>
                <a:path w="3430270" h="2857500">
                  <a:moveTo>
                    <a:pt x="2775077" y="1422273"/>
                  </a:moveTo>
                  <a:lnTo>
                    <a:pt x="2673477" y="1422273"/>
                  </a:lnTo>
                  <a:lnTo>
                    <a:pt x="2673477" y="1434973"/>
                  </a:lnTo>
                  <a:lnTo>
                    <a:pt x="2775077" y="1434973"/>
                  </a:lnTo>
                  <a:lnTo>
                    <a:pt x="2775077" y="1422273"/>
                  </a:lnTo>
                  <a:close/>
                </a:path>
                <a:path w="3430270" h="2857500">
                  <a:moveTo>
                    <a:pt x="2825877" y="1422273"/>
                  </a:moveTo>
                  <a:lnTo>
                    <a:pt x="2813177" y="1422273"/>
                  </a:lnTo>
                  <a:lnTo>
                    <a:pt x="2813177" y="1434973"/>
                  </a:lnTo>
                  <a:lnTo>
                    <a:pt x="2825877" y="1434973"/>
                  </a:lnTo>
                  <a:lnTo>
                    <a:pt x="2825877" y="1422273"/>
                  </a:lnTo>
                  <a:close/>
                </a:path>
                <a:path w="3430270" h="2857500">
                  <a:moveTo>
                    <a:pt x="2965577" y="1422273"/>
                  </a:moveTo>
                  <a:lnTo>
                    <a:pt x="2863977" y="1422273"/>
                  </a:lnTo>
                  <a:lnTo>
                    <a:pt x="2863977" y="1434973"/>
                  </a:lnTo>
                  <a:lnTo>
                    <a:pt x="2965577" y="1434973"/>
                  </a:lnTo>
                  <a:lnTo>
                    <a:pt x="2965577" y="1422273"/>
                  </a:lnTo>
                  <a:close/>
                </a:path>
                <a:path w="3430270" h="2857500">
                  <a:moveTo>
                    <a:pt x="3016377" y="1422273"/>
                  </a:moveTo>
                  <a:lnTo>
                    <a:pt x="3003677" y="1422273"/>
                  </a:lnTo>
                  <a:lnTo>
                    <a:pt x="3003677" y="1434973"/>
                  </a:lnTo>
                  <a:lnTo>
                    <a:pt x="3016377" y="1434973"/>
                  </a:lnTo>
                  <a:lnTo>
                    <a:pt x="3016377" y="1422273"/>
                  </a:lnTo>
                  <a:close/>
                </a:path>
                <a:path w="3430270" h="2857500">
                  <a:moveTo>
                    <a:pt x="3156077" y="1422273"/>
                  </a:moveTo>
                  <a:lnTo>
                    <a:pt x="3054477" y="1422273"/>
                  </a:lnTo>
                  <a:lnTo>
                    <a:pt x="3054477" y="1434973"/>
                  </a:lnTo>
                  <a:lnTo>
                    <a:pt x="3156077" y="1434973"/>
                  </a:lnTo>
                  <a:lnTo>
                    <a:pt x="3156077" y="1422273"/>
                  </a:lnTo>
                  <a:close/>
                </a:path>
                <a:path w="3430270" h="2857500">
                  <a:moveTo>
                    <a:pt x="3206877" y="1422273"/>
                  </a:moveTo>
                  <a:lnTo>
                    <a:pt x="3194177" y="1422273"/>
                  </a:lnTo>
                  <a:lnTo>
                    <a:pt x="3194177" y="1434973"/>
                  </a:lnTo>
                  <a:lnTo>
                    <a:pt x="3206877" y="1434973"/>
                  </a:lnTo>
                  <a:lnTo>
                    <a:pt x="3206877" y="1422273"/>
                  </a:lnTo>
                  <a:close/>
                </a:path>
                <a:path w="3430270" h="2857500">
                  <a:moveTo>
                    <a:pt x="3346577" y="1422273"/>
                  </a:moveTo>
                  <a:lnTo>
                    <a:pt x="3244977" y="1422273"/>
                  </a:lnTo>
                  <a:lnTo>
                    <a:pt x="3244977" y="1434973"/>
                  </a:lnTo>
                  <a:lnTo>
                    <a:pt x="3346577" y="1434973"/>
                  </a:lnTo>
                  <a:lnTo>
                    <a:pt x="3346577" y="1422273"/>
                  </a:lnTo>
                  <a:close/>
                </a:path>
                <a:path w="3430270" h="2857500">
                  <a:moveTo>
                    <a:pt x="3391789" y="1422273"/>
                  </a:moveTo>
                  <a:lnTo>
                    <a:pt x="3384677" y="1422273"/>
                  </a:lnTo>
                  <a:lnTo>
                    <a:pt x="3384677" y="1434973"/>
                  </a:lnTo>
                  <a:lnTo>
                    <a:pt x="3398139" y="1434973"/>
                  </a:lnTo>
                  <a:lnTo>
                    <a:pt x="3398139" y="1428623"/>
                  </a:lnTo>
                  <a:lnTo>
                    <a:pt x="3385439" y="1428623"/>
                  </a:lnTo>
                  <a:lnTo>
                    <a:pt x="3385439" y="1423035"/>
                  </a:lnTo>
                  <a:lnTo>
                    <a:pt x="3391027" y="1423035"/>
                  </a:lnTo>
                  <a:lnTo>
                    <a:pt x="3391789" y="1422273"/>
                  </a:lnTo>
                  <a:close/>
                </a:path>
                <a:path w="3430270" h="2857500">
                  <a:moveTo>
                    <a:pt x="3391027" y="1423035"/>
                  </a:moveTo>
                  <a:lnTo>
                    <a:pt x="3385439" y="1423035"/>
                  </a:lnTo>
                  <a:lnTo>
                    <a:pt x="3385439" y="1428623"/>
                  </a:lnTo>
                  <a:lnTo>
                    <a:pt x="3391027" y="1423035"/>
                  </a:lnTo>
                  <a:close/>
                </a:path>
                <a:path w="3430270" h="2857500">
                  <a:moveTo>
                    <a:pt x="3398139" y="1423035"/>
                  </a:moveTo>
                  <a:lnTo>
                    <a:pt x="3391027" y="1423035"/>
                  </a:lnTo>
                  <a:lnTo>
                    <a:pt x="3385439" y="1428623"/>
                  </a:lnTo>
                  <a:lnTo>
                    <a:pt x="3398139" y="1428623"/>
                  </a:lnTo>
                  <a:lnTo>
                    <a:pt x="3398139" y="1423035"/>
                  </a:lnTo>
                  <a:close/>
                </a:path>
                <a:path w="3430270" h="2857500">
                  <a:moveTo>
                    <a:pt x="3398139" y="1283335"/>
                  </a:moveTo>
                  <a:lnTo>
                    <a:pt x="3385439" y="1283335"/>
                  </a:lnTo>
                  <a:lnTo>
                    <a:pt x="3385439" y="1384935"/>
                  </a:lnTo>
                  <a:lnTo>
                    <a:pt x="3398139" y="1384935"/>
                  </a:lnTo>
                  <a:lnTo>
                    <a:pt x="3398139" y="1283335"/>
                  </a:lnTo>
                  <a:close/>
                </a:path>
                <a:path w="3430270" h="2857500">
                  <a:moveTo>
                    <a:pt x="3398139" y="1232535"/>
                  </a:moveTo>
                  <a:lnTo>
                    <a:pt x="3385439" y="1232535"/>
                  </a:lnTo>
                  <a:lnTo>
                    <a:pt x="3385439" y="1245235"/>
                  </a:lnTo>
                  <a:lnTo>
                    <a:pt x="3398139" y="1245235"/>
                  </a:lnTo>
                  <a:lnTo>
                    <a:pt x="3398139" y="1232535"/>
                  </a:lnTo>
                  <a:close/>
                </a:path>
                <a:path w="3430270" h="2857500">
                  <a:moveTo>
                    <a:pt x="3398139" y="1092835"/>
                  </a:moveTo>
                  <a:lnTo>
                    <a:pt x="3385439" y="1092835"/>
                  </a:lnTo>
                  <a:lnTo>
                    <a:pt x="3385439" y="1194435"/>
                  </a:lnTo>
                  <a:lnTo>
                    <a:pt x="3398139" y="1194435"/>
                  </a:lnTo>
                  <a:lnTo>
                    <a:pt x="3398139" y="1092835"/>
                  </a:lnTo>
                  <a:close/>
                </a:path>
                <a:path w="3430270" h="2857500">
                  <a:moveTo>
                    <a:pt x="3398139" y="1042035"/>
                  </a:moveTo>
                  <a:lnTo>
                    <a:pt x="3385439" y="1042035"/>
                  </a:lnTo>
                  <a:lnTo>
                    <a:pt x="3385439" y="1054735"/>
                  </a:lnTo>
                  <a:lnTo>
                    <a:pt x="3398139" y="1054735"/>
                  </a:lnTo>
                  <a:lnTo>
                    <a:pt x="3398139" y="1042035"/>
                  </a:lnTo>
                  <a:close/>
                </a:path>
                <a:path w="3430270" h="2857500">
                  <a:moveTo>
                    <a:pt x="3398139" y="902335"/>
                  </a:moveTo>
                  <a:lnTo>
                    <a:pt x="3385439" y="902335"/>
                  </a:lnTo>
                  <a:lnTo>
                    <a:pt x="3385439" y="1003935"/>
                  </a:lnTo>
                  <a:lnTo>
                    <a:pt x="3398139" y="1003935"/>
                  </a:lnTo>
                  <a:lnTo>
                    <a:pt x="3398139" y="902335"/>
                  </a:lnTo>
                  <a:close/>
                </a:path>
                <a:path w="3430270" h="2857500">
                  <a:moveTo>
                    <a:pt x="3398139" y="851535"/>
                  </a:moveTo>
                  <a:lnTo>
                    <a:pt x="3385439" y="851535"/>
                  </a:lnTo>
                  <a:lnTo>
                    <a:pt x="3385439" y="864235"/>
                  </a:lnTo>
                  <a:lnTo>
                    <a:pt x="3398139" y="864235"/>
                  </a:lnTo>
                  <a:lnTo>
                    <a:pt x="3398139" y="851535"/>
                  </a:lnTo>
                  <a:close/>
                </a:path>
                <a:path w="3430270" h="2857500">
                  <a:moveTo>
                    <a:pt x="3398139" y="711835"/>
                  </a:moveTo>
                  <a:lnTo>
                    <a:pt x="3385439" y="711835"/>
                  </a:lnTo>
                  <a:lnTo>
                    <a:pt x="3385439" y="813435"/>
                  </a:lnTo>
                  <a:lnTo>
                    <a:pt x="3398139" y="813435"/>
                  </a:lnTo>
                  <a:lnTo>
                    <a:pt x="3398139" y="711835"/>
                  </a:lnTo>
                  <a:close/>
                </a:path>
                <a:path w="3430270" h="2857500">
                  <a:moveTo>
                    <a:pt x="3398139" y="661035"/>
                  </a:moveTo>
                  <a:lnTo>
                    <a:pt x="3385439" y="661035"/>
                  </a:lnTo>
                  <a:lnTo>
                    <a:pt x="3385439" y="673735"/>
                  </a:lnTo>
                  <a:lnTo>
                    <a:pt x="3398139" y="673735"/>
                  </a:lnTo>
                  <a:lnTo>
                    <a:pt x="3398139" y="661035"/>
                  </a:lnTo>
                  <a:close/>
                </a:path>
                <a:path w="3430270" h="2857500">
                  <a:moveTo>
                    <a:pt x="3398139" y="521335"/>
                  </a:moveTo>
                  <a:lnTo>
                    <a:pt x="3385439" y="521335"/>
                  </a:lnTo>
                  <a:lnTo>
                    <a:pt x="3385439" y="622935"/>
                  </a:lnTo>
                  <a:lnTo>
                    <a:pt x="3398139" y="622935"/>
                  </a:lnTo>
                  <a:lnTo>
                    <a:pt x="3398139" y="521335"/>
                  </a:lnTo>
                  <a:close/>
                </a:path>
                <a:path w="3430270" h="2857500">
                  <a:moveTo>
                    <a:pt x="3398139" y="470535"/>
                  </a:moveTo>
                  <a:lnTo>
                    <a:pt x="3385439" y="470535"/>
                  </a:lnTo>
                  <a:lnTo>
                    <a:pt x="3385439" y="483235"/>
                  </a:lnTo>
                  <a:lnTo>
                    <a:pt x="3398139" y="483235"/>
                  </a:lnTo>
                  <a:lnTo>
                    <a:pt x="3398139" y="470535"/>
                  </a:lnTo>
                  <a:close/>
                </a:path>
                <a:path w="3430270" h="2857500">
                  <a:moveTo>
                    <a:pt x="3398139" y="330835"/>
                  </a:moveTo>
                  <a:lnTo>
                    <a:pt x="3385439" y="330835"/>
                  </a:lnTo>
                  <a:lnTo>
                    <a:pt x="3385439" y="432435"/>
                  </a:lnTo>
                  <a:lnTo>
                    <a:pt x="3398139" y="432435"/>
                  </a:lnTo>
                  <a:lnTo>
                    <a:pt x="3398139" y="330835"/>
                  </a:lnTo>
                  <a:close/>
                </a:path>
                <a:path w="3430270" h="2857500">
                  <a:moveTo>
                    <a:pt x="3398139" y="280035"/>
                  </a:moveTo>
                  <a:lnTo>
                    <a:pt x="3385439" y="280035"/>
                  </a:lnTo>
                  <a:lnTo>
                    <a:pt x="3385439" y="292735"/>
                  </a:lnTo>
                  <a:lnTo>
                    <a:pt x="3398139" y="292735"/>
                  </a:lnTo>
                  <a:lnTo>
                    <a:pt x="3398139" y="280035"/>
                  </a:lnTo>
                  <a:close/>
                </a:path>
                <a:path w="3430270" h="2857500">
                  <a:moveTo>
                    <a:pt x="3398139" y="140335"/>
                  </a:moveTo>
                  <a:lnTo>
                    <a:pt x="3385439" y="140335"/>
                  </a:lnTo>
                  <a:lnTo>
                    <a:pt x="3385439" y="241935"/>
                  </a:lnTo>
                  <a:lnTo>
                    <a:pt x="3398139" y="241935"/>
                  </a:lnTo>
                  <a:lnTo>
                    <a:pt x="3398139" y="140335"/>
                  </a:lnTo>
                  <a:close/>
                </a:path>
                <a:path w="3430270" h="2857500">
                  <a:moveTo>
                    <a:pt x="3398139" y="89535"/>
                  </a:moveTo>
                  <a:lnTo>
                    <a:pt x="3385439" y="89535"/>
                  </a:lnTo>
                  <a:lnTo>
                    <a:pt x="3385439" y="102235"/>
                  </a:lnTo>
                  <a:lnTo>
                    <a:pt x="3398139" y="102235"/>
                  </a:lnTo>
                  <a:lnTo>
                    <a:pt x="3398139" y="89535"/>
                  </a:lnTo>
                  <a:close/>
                </a:path>
                <a:path w="3430270" h="2857500">
                  <a:moveTo>
                    <a:pt x="3391789" y="0"/>
                  </a:moveTo>
                  <a:lnTo>
                    <a:pt x="3353689" y="76200"/>
                  </a:lnTo>
                  <a:lnTo>
                    <a:pt x="3429889" y="76200"/>
                  </a:lnTo>
                  <a:lnTo>
                    <a:pt x="3391789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78480" y="1245107"/>
              <a:ext cx="1219199" cy="122986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5519" y="1231391"/>
              <a:ext cx="1219200" cy="12298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4960" y="1239011"/>
              <a:ext cx="1219200" cy="12298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5048" y="1239011"/>
              <a:ext cx="1219200" cy="122986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5992" y="1237487"/>
              <a:ext cx="1219200" cy="12313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55607" y="1231391"/>
              <a:ext cx="1219200" cy="1229868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60280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10" dirty="0"/>
              <a:t> </a:t>
            </a:r>
            <a:r>
              <a:rPr dirty="0"/>
              <a:t>case</a:t>
            </a:r>
            <a:r>
              <a:rPr spc="-10" dirty="0"/>
              <a:t> </a:t>
            </a:r>
            <a:r>
              <a:rPr dirty="0"/>
              <a:t>example</a:t>
            </a:r>
            <a:r>
              <a:rPr spc="-60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5" dirty="0"/>
              <a:t>Simple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6939" y="392049"/>
            <a:ext cx="199008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Variable</a:t>
            </a:r>
            <a:r>
              <a:rPr sz="1400" spc="-45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Scopes</a:t>
            </a:r>
            <a:r>
              <a:rPr sz="1400" spc="-40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-</a:t>
            </a:r>
            <a:r>
              <a:rPr sz="1400" spc="-20" dirty="0">
                <a:solidFill>
                  <a:srgbClr val="FF66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6600"/>
                </a:solidFill>
                <a:latin typeface="Arial MT"/>
                <a:cs typeface="Arial MT"/>
              </a:rPr>
              <a:t>Global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8011" y="2375916"/>
            <a:ext cx="4227830" cy="424751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288290" marR="2848610" indent="-196850" algn="just">
              <a:lnSpc>
                <a:spcPct val="100000"/>
              </a:lnSpc>
              <a:buChar char="-"/>
              <a:tabLst>
                <a:tab pos="28892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7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Play1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vars:</a:t>
            </a:r>
            <a:endParaRPr sz="1400">
              <a:latin typeface="Consolas"/>
              <a:cs typeface="Consolas"/>
            </a:endParaRPr>
          </a:p>
          <a:p>
            <a:pPr marL="288290" marR="1765935" indent="196215" algn="just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ntp_server: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10.1.1.1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484505" lvl="1" indent="-196850" algn="just">
              <a:lnSpc>
                <a:spcPct val="100000"/>
              </a:lnSpc>
              <a:buChar char="-"/>
              <a:tabLst>
                <a:tab pos="4851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 marL="681355" algn="just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ntp_server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288290" marR="2848610" indent="-196850" algn="just">
              <a:lnSpc>
                <a:spcPct val="100000"/>
              </a:lnSpc>
              <a:buChar char="-"/>
              <a:tabLst>
                <a:tab pos="288925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7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Play2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484505" lvl="1" indent="-196850" algn="just">
              <a:lnSpc>
                <a:spcPct val="100000"/>
              </a:lnSpc>
              <a:buChar char="-"/>
              <a:tabLst>
                <a:tab pos="4851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 marL="681355" algn="just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ntp_server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50991" y="2423160"/>
            <a:ext cx="6376670" cy="397002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PLAY</a:t>
            </a:r>
            <a:r>
              <a:rPr sz="1400" spc="2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9FFE1"/>
                </a:solidFill>
                <a:latin typeface="Calibri"/>
                <a:cs typeface="Calibri"/>
              </a:rPr>
              <a:t>[Play1]</a:t>
            </a:r>
            <a:r>
              <a:rPr sz="1400" spc="2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libri"/>
              <a:cs typeface="Calibri"/>
            </a:endParaRPr>
          </a:p>
          <a:p>
            <a:pPr marL="92075" marR="299720">
              <a:lnSpc>
                <a:spcPct val="100000"/>
              </a:lnSpc>
            </a:pPr>
            <a:r>
              <a:rPr sz="1400" dirty="0">
                <a:solidFill>
                  <a:srgbClr val="E9FFE1"/>
                </a:solidFill>
                <a:latin typeface="Calibri"/>
                <a:cs typeface="Calibri"/>
              </a:rPr>
              <a:t>TASK</a:t>
            </a:r>
            <a:r>
              <a:rPr sz="1400" spc="2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[debug]</a:t>
            </a:r>
            <a:r>
              <a:rPr sz="1400" spc="4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 </a:t>
            </a:r>
            <a:r>
              <a:rPr sz="1400" spc="-30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ok:</a:t>
            </a:r>
            <a:r>
              <a:rPr sz="14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[web1]</a:t>
            </a:r>
            <a:r>
              <a:rPr sz="14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4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250190">
              <a:lnSpc>
                <a:spcPct val="100000"/>
              </a:lnSpc>
            </a:pP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"ntp_server":</a:t>
            </a:r>
            <a:r>
              <a:rPr sz="1400" spc="-2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"10.1.1.1"</a:t>
            </a:r>
            <a:endParaRPr sz="14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PLAY</a:t>
            </a:r>
            <a:r>
              <a:rPr sz="1400" spc="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E9FFE1"/>
                </a:solidFill>
                <a:latin typeface="Calibri"/>
                <a:cs typeface="Calibri"/>
              </a:rPr>
              <a:t>[Play2]</a:t>
            </a:r>
            <a:r>
              <a:rPr sz="1400" spc="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alibri"/>
              <a:cs typeface="Calibri"/>
            </a:endParaRPr>
          </a:p>
          <a:p>
            <a:pPr marL="92075" marR="299720">
              <a:lnSpc>
                <a:spcPct val="100000"/>
              </a:lnSpc>
            </a:pPr>
            <a:r>
              <a:rPr sz="1400" dirty="0">
                <a:solidFill>
                  <a:srgbClr val="E9FFE1"/>
                </a:solidFill>
                <a:latin typeface="Calibri"/>
                <a:cs typeface="Calibri"/>
              </a:rPr>
              <a:t>TASK</a:t>
            </a:r>
            <a:r>
              <a:rPr sz="1400" spc="2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[debug]</a:t>
            </a:r>
            <a:r>
              <a:rPr sz="1400" spc="4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 </a:t>
            </a:r>
            <a:r>
              <a:rPr sz="1400" spc="-30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ok:</a:t>
            </a:r>
            <a:r>
              <a:rPr sz="14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[web1]</a:t>
            </a:r>
            <a:r>
              <a:rPr sz="14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4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400">
              <a:latin typeface="Calibri"/>
              <a:cs typeface="Calibri"/>
            </a:endParaRPr>
          </a:p>
          <a:p>
            <a:pPr marL="250190">
              <a:lnSpc>
                <a:spcPct val="100000"/>
              </a:lnSpc>
            </a:pPr>
            <a:r>
              <a:rPr sz="1400" spc="-5" dirty="0">
                <a:solidFill>
                  <a:srgbClr val="39C025"/>
                </a:solidFill>
                <a:latin typeface="Calibri"/>
                <a:cs typeface="Calibri"/>
              </a:rPr>
              <a:t>"ntp_server":</a:t>
            </a:r>
            <a:r>
              <a:rPr sz="1400" spc="-2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"10.1.1.1"</a:t>
            </a:r>
            <a:endParaRPr sz="14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576" y="1493494"/>
            <a:ext cx="6890766" cy="48541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37056" y="1548510"/>
            <a:ext cx="65303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$</a:t>
            </a:r>
            <a:r>
              <a:rPr sz="1400" spc="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ansible-playbook</a:t>
            </a:r>
            <a:r>
              <a:rPr sz="1400" spc="45" dirty="0">
                <a:solidFill>
                  <a:srgbClr val="92D05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playbook.yml</a:t>
            </a:r>
            <a:r>
              <a:rPr sz="1400" spc="45" dirty="0">
                <a:solidFill>
                  <a:srgbClr val="FFC000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–-extra-vars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“</a:t>
            </a:r>
            <a:r>
              <a:rPr sz="1400" dirty="0">
                <a:solidFill>
                  <a:srgbClr val="92D050"/>
                </a:solidFill>
                <a:latin typeface="Consolas"/>
                <a:cs typeface="Consolas"/>
              </a:rPr>
              <a:t>ntp_server</a:t>
            </a:r>
            <a:r>
              <a:rPr sz="1500" dirty="0">
                <a:solidFill>
                  <a:srgbClr val="F82571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FFC000"/>
                </a:solidFill>
                <a:latin typeface="Consolas"/>
                <a:cs typeface="Consolas"/>
              </a:rPr>
              <a:t>10.1.1.1”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504940"/>
            </a:xfrm>
            <a:custGeom>
              <a:avLst/>
              <a:gdLst/>
              <a:ahLst/>
              <a:cxnLst/>
              <a:rect l="l" t="t" r="r" b="b"/>
              <a:pathLst>
                <a:path w="12192000" h="6504940">
                  <a:moveTo>
                    <a:pt x="12192000" y="0"/>
                  </a:moveTo>
                  <a:lnTo>
                    <a:pt x="0" y="0"/>
                  </a:lnTo>
                  <a:lnTo>
                    <a:pt x="0" y="5215890"/>
                  </a:lnTo>
                  <a:lnTo>
                    <a:pt x="135217" y="5200650"/>
                  </a:lnTo>
                  <a:lnTo>
                    <a:pt x="219572" y="5190524"/>
                  </a:lnTo>
                  <a:lnTo>
                    <a:pt x="307409" y="5180605"/>
                  </a:lnTo>
                  <a:lnTo>
                    <a:pt x="352588" y="5175936"/>
                  </a:lnTo>
                  <a:lnTo>
                    <a:pt x="398585" y="5171574"/>
                  </a:lnTo>
                  <a:lnTo>
                    <a:pt x="445380" y="5167606"/>
                  </a:lnTo>
                  <a:lnTo>
                    <a:pt x="492957" y="5164116"/>
                  </a:lnTo>
                  <a:lnTo>
                    <a:pt x="541297" y="5161189"/>
                  </a:lnTo>
                  <a:lnTo>
                    <a:pt x="590382" y="5158911"/>
                  </a:lnTo>
                  <a:lnTo>
                    <a:pt x="640195" y="5157368"/>
                  </a:lnTo>
                  <a:lnTo>
                    <a:pt x="690717" y="5156644"/>
                  </a:lnTo>
                  <a:lnTo>
                    <a:pt x="741931" y="5156825"/>
                  </a:lnTo>
                  <a:lnTo>
                    <a:pt x="793818" y="5157996"/>
                  </a:lnTo>
                  <a:lnTo>
                    <a:pt x="846362" y="5160243"/>
                  </a:lnTo>
                  <a:lnTo>
                    <a:pt x="899544" y="5163650"/>
                  </a:lnTo>
                  <a:lnTo>
                    <a:pt x="953345" y="5168304"/>
                  </a:lnTo>
                  <a:lnTo>
                    <a:pt x="1007749" y="5174289"/>
                  </a:lnTo>
                  <a:lnTo>
                    <a:pt x="1062738" y="5181691"/>
                  </a:lnTo>
                  <a:lnTo>
                    <a:pt x="1118293" y="5190595"/>
                  </a:lnTo>
                  <a:lnTo>
                    <a:pt x="1174396" y="5201087"/>
                  </a:lnTo>
                  <a:lnTo>
                    <a:pt x="1231030" y="5213252"/>
                  </a:lnTo>
                  <a:lnTo>
                    <a:pt x="1288177" y="5227174"/>
                  </a:lnTo>
                  <a:lnTo>
                    <a:pt x="1345819" y="5242941"/>
                  </a:lnTo>
                  <a:lnTo>
                    <a:pt x="1417635" y="5265969"/>
                  </a:lnTo>
                  <a:lnTo>
                    <a:pt x="1454455" y="5279402"/>
                  </a:lnTo>
                  <a:lnTo>
                    <a:pt x="1491859" y="5294049"/>
                  </a:lnTo>
                  <a:lnTo>
                    <a:pt x="1529830" y="5309858"/>
                  </a:lnTo>
                  <a:lnTo>
                    <a:pt x="1568350" y="5326780"/>
                  </a:lnTo>
                  <a:lnTo>
                    <a:pt x="1607400" y="5344764"/>
                  </a:lnTo>
                  <a:lnTo>
                    <a:pt x="1646962" y="5363761"/>
                  </a:lnTo>
                  <a:lnTo>
                    <a:pt x="1687020" y="5383720"/>
                  </a:lnTo>
                  <a:lnTo>
                    <a:pt x="1727554" y="5404591"/>
                  </a:lnTo>
                  <a:lnTo>
                    <a:pt x="1768548" y="5426325"/>
                  </a:lnTo>
                  <a:lnTo>
                    <a:pt x="1809983" y="5448870"/>
                  </a:lnTo>
                  <a:lnTo>
                    <a:pt x="1851841" y="5472177"/>
                  </a:lnTo>
                  <a:lnTo>
                    <a:pt x="1894104" y="5496196"/>
                  </a:lnTo>
                  <a:lnTo>
                    <a:pt x="1936755" y="5520876"/>
                  </a:lnTo>
                  <a:lnTo>
                    <a:pt x="1979775" y="5546168"/>
                  </a:lnTo>
                  <a:lnTo>
                    <a:pt x="2023147" y="5572021"/>
                  </a:lnTo>
                  <a:lnTo>
                    <a:pt x="2110875" y="5625210"/>
                  </a:lnTo>
                  <a:lnTo>
                    <a:pt x="2199795" y="5680043"/>
                  </a:lnTo>
                  <a:lnTo>
                    <a:pt x="2564535" y="5907796"/>
                  </a:lnTo>
                  <a:lnTo>
                    <a:pt x="2657269" y="5964834"/>
                  </a:lnTo>
                  <a:lnTo>
                    <a:pt x="2750336" y="6021110"/>
                  </a:lnTo>
                  <a:lnTo>
                    <a:pt x="2796950" y="6048836"/>
                  </a:lnTo>
                  <a:lnTo>
                    <a:pt x="2843594" y="6076223"/>
                  </a:lnTo>
                  <a:lnTo>
                    <a:pt x="2890249" y="6103218"/>
                  </a:lnTo>
                  <a:lnTo>
                    <a:pt x="2936898" y="6129772"/>
                  </a:lnTo>
                  <a:lnTo>
                    <a:pt x="2983523" y="6155834"/>
                  </a:lnTo>
                  <a:lnTo>
                    <a:pt x="3030107" y="6181356"/>
                  </a:lnTo>
                  <a:lnTo>
                    <a:pt x="3076630" y="6206286"/>
                  </a:lnTo>
                  <a:lnTo>
                    <a:pt x="3123076" y="6230574"/>
                  </a:lnTo>
                  <a:lnTo>
                    <a:pt x="3169426" y="6254171"/>
                  </a:lnTo>
                  <a:lnTo>
                    <a:pt x="3215663" y="6277026"/>
                  </a:lnTo>
                  <a:lnTo>
                    <a:pt x="3261769" y="6299089"/>
                  </a:lnTo>
                  <a:lnTo>
                    <a:pt x="3307725" y="6320310"/>
                  </a:lnTo>
                  <a:lnTo>
                    <a:pt x="3353514" y="6340638"/>
                  </a:lnTo>
                  <a:lnTo>
                    <a:pt x="3399118" y="6360025"/>
                  </a:lnTo>
                  <a:lnTo>
                    <a:pt x="3444519" y="6378419"/>
                  </a:lnTo>
                  <a:lnTo>
                    <a:pt x="3489699" y="6395770"/>
                  </a:lnTo>
                  <a:lnTo>
                    <a:pt x="3534641" y="6412029"/>
                  </a:lnTo>
                  <a:lnTo>
                    <a:pt x="3579326" y="6427145"/>
                  </a:lnTo>
                  <a:lnTo>
                    <a:pt x="3623737" y="6441068"/>
                  </a:lnTo>
                  <a:lnTo>
                    <a:pt x="3667855" y="6453748"/>
                  </a:lnTo>
                  <a:lnTo>
                    <a:pt x="3711663" y="6465135"/>
                  </a:lnTo>
                  <a:lnTo>
                    <a:pt x="3755142" y="6475178"/>
                  </a:lnTo>
                  <a:lnTo>
                    <a:pt x="3798276" y="6483829"/>
                  </a:lnTo>
                  <a:lnTo>
                    <a:pt x="3841046" y="6491035"/>
                  </a:lnTo>
                  <a:lnTo>
                    <a:pt x="3883434" y="6496748"/>
                  </a:lnTo>
                  <a:lnTo>
                    <a:pt x="3925422" y="6500918"/>
                  </a:lnTo>
                  <a:lnTo>
                    <a:pt x="3966992" y="6503493"/>
                  </a:lnTo>
                  <a:lnTo>
                    <a:pt x="4008127" y="6504424"/>
                  </a:lnTo>
                  <a:lnTo>
                    <a:pt x="4048809" y="6503662"/>
                  </a:lnTo>
                  <a:lnTo>
                    <a:pt x="4089019" y="6501155"/>
                  </a:lnTo>
                  <a:lnTo>
                    <a:pt x="4163260" y="6490957"/>
                  </a:lnTo>
                  <a:lnTo>
                    <a:pt x="4235743" y="6473439"/>
                  </a:lnTo>
                  <a:lnTo>
                    <a:pt x="4306600" y="6449065"/>
                  </a:lnTo>
                  <a:lnTo>
                    <a:pt x="4375965" y="6418295"/>
                  </a:lnTo>
                  <a:lnTo>
                    <a:pt x="4410130" y="6400656"/>
                  </a:lnTo>
                  <a:lnTo>
                    <a:pt x="4443972" y="6381592"/>
                  </a:lnTo>
                  <a:lnTo>
                    <a:pt x="4477508" y="6361159"/>
                  </a:lnTo>
                  <a:lnTo>
                    <a:pt x="4510755" y="6339417"/>
                  </a:lnTo>
                  <a:lnTo>
                    <a:pt x="4543729" y="6316422"/>
                  </a:lnTo>
                  <a:lnTo>
                    <a:pt x="4576446" y="6292232"/>
                  </a:lnTo>
                  <a:lnTo>
                    <a:pt x="4608925" y="6266905"/>
                  </a:lnTo>
                  <a:lnTo>
                    <a:pt x="4641180" y="6240499"/>
                  </a:lnTo>
                  <a:lnTo>
                    <a:pt x="4673230" y="6213071"/>
                  </a:lnTo>
                  <a:lnTo>
                    <a:pt x="4705091" y="6184680"/>
                  </a:lnTo>
                  <a:lnTo>
                    <a:pt x="4736778" y="6155383"/>
                  </a:lnTo>
                  <a:lnTo>
                    <a:pt x="4768310" y="6125237"/>
                  </a:lnTo>
                  <a:lnTo>
                    <a:pt x="4799703" y="6094301"/>
                  </a:lnTo>
                  <a:lnTo>
                    <a:pt x="4830973" y="6062631"/>
                  </a:lnTo>
                  <a:lnTo>
                    <a:pt x="4862137" y="6030287"/>
                  </a:lnTo>
                  <a:lnTo>
                    <a:pt x="4893212" y="5997325"/>
                  </a:lnTo>
                  <a:lnTo>
                    <a:pt x="4924215" y="5963804"/>
                  </a:lnTo>
                  <a:lnTo>
                    <a:pt x="4955162" y="5929780"/>
                  </a:lnTo>
                  <a:lnTo>
                    <a:pt x="4986070" y="5895312"/>
                  </a:lnTo>
                  <a:lnTo>
                    <a:pt x="5047835" y="5825275"/>
                  </a:lnTo>
                  <a:lnTo>
                    <a:pt x="5265238" y="5574638"/>
                  </a:lnTo>
                  <a:lnTo>
                    <a:pt x="5328254" y="5503359"/>
                  </a:lnTo>
                  <a:lnTo>
                    <a:pt x="5359995" y="5468064"/>
                  </a:lnTo>
                  <a:lnTo>
                    <a:pt x="5391915" y="5433075"/>
                  </a:lnTo>
                  <a:lnTo>
                    <a:pt x="5424028" y="5398449"/>
                  </a:lnTo>
                  <a:lnTo>
                    <a:pt x="5456354" y="5364246"/>
                  </a:lnTo>
                  <a:lnTo>
                    <a:pt x="5488907" y="5330522"/>
                  </a:lnTo>
                  <a:lnTo>
                    <a:pt x="5521705" y="5297335"/>
                  </a:lnTo>
                  <a:lnTo>
                    <a:pt x="5554765" y="5264743"/>
                  </a:lnTo>
                  <a:lnTo>
                    <a:pt x="5588102" y="5232803"/>
                  </a:lnTo>
                  <a:lnTo>
                    <a:pt x="5621735" y="5201575"/>
                  </a:lnTo>
                  <a:lnTo>
                    <a:pt x="5655679" y="5171114"/>
                  </a:lnTo>
                  <a:lnTo>
                    <a:pt x="5689951" y="5141479"/>
                  </a:lnTo>
                  <a:lnTo>
                    <a:pt x="5724568" y="5112727"/>
                  </a:lnTo>
                  <a:lnTo>
                    <a:pt x="5759547" y="5084917"/>
                  </a:lnTo>
                  <a:lnTo>
                    <a:pt x="5794904" y="5058106"/>
                  </a:lnTo>
                  <a:lnTo>
                    <a:pt x="5830656" y="5032351"/>
                  </a:lnTo>
                  <a:lnTo>
                    <a:pt x="5866819" y="5007711"/>
                  </a:lnTo>
                  <a:lnTo>
                    <a:pt x="5903411" y="4984244"/>
                  </a:lnTo>
                  <a:lnTo>
                    <a:pt x="5940448" y="4962006"/>
                  </a:lnTo>
                  <a:lnTo>
                    <a:pt x="5977947" y="4941056"/>
                  </a:lnTo>
                  <a:lnTo>
                    <a:pt x="6015925" y="4921451"/>
                  </a:lnTo>
                  <a:lnTo>
                    <a:pt x="6054397" y="4903250"/>
                  </a:lnTo>
                  <a:lnTo>
                    <a:pt x="6093381" y="4886509"/>
                  </a:lnTo>
                  <a:lnTo>
                    <a:pt x="6132894" y="4871287"/>
                  </a:lnTo>
                  <a:lnTo>
                    <a:pt x="6172952" y="4857641"/>
                  </a:lnTo>
                  <a:lnTo>
                    <a:pt x="6213572" y="4845629"/>
                  </a:lnTo>
                  <a:lnTo>
                    <a:pt x="6254770" y="4835309"/>
                  </a:lnTo>
                  <a:lnTo>
                    <a:pt x="6296564" y="4826739"/>
                  </a:lnTo>
                  <a:lnTo>
                    <a:pt x="6338970" y="4819976"/>
                  </a:lnTo>
                  <a:lnTo>
                    <a:pt x="6382004" y="4815078"/>
                  </a:lnTo>
                  <a:lnTo>
                    <a:pt x="6457388" y="4810830"/>
                  </a:lnTo>
                  <a:lnTo>
                    <a:pt x="6495735" y="4810551"/>
                  </a:lnTo>
                  <a:lnTo>
                    <a:pt x="6534507" y="4811460"/>
                  </a:lnTo>
                  <a:lnTo>
                    <a:pt x="6573693" y="4813526"/>
                  </a:lnTo>
                  <a:lnTo>
                    <a:pt x="6613283" y="4816718"/>
                  </a:lnTo>
                  <a:lnTo>
                    <a:pt x="6653269" y="4821003"/>
                  </a:lnTo>
                  <a:lnTo>
                    <a:pt x="6693639" y="4826351"/>
                  </a:lnTo>
                  <a:lnTo>
                    <a:pt x="6734386" y="4832731"/>
                  </a:lnTo>
                  <a:lnTo>
                    <a:pt x="6775498" y="4840111"/>
                  </a:lnTo>
                  <a:lnTo>
                    <a:pt x="6816966" y="4848459"/>
                  </a:lnTo>
                  <a:lnTo>
                    <a:pt x="6858781" y="4857745"/>
                  </a:lnTo>
                  <a:lnTo>
                    <a:pt x="6900933" y="4867937"/>
                  </a:lnTo>
                  <a:lnTo>
                    <a:pt x="6943412" y="4879004"/>
                  </a:lnTo>
                  <a:lnTo>
                    <a:pt x="6986209" y="4890914"/>
                  </a:lnTo>
                  <a:lnTo>
                    <a:pt x="7029313" y="4903637"/>
                  </a:lnTo>
                  <a:lnTo>
                    <a:pt x="7072715" y="4917140"/>
                  </a:lnTo>
                  <a:lnTo>
                    <a:pt x="7116406" y="4931392"/>
                  </a:lnTo>
                  <a:lnTo>
                    <a:pt x="7160375" y="4946362"/>
                  </a:lnTo>
                  <a:lnTo>
                    <a:pt x="7204614" y="4962020"/>
                  </a:lnTo>
                  <a:lnTo>
                    <a:pt x="7249111" y="4978332"/>
                  </a:lnTo>
                  <a:lnTo>
                    <a:pt x="7293859" y="4995269"/>
                  </a:lnTo>
                  <a:lnTo>
                    <a:pt x="7338846" y="5012798"/>
                  </a:lnTo>
                  <a:lnTo>
                    <a:pt x="7384063" y="5030888"/>
                  </a:lnTo>
                  <a:lnTo>
                    <a:pt x="7429501" y="5049509"/>
                  </a:lnTo>
                  <a:lnTo>
                    <a:pt x="7475150" y="5068628"/>
                  </a:lnTo>
                  <a:lnTo>
                    <a:pt x="7521000" y="5088215"/>
                  </a:lnTo>
                  <a:lnTo>
                    <a:pt x="7567041" y="5108238"/>
                  </a:lnTo>
                  <a:lnTo>
                    <a:pt x="7613264" y="5128665"/>
                  </a:lnTo>
                  <a:lnTo>
                    <a:pt x="7659659" y="5149465"/>
                  </a:lnTo>
                  <a:lnTo>
                    <a:pt x="7752927" y="5192061"/>
                  </a:lnTo>
                  <a:lnTo>
                    <a:pt x="7846767" y="5235774"/>
                  </a:lnTo>
                  <a:lnTo>
                    <a:pt x="7941101" y="5280354"/>
                  </a:lnTo>
                  <a:lnTo>
                    <a:pt x="8369645" y="5484964"/>
                  </a:lnTo>
                  <a:lnTo>
                    <a:pt x="8465312" y="5529828"/>
                  </a:lnTo>
                  <a:lnTo>
                    <a:pt x="8560970" y="5573929"/>
                  </a:lnTo>
                  <a:lnTo>
                    <a:pt x="8656541" y="5617016"/>
                  </a:lnTo>
                  <a:lnTo>
                    <a:pt x="8704270" y="5638101"/>
                  </a:lnTo>
                  <a:lnTo>
                    <a:pt x="8751948" y="5658839"/>
                  </a:lnTo>
                  <a:lnTo>
                    <a:pt x="8799565" y="5679198"/>
                  </a:lnTo>
                  <a:lnTo>
                    <a:pt x="8847112" y="5699147"/>
                  </a:lnTo>
                  <a:lnTo>
                    <a:pt x="8894579" y="5718654"/>
                  </a:lnTo>
                  <a:lnTo>
                    <a:pt x="8941956" y="5737689"/>
                  </a:lnTo>
                  <a:lnTo>
                    <a:pt x="8989234" y="5756219"/>
                  </a:lnTo>
                  <a:lnTo>
                    <a:pt x="9036403" y="5774214"/>
                  </a:lnTo>
                  <a:lnTo>
                    <a:pt x="9083454" y="5791642"/>
                  </a:lnTo>
                  <a:lnTo>
                    <a:pt x="9130376" y="5808472"/>
                  </a:lnTo>
                  <a:lnTo>
                    <a:pt x="9177160" y="5824673"/>
                  </a:lnTo>
                  <a:lnTo>
                    <a:pt x="9223796" y="5840212"/>
                  </a:lnTo>
                  <a:lnTo>
                    <a:pt x="9270275" y="5855059"/>
                  </a:lnTo>
                  <a:lnTo>
                    <a:pt x="9316586" y="5869183"/>
                  </a:lnTo>
                  <a:lnTo>
                    <a:pt x="9362721" y="5882552"/>
                  </a:lnTo>
                  <a:lnTo>
                    <a:pt x="9408669" y="5895135"/>
                  </a:lnTo>
                  <a:lnTo>
                    <a:pt x="9454421" y="5906901"/>
                  </a:lnTo>
                  <a:lnTo>
                    <a:pt x="9499967" y="5917817"/>
                  </a:lnTo>
                  <a:lnTo>
                    <a:pt x="9545297" y="5927853"/>
                  </a:lnTo>
                  <a:lnTo>
                    <a:pt x="9590402" y="5936978"/>
                  </a:lnTo>
                  <a:lnTo>
                    <a:pt x="9635273" y="5945160"/>
                  </a:lnTo>
                  <a:lnTo>
                    <a:pt x="9679898" y="5952367"/>
                  </a:lnTo>
                  <a:lnTo>
                    <a:pt x="9724269" y="5958569"/>
                  </a:lnTo>
                  <a:lnTo>
                    <a:pt x="9768376" y="5963735"/>
                  </a:lnTo>
                  <a:lnTo>
                    <a:pt x="9812209" y="5967831"/>
                  </a:lnTo>
                  <a:lnTo>
                    <a:pt x="9855759" y="5970829"/>
                  </a:lnTo>
                  <a:lnTo>
                    <a:pt x="9899015" y="5972695"/>
                  </a:lnTo>
                  <a:lnTo>
                    <a:pt x="9944906" y="5973602"/>
                  </a:lnTo>
                  <a:lnTo>
                    <a:pt x="9991208" y="5973601"/>
                  </a:lnTo>
                  <a:lnTo>
                    <a:pt x="10037901" y="5972715"/>
                  </a:lnTo>
                  <a:lnTo>
                    <a:pt x="10084966" y="5970967"/>
                  </a:lnTo>
                  <a:lnTo>
                    <a:pt x="10132382" y="5968376"/>
                  </a:lnTo>
                  <a:lnTo>
                    <a:pt x="10180130" y="5964967"/>
                  </a:lnTo>
                  <a:lnTo>
                    <a:pt x="10228189" y="5960760"/>
                  </a:lnTo>
                  <a:lnTo>
                    <a:pt x="10276540" y="5955778"/>
                  </a:lnTo>
                  <a:lnTo>
                    <a:pt x="10325163" y="5950043"/>
                  </a:lnTo>
                  <a:lnTo>
                    <a:pt x="10374039" y="5943576"/>
                  </a:lnTo>
                  <a:lnTo>
                    <a:pt x="10423146" y="5936399"/>
                  </a:lnTo>
                  <a:lnTo>
                    <a:pt x="10472465" y="5928536"/>
                  </a:lnTo>
                  <a:lnTo>
                    <a:pt x="10521977" y="5920006"/>
                  </a:lnTo>
                  <a:lnTo>
                    <a:pt x="10571662" y="5910833"/>
                  </a:lnTo>
                  <a:lnTo>
                    <a:pt x="10621498" y="5901039"/>
                  </a:lnTo>
                  <a:lnTo>
                    <a:pt x="10671468" y="5890645"/>
                  </a:lnTo>
                  <a:lnTo>
                    <a:pt x="10721550" y="5879673"/>
                  </a:lnTo>
                  <a:lnTo>
                    <a:pt x="10771726" y="5868145"/>
                  </a:lnTo>
                  <a:lnTo>
                    <a:pt x="10821974" y="5856084"/>
                  </a:lnTo>
                  <a:lnTo>
                    <a:pt x="10872275" y="5843511"/>
                  </a:lnTo>
                  <a:lnTo>
                    <a:pt x="10922610" y="5830448"/>
                  </a:lnTo>
                  <a:lnTo>
                    <a:pt x="10972957" y="5816917"/>
                  </a:lnTo>
                  <a:lnTo>
                    <a:pt x="11023299" y="5802941"/>
                  </a:lnTo>
                  <a:lnTo>
                    <a:pt x="11073613" y="5788540"/>
                  </a:lnTo>
                  <a:lnTo>
                    <a:pt x="11123882" y="5773738"/>
                  </a:lnTo>
                  <a:lnTo>
                    <a:pt x="11174084" y="5758555"/>
                  </a:lnTo>
                  <a:lnTo>
                    <a:pt x="11224200" y="5743015"/>
                  </a:lnTo>
                  <a:lnTo>
                    <a:pt x="11274210" y="5727138"/>
                  </a:lnTo>
                  <a:lnTo>
                    <a:pt x="11324094" y="5710947"/>
                  </a:lnTo>
                  <a:lnTo>
                    <a:pt x="11373832" y="5694464"/>
                  </a:lnTo>
                  <a:lnTo>
                    <a:pt x="11423405" y="5677711"/>
                  </a:lnTo>
                  <a:lnTo>
                    <a:pt x="11472792" y="5660710"/>
                  </a:lnTo>
                  <a:lnTo>
                    <a:pt x="11521973" y="5643483"/>
                  </a:lnTo>
                  <a:lnTo>
                    <a:pt x="11570929" y="5626051"/>
                  </a:lnTo>
                  <a:lnTo>
                    <a:pt x="11668086" y="5590662"/>
                  </a:lnTo>
                  <a:lnTo>
                    <a:pt x="11764102" y="5554720"/>
                  </a:lnTo>
                  <a:lnTo>
                    <a:pt x="11858818" y="5518400"/>
                  </a:lnTo>
                  <a:lnTo>
                    <a:pt x="11952076" y="5481878"/>
                  </a:lnTo>
                  <a:lnTo>
                    <a:pt x="12043717" y="5445329"/>
                  </a:lnTo>
                  <a:lnTo>
                    <a:pt x="12133580" y="5408930"/>
                  </a:lnTo>
                  <a:lnTo>
                    <a:pt x="12192000" y="538467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0000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2192000" cy="3703320"/>
            </a:xfrm>
            <a:custGeom>
              <a:avLst/>
              <a:gdLst/>
              <a:ahLst/>
              <a:cxnLst/>
              <a:rect l="l" t="t" r="r" b="b"/>
              <a:pathLst>
                <a:path w="12192000" h="3703320">
                  <a:moveTo>
                    <a:pt x="12191999" y="0"/>
                  </a:moveTo>
                  <a:lnTo>
                    <a:pt x="0" y="0"/>
                  </a:lnTo>
                  <a:lnTo>
                    <a:pt x="0" y="3139188"/>
                  </a:lnTo>
                  <a:lnTo>
                    <a:pt x="117635" y="3170353"/>
                  </a:lnTo>
                  <a:lnTo>
                    <a:pt x="598534" y="3303922"/>
                  </a:lnTo>
                  <a:lnTo>
                    <a:pt x="900407" y="3388212"/>
                  </a:lnTo>
                  <a:lnTo>
                    <a:pt x="1141803" y="3453374"/>
                  </a:lnTo>
                  <a:lnTo>
                    <a:pt x="1403973" y="3519961"/>
                  </a:lnTo>
                  <a:lnTo>
                    <a:pt x="1560678" y="3556880"/>
                  </a:lnTo>
                  <a:lnTo>
                    <a:pt x="1716412" y="3590866"/>
                  </a:lnTo>
                  <a:lnTo>
                    <a:pt x="1819484" y="3611628"/>
                  </a:lnTo>
                  <a:lnTo>
                    <a:pt x="1921808" y="3630688"/>
                  </a:lnTo>
                  <a:lnTo>
                    <a:pt x="2023258" y="3647885"/>
                  </a:lnTo>
                  <a:lnTo>
                    <a:pt x="2123706" y="3663061"/>
                  </a:lnTo>
                  <a:lnTo>
                    <a:pt x="2173514" y="3669841"/>
                  </a:lnTo>
                  <a:lnTo>
                    <a:pt x="2223025" y="3676056"/>
                  </a:lnTo>
                  <a:lnTo>
                    <a:pt x="2272222" y="3681686"/>
                  </a:lnTo>
                  <a:lnTo>
                    <a:pt x="2321090" y="3686711"/>
                  </a:lnTo>
                  <a:lnTo>
                    <a:pt x="2369612" y="3691110"/>
                  </a:lnTo>
                  <a:lnTo>
                    <a:pt x="2417773" y="3694865"/>
                  </a:lnTo>
                  <a:lnTo>
                    <a:pt x="2465557" y="3697955"/>
                  </a:lnTo>
                  <a:lnTo>
                    <a:pt x="2512948" y="3700360"/>
                  </a:lnTo>
                  <a:lnTo>
                    <a:pt x="2559930" y="3702060"/>
                  </a:lnTo>
                  <a:lnTo>
                    <a:pt x="2606487" y="3703036"/>
                  </a:lnTo>
                  <a:lnTo>
                    <a:pt x="2652604" y="3703267"/>
                  </a:lnTo>
                  <a:lnTo>
                    <a:pt x="2698265" y="3702733"/>
                  </a:lnTo>
                  <a:lnTo>
                    <a:pt x="2743454" y="3701415"/>
                  </a:lnTo>
                  <a:lnTo>
                    <a:pt x="2791495" y="3699008"/>
                  </a:lnTo>
                  <a:lnTo>
                    <a:pt x="2838940" y="3695494"/>
                  </a:lnTo>
                  <a:lnTo>
                    <a:pt x="2885813" y="3690908"/>
                  </a:lnTo>
                  <a:lnTo>
                    <a:pt x="2932133" y="3685283"/>
                  </a:lnTo>
                  <a:lnTo>
                    <a:pt x="2977924" y="3678654"/>
                  </a:lnTo>
                  <a:lnTo>
                    <a:pt x="3023208" y="3671055"/>
                  </a:lnTo>
                  <a:lnTo>
                    <a:pt x="3068007" y="3662521"/>
                  </a:lnTo>
                  <a:lnTo>
                    <a:pt x="3112344" y="3653086"/>
                  </a:lnTo>
                  <a:lnTo>
                    <a:pt x="3156239" y="3642785"/>
                  </a:lnTo>
                  <a:lnTo>
                    <a:pt x="3199716" y="3631652"/>
                  </a:lnTo>
                  <a:lnTo>
                    <a:pt x="3242796" y="3619721"/>
                  </a:lnTo>
                  <a:lnTo>
                    <a:pt x="3285502" y="3607027"/>
                  </a:lnTo>
                  <a:lnTo>
                    <a:pt x="3327855" y="3593604"/>
                  </a:lnTo>
                  <a:lnTo>
                    <a:pt x="3369878" y="3579487"/>
                  </a:lnTo>
                  <a:lnTo>
                    <a:pt x="3411594" y="3564709"/>
                  </a:lnTo>
                  <a:lnTo>
                    <a:pt x="3453023" y="3549306"/>
                  </a:lnTo>
                  <a:lnTo>
                    <a:pt x="3494189" y="3533312"/>
                  </a:lnTo>
                  <a:lnTo>
                    <a:pt x="3535114" y="3516760"/>
                  </a:lnTo>
                  <a:lnTo>
                    <a:pt x="3575819" y="3499687"/>
                  </a:lnTo>
                  <a:lnTo>
                    <a:pt x="3616326" y="3482125"/>
                  </a:lnTo>
                  <a:lnTo>
                    <a:pt x="3656658" y="3464109"/>
                  </a:lnTo>
                  <a:lnTo>
                    <a:pt x="3696838" y="3445674"/>
                  </a:lnTo>
                  <a:lnTo>
                    <a:pt x="3736886" y="3426854"/>
                  </a:lnTo>
                  <a:lnTo>
                    <a:pt x="3816679" y="3388198"/>
                  </a:lnTo>
                  <a:lnTo>
                    <a:pt x="3935939" y="3328186"/>
                  </a:lnTo>
                  <a:lnTo>
                    <a:pt x="3983161" y="3303904"/>
                  </a:lnTo>
                  <a:lnTo>
                    <a:pt x="4296214" y="3142223"/>
                  </a:lnTo>
                  <a:lnTo>
                    <a:pt x="4377919" y="3101457"/>
                  </a:lnTo>
                  <a:lnTo>
                    <a:pt x="4460606" y="3061489"/>
                  </a:lnTo>
                  <a:lnTo>
                    <a:pt x="4502372" y="3041891"/>
                  </a:lnTo>
                  <a:lnTo>
                    <a:pt x="4544451" y="3022596"/>
                  </a:lnTo>
                  <a:lnTo>
                    <a:pt x="4586863" y="3003639"/>
                  </a:lnTo>
                  <a:lnTo>
                    <a:pt x="4629632" y="2985053"/>
                  </a:lnTo>
                  <a:lnTo>
                    <a:pt x="4672778" y="2966874"/>
                  </a:lnTo>
                  <a:lnTo>
                    <a:pt x="4716325" y="2949134"/>
                  </a:lnTo>
                  <a:lnTo>
                    <a:pt x="4760294" y="2931870"/>
                  </a:lnTo>
                  <a:lnTo>
                    <a:pt x="4804708" y="2915116"/>
                  </a:lnTo>
                  <a:lnTo>
                    <a:pt x="4849589" y="2898905"/>
                  </a:lnTo>
                  <a:lnTo>
                    <a:pt x="4894958" y="2883272"/>
                  </a:lnTo>
                  <a:lnTo>
                    <a:pt x="4940839" y="2868252"/>
                  </a:lnTo>
                  <a:lnTo>
                    <a:pt x="4987252" y="2853879"/>
                  </a:lnTo>
                  <a:lnTo>
                    <a:pt x="5034221" y="2840187"/>
                  </a:lnTo>
                  <a:lnTo>
                    <a:pt x="5081768" y="2827211"/>
                  </a:lnTo>
                  <a:lnTo>
                    <a:pt x="5129913" y="2814985"/>
                  </a:lnTo>
                  <a:lnTo>
                    <a:pt x="5178681" y="2803543"/>
                  </a:lnTo>
                  <a:lnTo>
                    <a:pt x="5228092" y="2792920"/>
                  </a:lnTo>
                  <a:lnTo>
                    <a:pt x="5278169" y="2783151"/>
                  </a:lnTo>
                  <a:lnTo>
                    <a:pt x="5328934" y="2774270"/>
                  </a:lnTo>
                  <a:lnTo>
                    <a:pt x="5380409" y="2766310"/>
                  </a:lnTo>
                  <a:lnTo>
                    <a:pt x="5432617" y="2759307"/>
                  </a:lnTo>
                  <a:lnTo>
                    <a:pt x="5485579" y="2753295"/>
                  </a:lnTo>
                  <a:lnTo>
                    <a:pt x="5539318" y="2748309"/>
                  </a:lnTo>
                  <a:lnTo>
                    <a:pt x="5593855" y="2744381"/>
                  </a:lnTo>
                  <a:lnTo>
                    <a:pt x="5649214" y="2741549"/>
                  </a:lnTo>
                  <a:lnTo>
                    <a:pt x="5690334" y="2740149"/>
                  </a:lnTo>
                  <a:lnTo>
                    <a:pt x="5731879" y="2739285"/>
                  </a:lnTo>
                  <a:lnTo>
                    <a:pt x="12192000" y="2738947"/>
                  </a:lnTo>
                  <a:lnTo>
                    <a:pt x="12191999" y="0"/>
                  </a:lnTo>
                  <a:close/>
                </a:path>
                <a:path w="12192000" h="3703320">
                  <a:moveTo>
                    <a:pt x="12192000" y="2738947"/>
                  </a:moveTo>
                  <a:lnTo>
                    <a:pt x="5773838" y="2738947"/>
                  </a:lnTo>
                  <a:lnTo>
                    <a:pt x="5816205" y="2739123"/>
                  </a:lnTo>
                  <a:lnTo>
                    <a:pt x="5858971" y="2739800"/>
                  </a:lnTo>
                  <a:lnTo>
                    <a:pt x="5902128" y="2740968"/>
                  </a:lnTo>
                  <a:lnTo>
                    <a:pt x="5945669" y="2742614"/>
                  </a:lnTo>
                  <a:lnTo>
                    <a:pt x="5989584" y="2744727"/>
                  </a:lnTo>
                  <a:lnTo>
                    <a:pt x="6078510" y="2750309"/>
                  </a:lnTo>
                  <a:lnTo>
                    <a:pt x="6168841" y="2757619"/>
                  </a:lnTo>
                  <a:lnTo>
                    <a:pt x="6260512" y="2766565"/>
                  </a:lnTo>
                  <a:lnTo>
                    <a:pt x="6353461" y="2777054"/>
                  </a:lnTo>
                  <a:lnTo>
                    <a:pt x="6447624" y="2788993"/>
                  </a:lnTo>
                  <a:lnTo>
                    <a:pt x="6591003" y="2809417"/>
                  </a:lnTo>
                  <a:lnTo>
                    <a:pt x="6736751" y="2832580"/>
                  </a:lnTo>
                  <a:lnTo>
                    <a:pt x="6934397" y="2867185"/>
                  </a:lnTo>
                  <a:lnTo>
                    <a:pt x="7186061" y="2915373"/>
                  </a:lnTo>
                  <a:lnTo>
                    <a:pt x="8592048" y="3210084"/>
                  </a:lnTo>
                  <a:lnTo>
                    <a:pt x="8905236" y="3268914"/>
                  </a:lnTo>
                  <a:lnTo>
                    <a:pt x="9112208" y="3303922"/>
                  </a:lnTo>
                  <a:lnTo>
                    <a:pt x="9266116" y="3327439"/>
                  </a:lnTo>
                  <a:lnTo>
                    <a:pt x="9418654" y="3348259"/>
                  </a:lnTo>
                  <a:lnTo>
                    <a:pt x="9569604" y="3366070"/>
                  </a:lnTo>
                  <a:lnTo>
                    <a:pt x="9669250" y="3376116"/>
                  </a:lnTo>
                  <a:lnTo>
                    <a:pt x="9768030" y="3384592"/>
                  </a:lnTo>
                  <a:lnTo>
                    <a:pt x="9865881" y="3391405"/>
                  </a:lnTo>
                  <a:lnTo>
                    <a:pt x="9962739" y="3396462"/>
                  </a:lnTo>
                  <a:lnTo>
                    <a:pt x="10058540" y="3399670"/>
                  </a:lnTo>
                  <a:lnTo>
                    <a:pt x="10106025" y="3400552"/>
                  </a:lnTo>
                  <a:lnTo>
                    <a:pt x="10201857" y="3401126"/>
                  </a:lnTo>
                  <a:lnTo>
                    <a:pt x="10299050" y="3400328"/>
                  </a:lnTo>
                  <a:lnTo>
                    <a:pt x="10447149" y="3396679"/>
                  </a:lnTo>
                  <a:lnTo>
                    <a:pt x="10597684" y="3390255"/>
                  </a:lnTo>
                  <a:lnTo>
                    <a:pt x="10750276" y="3381243"/>
                  </a:lnTo>
                  <a:lnTo>
                    <a:pt x="10956281" y="3365523"/>
                  </a:lnTo>
                  <a:lnTo>
                    <a:pt x="11164380" y="3345978"/>
                  </a:lnTo>
                  <a:lnTo>
                    <a:pt x="11426085" y="3316843"/>
                  </a:lnTo>
                  <a:lnTo>
                    <a:pt x="11740146" y="3276129"/>
                  </a:lnTo>
                  <a:lnTo>
                    <a:pt x="12153964" y="3214537"/>
                  </a:lnTo>
                  <a:lnTo>
                    <a:pt x="12192000" y="3208476"/>
                  </a:lnTo>
                  <a:lnTo>
                    <a:pt x="12192000" y="2738947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38388" y="171225"/>
              <a:ext cx="100925" cy="1009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976861" y="88646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50927" y="0"/>
                  </a:moveTo>
                  <a:lnTo>
                    <a:pt x="0" y="88646"/>
                  </a:lnTo>
                  <a:lnTo>
                    <a:pt x="102235" y="88900"/>
                  </a:lnTo>
                  <a:lnTo>
                    <a:pt x="50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0732" y="265556"/>
              <a:ext cx="104013" cy="1040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4556" y="213347"/>
              <a:ext cx="1450213" cy="1209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009457" y="209558"/>
              <a:ext cx="1004569" cy="765810"/>
            </a:xfrm>
            <a:custGeom>
              <a:avLst/>
              <a:gdLst/>
              <a:ahLst/>
              <a:cxnLst/>
              <a:rect l="l" t="t" r="r" b="b"/>
              <a:pathLst>
                <a:path w="1004570" h="765810">
                  <a:moveTo>
                    <a:pt x="475313" y="0"/>
                  </a:moveTo>
                  <a:lnTo>
                    <a:pt x="409895" y="6618"/>
                  </a:lnTo>
                  <a:lnTo>
                    <a:pt x="354424" y="30142"/>
                  </a:lnTo>
                  <a:lnTo>
                    <a:pt x="304230" y="65349"/>
                  </a:lnTo>
                  <a:lnTo>
                    <a:pt x="254642" y="107016"/>
                  </a:lnTo>
                  <a:lnTo>
                    <a:pt x="228615" y="128640"/>
                  </a:lnTo>
                  <a:lnTo>
                    <a:pt x="200989" y="149920"/>
                  </a:lnTo>
                  <a:lnTo>
                    <a:pt x="171179" y="170205"/>
                  </a:lnTo>
                  <a:lnTo>
                    <a:pt x="138602" y="188840"/>
                  </a:lnTo>
                  <a:lnTo>
                    <a:pt x="90976" y="217064"/>
                  </a:lnTo>
                  <a:lnTo>
                    <a:pt x="53776" y="247251"/>
                  </a:lnTo>
                  <a:lnTo>
                    <a:pt x="26540" y="279035"/>
                  </a:lnTo>
                  <a:lnTo>
                    <a:pt x="114" y="345922"/>
                  </a:lnTo>
                  <a:lnTo>
                    <a:pt x="0" y="380292"/>
                  </a:lnTo>
                  <a:lnTo>
                    <a:pt x="8001" y="414790"/>
                  </a:lnTo>
                  <a:lnTo>
                    <a:pt x="46506" y="482703"/>
                  </a:lnTo>
                  <a:lnTo>
                    <a:pt x="76085" y="515385"/>
                  </a:lnTo>
                  <a:lnTo>
                    <a:pt x="111932" y="546726"/>
                  </a:lnTo>
                  <a:lnTo>
                    <a:pt x="159662" y="578473"/>
                  </a:lnTo>
                  <a:lnTo>
                    <a:pt x="207710" y="600602"/>
                  </a:lnTo>
                  <a:lnTo>
                    <a:pt x="255723" y="614934"/>
                  </a:lnTo>
                  <a:lnTo>
                    <a:pt x="303344" y="623294"/>
                  </a:lnTo>
                  <a:lnTo>
                    <a:pt x="350219" y="627505"/>
                  </a:lnTo>
                  <a:lnTo>
                    <a:pt x="395994" y="629391"/>
                  </a:lnTo>
                  <a:lnTo>
                    <a:pt x="440313" y="630775"/>
                  </a:lnTo>
                  <a:lnTo>
                    <a:pt x="482820" y="633480"/>
                  </a:lnTo>
                  <a:lnTo>
                    <a:pt x="523162" y="639330"/>
                  </a:lnTo>
                  <a:lnTo>
                    <a:pt x="560984" y="650147"/>
                  </a:lnTo>
                  <a:lnTo>
                    <a:pt x="595929" y="667757"/>
                  </a:lnTo>
                  <a:lnTo>
                    <a:pt x="650344" y="700786"/>
                  </a:lnTo>
                  <a:lnTo>
                    <a:pt x="701456" y="727358"/>
                  </a:lnTo>
                  <a:lnTo>
                    <a:pt x="749082" y="747160"/>
                  </a:lnTo>
                  <a:lnTo>
                    <a:pt x="793042" y="759878"/>
                  </a:lnTo>
                  <a:lnTo>
                    <a:pt x="833156" y="765199"/>
                  </a:lnTo>
                  <a:lnTo>
                    <a:pt x="869243" y="762809"/>
                  </a:lnTo>
                  <a:lnTo>
                    <a:pt x="928610" y="733642"/>
                  </a:lnTo>
                  <a:lnTo>
                    <a:pt x="966321" y="680432"/>
                  </a:lnTo>
                  <a:lnTo>
                    <a:pt x="990097" y="619897"/>
                  </a:lnTo>
                  <a:lnTo>
                    <a:pt x="1003018" y="549454"/>
                  </a:lnTo>
                  <a:lnTo>
                    <a:pt x="1004239" y="511265"/>
                  </a:lnTo>
                  <a:lnTo>
                    <a:pt x="1001345" y="471494"/>
                  </a:lnTo>
                  <a:lnTo>
                    <a:pt x="993868" y="430442"/>
                  </a:lnTo>
                  <a:lnTo>
                    <a:pt x="981341" y="388405"/>
                  </a:lnTo>
                  <a:lnTo>
                    <a:pt x="963298" y="345683"/>
                  </a:lnTo>
                  <a:lnTo>
                    <a:pt x="939270" y="302575"/>
                  </a:lnTo>
                  <a:lnTo>
                    <a:pt x="908792" y="259379"/>
                  </a:lnTo>
                  <a:lnTo>
                    <a:pt x="871395" y="216393"/>
                  </a:lnTo>
                  <a:lnTo>
                    <a:pt x="826613" y="173916"/>
                  </a:lnTo>
                  <a:lnTo>
                    <a:pt x="773978" y="132247"/>
                  </a:lnTo>
                  <a:lnTo>
                    <a:pt x="713023" y="91685"/>
                  </a:lnTo>
                  <a:lnTo>
                    <a:pt x="654670" y="58367"/>
                  </a:lnTo>
                  <a:lnTo>
                    <a:pt x="602306" y="33193"/>
                  </a:lnTo>
                  <a:lnTo>
                    <a:pt x="555348" y="15508"/>
                  </a:lnTo>
                  <a:lnTo>
                    <a:pt x="513211" y="4662"/>
                  </a:lnTo>
                  <a:lnTo>
                    <a:pt x="475313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705" y="399799"/>
              <a:ext cx="210960" cy="2109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8456" y="235838"/>
              <a:ext cx="213995" cy="186055"/>
            </a:xfrm>
            <a:custGeom>
              <a:avLst/>
              <a:gdLst/>
              <a:ahLst/>
              <a:cxnLst/>
              <a:rect l="l" t="t" r="r" b="b"/>
              <a:pathLst>
                <a:path w="213994" h="186054">
                  <a:moveTo>
                    <a:pt x="106476" y="0"/>
                  </a:moveTo>
                  <a:lnTo>
                    <a:pt x="0" y="185292"/>
                  </a:lnTo>
                  <a:lnTo>
                    <a:pt x="213690" y="185673"/>
                  </a:lnTo>
                  <a:lnTo>
                    <a:pt x="106476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649" y="605536"/>
              <a:ext cx="217563" cy="2175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1527" y="1844014"/>
              <a:ext cx="6187948" cy="399300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610861" y="2895091"/>
            <a:ext cx="318262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900" dirty="0">
                <a:solidFill>
                  <a:srgbClr val="FFFFFF"/>
                </a:solidFill>
                <a:latin typeface="Arial"/>
                <a:cs typeface="Arial"/>
              </a:rPr>
              <a:t>FACTS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642359" y="801623"/>
            <a:ext cx="5403215" cy="2828036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Ansible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392049"/>
            <a:ext cx="608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6600"/>
                </a:solidFill>
                <a:latin typeface="Arial MT"/>
                <a:cs typeface="Arial MT"/>
              </a:rPr>
              <a:t>F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FF6600"/>
                </a:solidFill>
                <a:latin typeface="Arial MT"/>
                <a:cs typeface="Arial MT"/>
              </a:rPr>
              <a:t>CT</a:t>
            </a:r>
            <a:r>
              <a:rPr sz="1400" dirty="0">
                <a:solidFill>
                  <a:srgbClr val="FF6600"/>
                </a:solidFill>
                <a:latin typeface="Arial MT"/>
                <a:cs typeface="Arial MT"/>
              </a:rPr>
              <a:t>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02535" y="3240023"/>
            <a:ext cx="6256020" cy="1229995"/>
            <a:chOff x="2002535" y="3240023"/>
            <a:chExt cx="6256020" cy="122999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2535" y="3240023"/>
              <a:ext cx="1219200" cy="12192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7875" y="3756659"/>
              <a:ext cx="403860" cy="4038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9355" y="3250691"/>
              <a:ext cx="1219200" cy="12191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21735" y="3756659"/>
              <a:ext cx="3817620" cy="0"/>
            </a:xfrm>
            <a:custGeom>
              <a:avLst/>
              <a:gdLst/>
              <a:ahLst/>
              <a:cxnLst/>
              <a:rect l="l" t="t" r="r" b="b"/>
              <a:pathLst>
                <a:path w="3817620">
                  <a:moveTo>
                    <a:pt x="0" y="0"/>
                  </a:moveTo>
                  <a:lnTo>
                    <a:pt x="3817619" y="0"/>
                  </a:lnTo>
                </a:path>
              </a:pathLst>
            </a:custGeom>
            <a:ln w="9525">
              <a:solidFill>
                <a:srgbClr val="E84B21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999763" y="4532376"/>
            <a:ext cx="1191895" cy="1339850"/>
            <a:chOff x="6999763" y="4532376"/>
            <a:chExt cx="1191895" cy="1339850"/>
          </a:xfrm>
        </p:grpSpPr>
        <p:sp>
          <p:nvSpPr>
            <p:cNvPr id="17" name="object 17"/>
            <p:cNvSpPr/>
            <p:nvPr/>
          </p:nvSpPr>
          <p:spPr>
            <a:xfrm>
              <a:off x="6999763" y="4532376"/>
              <a:ext cx="1191895" cy="1339850"/>
            </a:xfrm>
            <a:custGeom>
              <a:avLst/>
              <a:gdLst/>
              <a:ahLst/>
              <a:cxnLst/>
              <a:rect l="l" t="t" r="r" b="b"/>
              <a:pathLst>
                <a:path w="1191895" h="1339850">
                  <a:moveTo>
                    <a:pt x="595852" y="0"/>
                  </a:moveTo>
                  <a:lnTo>
                    <a:pt x="519271" y="153288"/>
                  </a:lnTo>
                  <a:lnTo>
                    <a:pt x="472258" y="161239"/>
                  </a:lnTo>
                  <a:lnTo>
                    <a:pt x="425874" y="172910"/>
                  </a:lnTo>
                  <a:lnTo>
                    <a:pt x="380365" y="188320"/>
                  </a:lnTo>
                  <a:lnTo>
                    <a:pt x="335978" y="207486"/>
                  </a:lnTo>
                  <a:lnTo>
                    <a:pt x="292960" y="230426"/>
                  </a:lnTo>
                  <a:lnTo>
                    <a:pt x="251559" y="257159"/>
                  </a:lnTo>
                  <a:lnTo>
                    <a:pt x="212021" y="287701"/>
                  </a:lnTo>
                  <a:lnTo>
                    <a:pt x="174593" y="322072"/>
                  </a:lnTo>
                  <a:lnTo>
                    <a:pt x="141420" y="358040"/>
                  </a:lnTo>
                  <a:lnTo>
                    <a:pt x="111739" y="395963"/>
                  </a:lnTo>
                  <a:lnTo>
                    <a:pt x="85550" y="435623"/>
                  </a:lnTo>
                  <a:lnTo>
                    <a:pt x="62853" y="476803"/>
                  </a:lnTo>
                  <a:lnTo>
                    <a:pt x="43648" y="519285"/>
                  </a:lnTo>
                  <a:lnTo>
                    <a:pt x="27934" y="562853"/>
                  </a:lnTo>
                  <a:lnTo>
                    <a:pt x="15713" y="607290"/>
                  </a:lnTo>
                  <a:lnTo>
                    <a:pt x="6983" y="652378"/>
                  </a:lnTo>
                  <a:lnTo>
                    <a:pt x="1745" y="697899"/>
                  </a:lnTo>
                  <a:lnTo>
                    <a:pt x="0" y="743637"/>
                  </a:lnTo>
                  <a:lnTo>
                    <a:pt x="1745" y="789374"/>
                  </a:lnTo>
                  <a:lnTo>
                    <a:pt x="6983" y="834894"/>
                  </a:lnTo>
                  <a:lnTo>
                    <a:pt x="15713" y="879978"/>
                  </a:lnTo>
                  <a:lnTo>
                    <a:pt x="27934" y="924410"/>
                  </a:lnTo>
                  <a:lnTo>
                    <a:pt x="43648" y="967972"/>
                  </a:lnTo>
                  <a:lnTo>
                    <a:pt x="62853" y="1010447"/>
                  </a:lnTo>
                  <a:lnTo>
                    <a:pt x="85550" y="1051619"/>
                  </a:lnTo>
                  <a:lnTo>
                    <a:pt x="111739" y="1091269"/>
                  </a:lnTo>
                  <a:lnTo>
                    <a:pt x="141420" y="1129180"/>
                  </a:lnTo>
                  <a:lnTo>
                    <a:pt x="174593" y="1165136"/>
                  </a:lnTo>
                  <a:lnTo>
                    <a:pt x="214661" y="1201761"/>
                  </a:lnTo>
                  <a:lnTo>
                    <a:pt x="257111" y="1234073"/>
                  </a:lnTo>
                  <a:lnTo>
                    <a:pt x="301644" y="1262075"/>
                  </a:lnTo>
                  <a:lnTo>
                    <a:pt x="347962" y="1285766"/>
                  </a:lnTo>
                  <a:lnTo>
                    <a:pt x="395765" y="1305147"/>
                  </a:lnTo>
                  <a:lnTo>
                    <a:pt x="444755" y="1320220"/>
                  </a:lnTo>
                  <a:lnTo>
                    <a:pt x="494632" y="1330985"/>
                  </a:lnTo>
                  <a:lnTo>
                    <a:pt x="545097" y="1337443"/>
                  </a:lnTo>
                  <a:lnTo>
                    <a:pt x="595852" y="1339596"/>
                  </a:lnTo>
                  <a:lnTo>
                    <a:pt x="646644" y="1337443"/>
                  </a:lnTo>
                  <a:lnTo>
                    <a:pt x="697139" y="1330985"/>
                  </a:lnTo>
                  <a:lnTo>
                    <a:pt x="747038" y="1320220"/>
                  </a:lnTo>
                  <a:lnTo>
                    <a:pt x="796043" y="1305147"/>
                  </a:lnTo>
                  <a:lnTo>
                    <a:pt x="843857" y="1285766"/>
                  </a:lnTo>
                  <a:lnTo>
                    <a:pt x="890181" y="1262075"/>
                  </a:lnTo>
                  <a:lnTo>
                    <a:pt x="934718" y="1234073"/>
                  </a:lnTo>
                  <a:lnTo>
                    <a:pt x="977170" y="1201761"/>
                  </a:lnTo>
                  <a:lnTo>
                    <a:pt x="1017238" y="1165136"/>
                  </a:lnTo>
                  <a:lnTo>
                    <a:pt x="1050392" y="1129180"/>
                  </a:lnTo>
                  <a:lnTo>
                    <a:pt x="1080057" y="1091269"/>
                  </a:lnTo>
                  <a:lnTo>
                    <a:pt x="1106232" y="1051619"/>
                  </a:lnTo>
                  <a:lnTo>
                    <a:pt x="1128916" y="1010447"/>
                  </a:lnTo>
                  <a:lnTo>
                    <a:pt x="1148111" y="967972"/>
                  </a:lnTo>
                  <a:lnTo>
                    <a:pt x="1163816" y="924410"/>
                  </a:lnTo>
                  <a:lnTo>
                    <a:pt x="1176031" y="879978"/>
                  </a:lnTo>
                  <a:lnTo>
                    <a:pt x="1184756" y="834894"/>
                  </a:lnTo>
                  <a:lnTo>
                    <a:pt x="1189991" y="789374"/>
                  </a:lnTo>
                  <a:lnTo>
                    <a:pt x="1191736" y="743637"/>
                  </a:lnTo>
                  <a:lnTo>
                    <a:pt x="1189991" y="697899"/>
                  </a:lnTo>
                  <a:lnTo>
                    <a:pt x="1184756" y="652378"/>
                  </a:lnTo>
                  <a:lnTo>
                    <a:pt x="1176031" y="607290"/>
                  </a:lnTo>
                  <a:lnTo>
                    <a:pt x="1163816" y="562853"/>
                  </a:lnTo>
                  <a:lnTo>
                    <a:pt x="1148111" y="519285"/>
                  </a:lnTo>
                  <a:lnTo>
                    <a:pt x="1128916" y="476803"/>
                  </a:lnTo>
                  <a:lnTo>
                    <a:pt x="1106232" y="435623"/>
                  </a:lnTo>
                  <a:lnTo>
                    <a:pt x="1080057" y="395963"/>
                  </a:lnTo>
                  <a:lnTo>
                    <a:pt x="1050392" y="358040"/>
                  </a:lnTo>
                  <a:lnTo>
                    <a:pt x="1017238" y="322072"/>
                  </a:lnTo>
                  <a:lnTo>
                    <a:pt x="979810" y="287701"/>
                  </a:lnTo>
                  <a:lnTo>
                    <a:pt x="940270" y="257159"/>
                  </a:lnTo>
                  <a:lnTo>
                    <a:pt x="898864" y="230426"/>
                  </a:lnTo>
                  <a:lnTo>
                    <a:pt x="855837" y="207486"/>
                  </a:lnTo>
                  <a:lnTo>
                    <a:pt x="811434" y="188320"/>
                  </a:lnTo>
                  <a:lnTo>
                    <a:pt x="765903" y="172910"/>
                  </a:lnTo>
                  <a:lnTo>
                    <a:pt x="719487" y="161239"/>
                  </a:lnTo>
                  <a:lnTo>
                    <a:pt x="672433" y="153288"/>
                  </a:lnTo>
                  <a:lnTo>
                    <a:pt x="595852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26223" y="4831080"/>
              <a:ext cx="909955" cy="911860"/>
            </a:xfrm>
            <a:custGeom>
              <a:avLst/>
              <a:gdLst/>
              <a:ahLst/>
              <a:cxnLst/>
              <a:rect l="l" t="t" r="r" b="b"/>
              <a:pathLst>
                <a:path w="909954" h="911860">
                  <a:moveTo>
                    <a:pt x="454914" y="0"/>
                  </a:moveTo>
                  <a:lnTo>
                    <a:pt x="408407" y="2352"/>
                  </a:lnTo>
                  <a:lnTo>
                    <a:pt x="363243" y="9255"/>
                  </a:lnTo>
                  <a:lnTo>
                    <a:pt x="319649" y="20481"/>
                  </a:lnTo>
                  <a:lnTo>
                    <a:pt x="277856" y="35802"/>
                  </a:lnTo>
                  <a:lnTo>
                    <a:pt x="238090" y="54987"/>
                  </a:lnTo>
                  <a:lnTo>
                    <a:pt x="200583" y="77808"/>
                  </a:lnTo>
                  <a:lnTo>
                    <a:pt x="165561" y="104037"/>
                  </a:lnTo>
                  <a:lnTo>
                    <a:pt x="133254" y="133445"/>
                  </a:lnTo>
                  <a:lnTo>
                    <a:pt x="103891" y="165802"/>
                  </a:lnTo>
                  <a:lnTo>
                    <a:pt x="77701" y="200880"/>
                  </a:lnTo>
                  <a:lnTo>
                    <a:pt x="54912" y="238451"/>
                  </a:lnTo>
                  <a:lnTo>
                    <a:pt x="35754" y="278284"/>
                  </a:lnTo>
                  <a:lnTo>
                    <a:pt x="20455" y="320152"/>
                  </a:lnTo>
                  <a:lnTo>
                    <a:pt x="9243" y="363826"/>
                  </a:lnTo>
                  <a:lnTo>
                    <a:pt x="2349" y="409077"/>
                  </a:lnTo>
                  <a:lnTo>
                    <a:pt x="0" y="455676"/>
                  </a:lnTo>
                  <a:lnTo>
                    <a:pt x="2349" y="502274"/>
                  </a:lnTo>
                  <a:lnTo>
                    <a:pt x="9243" y="547525"/>
                  </a:lnTo>
                  <a:lnTo>
                    <a:pt x="20455" y="591199"/>
                  </a:lnTo>
                  <a:lnTo>
                    <a:pt x="35754" y="633067"/>
                  </a:lnTo>
                  <a:lnTo>
                    <a:pt x="54912" y="672900"/>
                  </a:lnTo>
                  <a:lnTo>
                    <a:pt x="77701" y="710471"/>
                  </a:lnTo>
                  <a:lnTo>
                    <a:pt x="103891" y="745549"/>
                  </a:lnTo>
                  <a:lnTo>
                    <a:pt x="133254" y="777906"/>
                  </a:lnTo>
                  <a:lnTo>
                    <a:pt x="165561" y="807314"/>
                  </a:lnTo>
                  <a:lnTo>
                    <a:pt x="200583" y="833543"/>
                  </a:lnTo>
                  <a:lnTo>
                    <a:pt x="238090" y="856364"/>
                  </a:lnTo>
                  <a:lnTo>
                    <a:pt x="277856" y="875549"/>
                  </a:lnTo>
                  <a:lnTo>
                    <a:pt x="319649" y="890870"/>
                  </a:lnTo>
                  <a:lnTo>
                    <a:pt x="363243" y="902096"/>
                  </a:lnTo>
                  <a:lnTo>
                    <a:pt x="408407" y="908999"/>
                  </a:lnTo>
                  <a:lnTo>
                    <a:pt x="454914" y="911352"/>
                  </a:lnTo>
                  <a:lnTo>
                    <a:pt x="501420" y="908999"/>
                  </a:lnTo>
                  <a:lnTo>
                    <a:pt x="546584" y="902096"/>
                  </a:lnTo>
                  <a:lnTo>
                    <a:pt x="590178" y="890870"/>
                  </a:lnTo>
                  <a:lnTo>
                    <a:pt x="631971" y="875549"/>
                  </a:lnTo>
                  <a:lnTo>
                    <a:pt x="671737" y="856364"/>
                  </a:lnTo>
                  <a:lnTo>
                    <a:pt x="709244" y="833543"/>
                  </a:lnTo>
                  <a:lnTo>
                    <a:pt x="744266" y="807314"/>
                  </a:lnTo>
                  <a:lnTo>
                    <a:pt x="776573" y="777906"/>
                  </a:lnTo>
                  <a:lnTo>
                    <a:pt x="805936" y="745549"/>
                  </a:lnTo>
                  <a:lnTo>
                    <a:pt x="832126" y="710471"/>
                  </a:lnTo>
                  <a:lnTo>
                    <a:pt x="854915" y="672900"/>
                  </a:lnTo>
                  <a:lnTo>
                    <a:pt x="874073" y="633067"/>
                  </a:lnTo>
                  <a:lnTo>
                    <a:pt x="889372" y="591199"/>
                  </a:lnTo>
                  <a:lnTo>
                    <a:pt x="900584" y="547525"/>
                  </a:lnTo>
                  <a:lnTo>
                    <a:pt x="907478" y="502274"/>
                  </a:lnTo>
                  <a:lnTo>
                    <a:pt x="909827" y="455676"/>
                  </a:lnTo>
                  <a:lnTo>
                    <a:pt x="907478" y="409077"/>
                  </a:lnTo>
                  <a:lnTo>
                    <a:pt x="900584" y="363826"/>
                  </a:lnTo>
                  <a:lnTo>
                    <a:pt x="889372" y="320152"/>
                  </a:lnTo>
                  <a:lnTo>
                    <a:pt x="874073" y="278284"/>
                  </a:lnTo>
                  <a:lnTo>
                    <a:pt x="854915" y="238451"/>
                  </a:lnTo>
                  <a:lnTo>
                    <a:pt x="832126" y="200880"/>
                  </a:lnTo>
                  <a:lnTo>
                    <a:pt x="805936" y="165802"/>
                  </a:lnTo>
                  <a:lnTo>
                    <a:pt x="776573" y="133445"/>
                  </a:lnTo>
                  <a:lnTo>
                    <a:pt x="744266" y="104037"/>
                  </a:lnTo>
                  <a:lnTo>
                    <a:pt x="709244" y="77808"/>
                  </a:lnTo>
                  <a:lnTo>
                    <a:pt x="671737" y="54987"/>
                  </a:lnTo>
                  <a:lnTo>
                    <a:pt x="631971" y="35802"/>
                  </a:lnTo>
                  <a:lnTo>
                    <a:pt x="590178" y="20481"/>
                  </a:lnTo>
                  <a:lnTo>
                    <a:pt x="546584" y="9255"/>
                  </a:lnTo>
                  <a:lnTo>
                    <a:pt x="501420" y="2352"/>
                  </a:lnTo>
                  <a:lnTo>
                    <a:pt x="454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53185" y="4982832"/>
              <a:ext cx="428625" cy="610870"/>
            </a:xfrm>
            <a:custGeom>
              <a:avLst/>
              <a:gdLst/>
              <a:ahLst/>
              <a:cxnLst/>
              <a:rect l="l" t="t" r="r" b="b"/>
              <a:pathLst>
                <a:path w="428625" h="610870">
                  <a:moveTo>
                    <a:pt x="45885" y="1549"/>
                  </a:moveTo>
                  <a:lnTo>
                    <a:pt x="0" y="1549"/>
                  </a:lnTo>
                  <a:lnTo>
                    <a:pt x="0" y="610273"/>
                  </a:lnTo>
                  <a:lnTo>
                    <a:pt x="45885" y="610273"/>
                  </a:lnTo>
                  <a:lnTo>
                    <a:pt x="45885" y="1549"/>
                  </a:lnTo>
                  <a:close/>
                </a:path>
                <a:path w="428625" h="610870">
                  <a:moveTo>
                    <a:pt x="428294" y="30518"/>
                  </a:moveTo>
                  <a:lnTo>
                    <a:pt x="425881" y="18669"/>
                  </a:lnTo>
                  <a:lnTo>
                    <a:pt x="419303" y="8966"/>
                  </a:lnTo>
                  <a:lnTo>
                    <a:pt x="409575" y="2413"/>
                  </a:lnTo>
                  <a:lnTo>
                    <a:pt x="397700" y="0"/>
                  </a:lnTo>
                  <a:lnTo>
                    <a:pt x="359460" y="190"/>
                  </a:lnTo>
                  <a:lnTo>
                    <a:pt x="359460" y="183095"/>
                  </a:lnTo>
                  <a:lnTo>
                    <a:pt x="359460" y="228866"/>
                  </a:lnTo>
                  <a:lnTo>
                    <a:pt x="313575" y="228866"/>
                  </a:lnTo>
                  <a:lnTo>
                    <a:pt x="313575" y="274637"/>
                  </a:lnTo>
                  <a:lnTo>
                    <a:pt x="313575" y="305142"/>
                  </a:lnTo>
                  <a:lnTo>
                    <a:pt x="195021" y="305142"/>
                  </a:lnTo>
                  <a:lnTo>
                    <a:pt x="195021" y="274637"/>
                  </a:lnTo>
                  <a:lnTo>
                    <a:pt x="313575" y="274637"/>
                  </a:lnTo>
                  <a:lnTo>
                    <a:pt x="313575" y="228866"/>
                  </a:lnTo>
                  <a:lnTo>
                    <a:pt x="145313" y="228866"/>
                  </a:lnTo>
                  <a:lnTo>
                    <a:pt x="145313" y="183095"/>
                  </a:lnTo>
                  <a:lnTo>
                    <a:pt x="359460" y="183095"/>
                  </a:lnTo>
                  <a:lnTo>
                    <a:pt x="359460" y="190"/>
                  </a:lnTo>
                  <a:lnTo>
                    <a:pt x="76479" y="1524"/>
                  </a:lnTo>
                  <a:lnTo>
                    <a:pt x="76479" y="610273"/>
                  </a:lnTo>
                  <a:lnTo>
                    <a:pt x="397700" y="610273"/>
                  </a:lnTo>
                  <a:lnTo>
                    <a:pt x="409575" y="607860"/>
                  </a:lnTo>
                  <a:lnTo>
                    <a:pt x="419303" y="601306"/>
                  </a:lnTo>
                  <a:lnTo>
                    <a:pt x="425881" y="591604"/>
                  </a:lnTo>
                  <a:lnTo>
                    <a:pt x="428294" y="579755"/>
                  </a:lnTo>
                  <a:lnTo>
                    <a:pt x="428294" y="305142"/>
                  </a:lnTo>
                  <a:lnTo>
                    <a:pt x="428294" y="274637"/>
                  </a:lnTo>
                  <a:lnTo>
                    <a:pt x="428294" y="228866"/>
                  </a:lnTo>
                  <a:lnTo>
                    <a:pt x="428294" y="183095"/>
                  </a:lnTo>
                  <a:lnTo>
                    <a:pt x="428294" y="30518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16366" y="2022203"/>
            <a:ext cx="2071949" cy="323901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6899147" y="1796795"/>
            <a:ext cx="1191895" cy="1338580"/>
            <a:chOff x="6899147" y="1796795"/>
            <a:chExt cx="1191895" cy="1338580"/>
          </a:xfrm>
        </p:grpSpPr>
        <p:sp>
          <p:nvSpPr>
            <p:cNvPr id="22" name="object 22"/>
            <p:cNvSpPr/>
            <p:nvPr/>
          </p:nvSpPr>
          <p:spPr>
            <a:xfrm>
              <a:off x="6899147" y="1796795"/>
              <a:ext cx="1191895" cy="1338580"/>
            </a:xfrm>
            <a:custGeom>
              <a:avLst/>
              <a:gdLst/>
              <a:ahLst/>
              <a:cxnLst/>
              <a:rect l="l" t="t" r="r" b="b"/>
              <a:pathLst>
                <a:path w="1191895" h="1338580">
                  <a:moveTo>
                    <a:pt x="595883" y="0"/>
                  </a:moveTo>
                  <a:lnTo>
                    <a:pt x="545091" y="2149"/>
                  </a:lnTo>
                  <a:lnTo>
                    <a:pt x="494596" y="8599"/>
                  </a:lnTo>
                  <a:lnTo>
                    <a:pt x="444697" y="19351"/>
                  </a:lnTo>
                  <a:lnTo>
                    <a:pt x="395692" y="34404"/>
                  </a:lnTo>
                  <a:lnTo>
                    <a:pt x="347878" y="53761"/>
                  </a:lnTo>
                  <a:lnTo>
                    <a:pt x="301554" y="77422"/>
                  </a:lnTo>
                  <a:lnTo>
                    <a:pt x="257017" y="105389"/>
                  </a:lnTo>
                  <a:lnTo>
                    <a:pt x="214566" y="137663"/>
                  </a:lnTo>
                  <a:lnTo>
                    <a:pt x="174498" y="174243"/>
                  </a:lnTo>
                  <a:lnTo>
                    <a:pt x="141343" y="210172"/>
                  </a:lnTo>
                  <a:lnTo>
                    <a:pt x="111678" y="248051"/>
                  </a:lnTo>
                  <a:lnTo>
                    <a:pt x="85504" y="287665"/>
                  </a:lnTo>
                  <a:lnTo>
                    <a:pt x="62819" y="328795"/>
                  </a:lnTo>
                  <a:lnTo>
                    <a:pt x="43624" y="371226"/>
                  </a:lnTo>
                  <a:lnTo>
                    <a:pt x="27919" y="414741"/>
                  </a:lnTo>
                  <a:lnTo>
                    <a:pt x="15704" y="459122"/>
                  </a:lnTo>
                  <a:lnTo>
                    <a:pt x="6979" y="504153"/>
                  </a:lnTo>
                  <a:lnTo>
                    <a:pt x="1744" y="549617"/>
                  </a:lnTo>
                  <a:lnTo>
                    <a:pt x="0" y="595296"/>
                  </a:lnTo>
                  <a:lnTo>
                    <a:pt x="1744" y="640975"/>
                  </a:lnTo>
                  <a:lnTo>
                    <a:pt x="6979" y="686436"/>
                  </a:lnTo>
                  <a:lnTo>
                    <a:pt x="15704" y="731462"/>
                  </a:lnTo>
                  <a:lnTo>
                    <a:pt x="27919" y="775836"/>
                  </a:lnTo>
                  <a:lnTo>
                    <a:pt x="43624" y="819342"/>
                  </a:lnTo>
                  <a:lnTo>
                    <a:pt x="62819" y="861763"/>
                  </a:lnTo>
                  <a:lnTo>
                    <a:pt x="85504" y="902881"/>
                  </a:lnTo>
                  <a:lnTo>
                    <a:pt x="111678" y="942480"/>
                  </a:lnTo>
                  <a:lnTo>
                    <a:pt x="141343" y="980343"/>
                  </a:lnTo>
                  <a:lnTo>
                    <a:pt x="174498" y="1016253"/>
                  </a:lnTo>
                  <a:lnTo>
                    <a:pt x="211926" y="1050624"/>
                  </a:lnTo>
                  <a:lnTo>
                    <a:pt x="251465" y="1081166"/>
                  </a:lnTo>
                  <a:lnTo>
                    <a:pt x="292872" y="1107899"/>
                  </a:lnTo>
                  <a:lnTo>
                    <a:pt x="335899" y="1130839"/>
                  </a:lnTo>
                  <a:lnTo>
                    <a:pt x="380301" y="1150005"/>
                  </a:lnTo>
                  <a:lnTo>
                    <a:pt x="425832" y="1165415"/>
                  </a:lnTo>
                  <a:lnTo>
                    <a:pt x="472248" y="1177086"/>
                  </a:lnTo>
                  <a:lnTo>
                    <a:pt x="519302" y="1185037"/>
                  </a:lnTo>
                  <a:lnTo>
                    <a:pt x="595883" y="1338071"/>
                  </a:lnTo>
                  <a:lnTo>
                    <a:pt x="672465" y="1185037"/>
                  </a:lnTo>
                  <a:lnTo>
                    <a:pt x="719477" y="1177086"/>
                  </a:lnTo>
                  <a:lnTo>
                    <a:pt x="765861" y="1165415"/>
                  </a:lnTo>
                  <a:lnTo>
                    <a:pt x="811370" y="1150005"/>
                  </a:lnTo>
                  <a:lnTo>
                    <a:pt x="855757" y="1130839"/>
                  </a:lnTo>
                  <a:lnTo>
                    <a:pt x="898775" y="1107899"/>
                  </a:lnTo>
                  <a:lnTo>
                    <a:pt x="940177" y="1081166"/>
                  </a:lnTo>
                  <a:lnTo>
                    <a:pt x="979715" y="1050624"/>
                  </a:lnTo>
                  <a:lnTo>
                    <a:pt x="1017143" y="1016253"/>
                  </a:lnTo>
                  <a:lnTo>
                    <a:pt x="1050315" y="980343"/>
                  </a:lnTo>
                  <a:lnTo>
                    <a:pt x="1079996" y="942480"/>
                  </a:lnTo>
                  <a:lnTo>
                    <a:pt x="1106185" y="902881"/>
                  </a:lnTo>
                  <a:lnTo>
                    <a:pt x="1128882" y="861763"/>
                  </a:lnTo>
                  <a:lnTo>
                    <a:pt x="1148087" y="819342"/>
                  </a:lnTo>
                  <a:lnTo>
                    <a:pt x="1163801" y="775836"/>
                  </a:lnTo>
                  <a:lnTo>
                    <a:pt x="1176022" y="731462"/>
                  </a:lnTo>
                  <a:lnTo>
                    <a:pt x="1184752" y="686436"/>
                  </a:lnTo>
                  <a:lnTo>
                    <a:pt x="1189990" y="640975"/>
                  </a:lnTo>
                  <a:lnTo>
                    <a:pt x="1191736" y="595296"/>
                  </a:lnTo>
                  <a:lnTo>
                    <a:pt x="1189990" y="549617"/>
                  </a:lnTo>
                  <a:lnTo>
                    <a:pt x="1184752" y="504153"/>
                  </a:lnTo>
                  <a:lnTo>
                    <a:pt x="1176022" y="459122"/>
                  </a:lnTo>
                  <a:lnTo>
                    <a:pt x="1163801" y="414741"/>
                  </a:lnTo>
                  <a:lnTo>
                    <a:pt x="1148087" y="371226"/>
                  </a:lnTo>
                  <a:lnTo>
                    <a:pt x="1128882" y="328795"/>
                  </a:lnTo>
                  <a:lnTo>
                    <a:pt x="1106185" y="287665"/>
                  </a:lnTo>
                  <a:lnTo>
                    <a:pt x="1079996" y="248051"/>
                  </a:lnTo>
                  <a:lnTo>
                    <a:pt x="1050315" y="210172"/>
                  </a:lnTo>
                  <a:lnTo>
                    <a:pt x="1017143" y="174243"/>
                  </a:lnTo>
                  <a:lnTo>
                    <a:pt x="977074" y="137663"/>
                  </a:lnTo>
                  <a:lnTo>
                    <a:pt x="934624" y="105389"/>
                  </a:lnTo>
                  <a:lnTo>
                    <a:pt x="890091" y="77422"/>
                  </a:lnTo>
                  <a:lnTo>
                    <a:pt x="843773" y="53761"/>
                  </a:lnTo>
                  <a:lnTo>
                    <a:pt x="795970" y="34404"/>
                  </a:lnTo>
                  <a:lnTo>
                    <a:pt x="746981" y="19351"/>
                  </a:lnTo>
                  <a:lnTo>
                    <a:pt x="697104" y="8599"/>
                  </a:lnTo>
                  <a:lnTo>
                    <a:pt x="646638" y="2149"/>
                  </a:lnTo>
                  <a:lnTo>
                    <a:pt x="595883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39355" y="1937003"/>
              <a:ext cx="909955" cy="909955"/>
            </a:xfrm>
            <a:custGeom>
              <a:avLst/>
              <a:gdLst/>
              <a:ahLst/>
              <a:cxnLst/>
              <a:rect l="l" t="t" r="r" b="b"/>
              <a:pathLst>
                <a:path w="909954" h="909955">
                  <a:moveTo>
                    <a:pt x="454914" y="0"/>
                  </a:moveTo>
                  <a:lnTo>
                    <a:pt x="408407" y="2349"/>
                  </a:lnTo>
                  <a:lnTo>
                    <a:pt x="363243" y="9243"/>
                  </a:lnTo>
                  <a:lnTo>
                    <a:pt x="319649" y="20455"/>
                  </a:lnTo>
                  <a:lnTo>
                    <a:pt x="277856" y="35754"/>
                  </a:lnTo>
                  <a:lnTo>
                    <a:pt x="238090" y="54912"/>
                  </a:lnTo>
                  <a:lnTo>
                    <a:pt x="200583" y="77701"/>
                  </a:lnTo>
                  <a:lnTo>
                    <a:pt x="165561" y="103891"/>
                  </a:lnTo>
                  <a:lnTo>
                    <a:pt x="133254" y="133254"/>
                  </a:lnTo>
                  <a:lnTo>
                    <a:pt x="103891" y="165561"/>
                  </a:lnTo>
                  <a:lnTo>
                    <a:pt x="77701" y="200583"/>
                  </a:lnTo>
                  <a:lnTo>
                    <a:pt x="54912" y="238090"/>
                  </a:lnTo>
                  <a:lnTo>
                    <a:pt x="35754" y="277856"/>
                  </a:lnTo>
                  <a:lnTo>
                    <a:pt x="20455" y="319649"/>
                  </a:lnTo>
                  <a:lnTo>
                    <a:pt x="9243" y="363243"/>
                  </a:lnTo>
                  <a:lnTo>
                    <a:pt x="2349" y="408407"/>
                  </a:lnTo>
                  <a:lnTo>
                    <a:pt x="0" y="454913"/>
                  </a:lnTo>
                  <a:lnTo>
                    <a:pt x="2349" y="501420"/>
                  </a:lnTo>
                  <a:lnTo>
                    <a:pt x="9243" y="546584"/>
                  </a:lnTo>
                  <a:lnTo>
                    <a:pt x="20455" y="590178"/>
                  </a:lnTo>
                  <a:lnTo>
                    <a:pt x="35754" y="631971"/>
                  </a:lnTo>
                  <a:lnTo>
                    <a:pt x="54912" y="671737"/>
                  </a:lnTo>
                  <a:lnTo>
                    <a:pt x="77701" y="709244"/>
                  </a:lnTo>
                  <a:lnTo>
                    <a:pt x="103891" y="744266"/>
                  </a:lnTo>
                  <a:lnTo>
                    <a:pt x="133254" y="776573"/>
                  </a:lnTo>
                  <a:lnTo>
                    <a:pt x="165561" y="805936"/>
                  </a:lnTo>
                  <a:lnTo>
                    <a:pt x="200583" y="832126"/>
                  </a:lnTo>
                  <a:lnTo>
                    <a:pt x="238090" y="854915"/>
                  </a:lnTo>
                  <a:lnTo>
                    <a:pt x="277856" y="874073"/>
                  </a:lnTo>
                  <a:lnTo>
                    <a:pt x="319649" y="889372"/>
                  </a:lnTo>
                  <a:lnTo>
                    <a:pt x="363243" y="900584"/>
                  </a:lnTo>
                  <a:lnTo>
                    <a:pt x="408407" y="907478"/>
                  </a:lnTo>
                  <a:lnTo>
                    <a:pt x="454914" y="909828"/>
                  </a:lnTo>
                  <a:lnTo>
                    <a:pt x="501420" y="907478"/>
                  </a:lnTo>
                  <a:lnTo>
                    <a:pt x="546584" y="900584"/>
                  </a:lnTo>
                  <a:lnTo>
                    <a:pt x="590178" y="889372"/>
                  </a:lnTo>
                  <a:lnTo>
                    <a:pt x="631971" y="874073"/>
                  </a:lnTo>
                  <a:lnTo>
                    <a:pt x="671737" y="854915"/>
                  </a:lnTo>
                  <a:lnTo>
                    <a:pt x="709244" y="832126"/>
                  </a:lnTo>
                  <a:lnTo>
                    <a:pt x="744266" y="805936"/>
                  </a:lnTo>
                  <a:lnTo>
                    <a:pt x="776573" y="776573"/>
                  </a:lnTo>
                  <a:lnTo>
                    <a:pt x="805936" y="744266"/>
                  </a:lnTo>
                  <a:lnTo>
                    <a:pt x="832126" y="709244"/>
                  </a:lnTo>
                  <a:lnTo>
                    <a:pt x="854915" y="671737"/>
                  </a:lnTo>
                  <a:lnTo>
                    <a:pt x="874073" y="631971"/>
                  </a:lnTo>
                  <a:lnTo>
                    <a:pt x="889372" y="590178"/>
                  </a:lnTo>
                  <a:lnTo>
                    <a:pt x="900584" y="546584"/>
                  </a:lnTo>
                  <a:lnTo>
                    <a:pt x="907478" y="501420"/>
                  </a:lnTo>
                  <a:lnTo>
                    <a:pt x="909827" y="454913"/>
                  </a:lnTo>
                  <a:lnTo>
                    <a:pt x="907478" y="408407"/>
                  </a:lnTo>
                  <a:lnTo>
                    <a:pt x="900584" y="363243"/>
                  </a:lnTo>
                  <a:lnTo>
                    <a:pt x="889372" y="319649"/>
                  </a:lnTo>
                  <a:lnTo>
                    <a:pt x="874073" y="277856"/>
                  </a:lnTo>
                  <a:lnTo>
                    <a:pt x="854915" y="238090"/>
                  </a:lnTo>
                  <a:lnTo>
                    <a:pt x="832126" y="200583"/>
                  </a:lnTo>
                  <a:lnTo>
                    <a:pt x="805936" y="165561"/>
                  </a:lnTo>
                  <a:lnTo>
                    <a:pt x="776573" y="133254"/>
                  </a:lnTo>
                  <a:lnTo>
                    <a:pt x="744266" y="103891"/>
                  </a:lnTo>
                  <a:lnTo>
                    <a:pt x="709244" y="77701"/>
                  </a:lnTo>
                  <a:lnTo>
                    <a:pt x="671737" y="54912"/>
                  </a:lnTo>
                  <a:lnTo>
                    <a:pt x="631971" y="35754"/>
                  </a:lnTo>
                  <a:lnTo>
                    <a:pt x="590178" y="20455"/>
                  </a:lnTo>
                  <a:lnTo>
                    <a:pt x="546584" y="9243"/>
                  </a:lnTo>
                  <a:lnTo>
                    <a:pt x="501420" y="2349"/>
                  </a:lnTo>
                  <a:lnTo>
                    <a:pt x="454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59294" y="2075636"/>
              <a:ext cx="539115" cy="652780"/>
            </a:xfrm>
            <a:custGeom>
              <a:avLst/>
              <a:gdLst/>
              <a:ahLst/>
              <a:cxnLst/>
              <a:rect l="l" t="t" r="r" b="b"/>
              <a:pathLst>
                <a:path w="539115" h="652780">
                  <a:moveTo>
                    <a:pt x="351891" y="456615"/>
                  </a:moveTo>
                  <a:lnTo>
                    <a:pt x="315544" y="438416"/>
                  </a:lnTo>
                  <a:lnTo>
                    <a:pt x="312902" y="429882"/>
                  </a:lnTo>
                  <a:lnTo>
                    <a:pt x="309867" y="421665"/>
                  </a:lnTo>
                  <a:lnTo>
                    <a:pt x="307035" y="415251"/>
                  </a:lnTo>
                  <a:lnTo>
                    <a:pt x="306374" y="413753"/>
                  </a:lnTo>
                  <a:lnTo>
                    <a:pt x="302336" y="406158"/>
                  </a:lnTo>
                  <a:lnTo>
                    <a:pt x="315544" y="367284"/>
                  </a:lnTo>
                  <a:lnTo>
                    <a:pt x="299034" y="350735"/>
                  </a:lnTo>
                  <a:lnTo>
                    <a:pt x="285813" y="337502"/>
                  </a:lnTo>
                  <a:lnTo>
                    <a:pt x="246989" y="350735"/>
                  </a:lnTo>
                  <a:lnTo>
                    <a:pt x="239280" y="346697"/>
                  </a:lnTo>
                  <a:lnTo>
                    <a:pt x="237896" y="346100"/>
                  </a:lnTo>
                  <a:lnTo>
                    <a:pt x="237896" y="477291"/>
                  </a:lnTo>
                  <a:lnTo>
                    <a:pt x="233095" y="501294"/>
                  </a:lnTo>
                  <a:lnTo>
                    <a:pt x="219938" y="521030"/>
                  </a:lnTo>
                  <a:lnTo>
                    <a:pt x="200266" y="534403"/>
                  </a:lnTo>
                  <a:lnTo>
                    <a:pt x="175945" y="539330"/>
                  </a:lnTo>
                  <a:lnTo>
                    <a:pt x="151625" y="534403"/>
                  </a:lnTo>
                  <a:lnTo>
                    <a:pt x="131965" y="521030"/>
                  </a:lnTo>
                  <a:lnTo>
                    <a:pt x="118795" y="501294"/>
                  </a:lnTo>
                  <a:lnTo>
                    <a:pt x="113995" y="477291"/>
                  </a:lnTo>
                  <a:lnTo>
                    <a:pt x="118910" y="452945"/>
                  </a:lnTo>
                  <a:lnTo>
                    <a:pt x="132270" y="433247"/>
                  </a:lnTo>
                  <a:lnTo>
                    <a:pt x="151980" y="420065"/>
                  </a:lnTo>
                  <a:lnTo>
                    <a:pt x="175945" y="415251"/>
                  </a:lnTo>
                  <a:lnTo>
                    <a:pt x="200266" y="420179"/>
                  </a:lnTo>
                  <a:lnTo>
                    <a:pt x="219938" y="433552"/>
                  </a:lnTo>
                  <a:lnTo>
                    <a:pt x="233095" y="453288"/>
                  </a:lnTo>
                  <a:lnTo>
                    <a:pt x="237896" y="477291"/>
                  </a:lnTo>
                  <a:lnTo>
                    <a:pt x="237896" y="346100"/>
                  </a:lnTo>
                  <a:lnTo>
                    <a:pt x="231190" y="343192"/>
                  </a:lnTo>
                  <a:lnTo>
                    <a:pt x="222948" y="340156"/>
                  </a:lnTo>
                  <a:lnTo>
                    <a:pt x="214769" y="337502"/>
                  </a:lnTo>
                  <a:lnTo>
                    <a:pt x="196596" y="301104"/>
                  </a:lnTo>
                  <a:lnTo>
                    <a:pt x="155295" y="301104"/>
                  </a:lnTo>
                  <a:lnTo>
                    <a:pt x="137121" y="337502"/>
                  </a:lnTo>
                  <a:lnTo>
                    <a:pt x="128600" y="340156"/>
                  </a:lnTo>
                  <a:lnTo>
                    <a:pt x="120396" y="343192"/>
                  </a:lnTo>
                  <a:lnTo>
                    <a:pt x="112496" y="346697"/>
                  </a:lnTo>
                  <a:lnTo>
                    <a:pt x="104902" y="350735"/>
                  </a:lnTo>
                  <a:lnTo>
                    <a:pt x="66078" y="337502"/>
                  </a:lnTo>
                  <a:lnTo>
                    <a:pt x="37172" y="366458"/>
                  </a:lnTo>
                  <a:lnTo>
                    <a:pt x="49568" y="405333"/>
                  </a:lnTo>
                  <a:lnTo>
                    <a:pt x="45516" y="413042"/>
                  </a:lnTo>
                  <a:lnTo>
                    <a:pt x="42024" y="421144"/>
                  </a:lnTo>
                  <a:lnTo>
                    <a:pt x="38989" y="429412"/>
                  </a:lnTo>
                  <a:lnTo>
                    <a:pt x="36347" y="437591"/>
                  </a:lnTo>
                  <a:lnTo>
                    <a:pt x="0" y="455790"/>
                  </a:lnTo>
                  <a:lnTo>
                    <a:pt x="0" y="497141"/>
                  </a:lnTo>
                  <a:lnTo>
                    <a:pt x="36347" y="515340"/>
                  </a:lnTo>
                  <a:lnTo>
                    <a:pt x="38989" y="523875"/>
                  </a:lnTo>
                  <a:lnTo>
                    <a:pt x="42024" y="532091"/>
                  </a:lnTo>
                  <a:lnTo>
                    <a:pt x="45516" y="540004"/>
                  </a:lnTo>
                  <a:lnTo>
                    <a:pt x="49568" y="547598"/>
                  </a:lnTo>
                  <a:lnTo>
                    <a:pt x="37172" y="586473"/>
                  </a:lnTo>
                  <a:lnTo>
                    <a:pt x="66078" y="615429"/>
                  </a:lnTo>
                  <a:lnTo>
                    <a:pt x="104902" y="603021"/>
                  </a:lnTo>
                  <a:lnTo>
                    <a:pt x="112496" y="607060"/>
                  </a:lnTo>
                  <a:lnTo>
                    <a:pt x="120396" y="610565"/>
                  </a:lnTo>
                  <a:lnTo>
                    <a:pt x="128600" y="613600"/>
                  </a:lnTo>
                  <a:lnTo>
                    <a:pt x="137121" y="616254"/>
                  </a:lnTo>
                  <a:lnTo>
                    <a:pt x="155295" y="652653"/>
                  </a:lnTo>
                  <a:lnTo>
                    <a:pt x="196596" y="652653"/>
                  </a:lnTo>
                  <a:lnTo>
                    <a:pt x="214769" y="616254"/>
                  </a:lnTo>
                  <a:lnTo>
                    <a:pt x="223291" y="613600"/>
                  </a:lnTo>
                  <a:lnTo>
                    <a:pt x="231495" y="610565"/>
                  </a:lnTo>
                  <a:lnTo>
                    <a:pt x="239395" y="607072"/>
                  </a:lnTo>
                  <a:lnTo>
                    <a:pt x="246989" y="603021"/>
                  </a:lnTo>
                  <a:lnTo>
                    <a:pt x="285813" y="616254"/>
                  </a:lnTo>
                  <a:lnTo>
                    <a:pt x="298665" y="603021"/>
                  </a:lnTo>
                  <a:lnTo>
                    <a:pt x="314718" y="586473"/>
                  </a:lnTo>
                  <a:lnTo>
                    <a:pt x="302336" y="548424"/>
                  </a:lnTo>
                  <a:lnTo>
                    <a:pt x="306374" y="540829"/>
                  </a:lnTo>
                  <a:lnTo>
                    <a:pt x="307035" y="539330"/>
                  </a:lnTo>
                  <a:lnTo>
                    <a:pt x="309867" y="532917"/>
                  </a:lnTo>
                  <a:lnTo>
                    <a:pt x="312902" y="524700"/>
                  </a:lnTo>
                  <a:lnTo>
                    <a:pt x="315556" y="516166"/>
                  </a:lnTo>
                  <a:lnTo>
                    <a:pt x="351891" y="497967"/>
                  </a:lnTo>
                  <a:lnTo>
                    <a:pt x="351891" y="456615"/>
                  </a:lnTo>
                  <a:close/>
                </a:path>
                <a:path w="539115" h="652780">
                  <a:moveTo>
                    <a:pt x="538581" y="155524"/>
                  </a:moveTo>
                  <a:lnTo>
                    <a:pt x="502234" y="137325"/>
                  </a:lnTo>
                  <a:lnTo>
                    <a:pt x="499592" y="128803"/>
                  </a:lnTo>
                  <a:lnTo>
                    <a:pt x="496557" y="120586"/>
                  </a:lnTo>
                  <a:lnTo>
                    <a:pt x="493725" y="114173"/>
                  </a:lnTo>
                  <a:lnTo>
                    <a:pt x="493064" y="112674"/>
                  </a:lnTo>
                  <a:lnTo>
                    <a:pt x="489026" y="105067"/>
                  </a:lnTo>
                  <a:lnTo>
                    <a:pt x="502234" y="66192"/>
                  </a:lnTo>
                  <a:lnTo>
                    <a:pt x="485724" y="49657"/>
                  </a:lnTo>
                  <a:lnTo>
                    <a:pt x="472503" y="36398"/>
                  </a:lnTo>
                  <a:lnTo>
                    <a:pt x="433679" y="49657"/>
                  </a:lnTo>
                  <a:lnTo>
                    <a:pt x="426085" y="45605"/>
                  </a:lnTo>
                  <a:lnTo>
                    <a:pt x="424586" y="44945"/>
                  </a:lnTo>
                  <a:lnTo>
                    <a:pt x="424586" y="176212"/>
                  </a:lnTo>
                  <a:lnTo>
                    <a:pt x="419671" y="200202"/>
                  </a:lnTo>
                  <a:lnTo>
                    <a:pt x="406311" y="219938"/>
                  </a:lnTo>
                  <a:lnTo>
                    <a:pt x="386600" y="233324"/>
                  </a:lnTo>
                  <a:lnTo>
                    <a:pt x="362635" y="238239"/>
                  </a:lnTo>
                  <a:lnTo>
                    <a:pt x="338315" y="233324"/>
                  </a:lnTo>
                  <a:lnTo>
                    <a:pt x="318643" y="219938"/>
                  </a:lnTo>
                  <a:lnTo>
                    <a:pt x="305485" y="200202"/>
                  </a:lnTo>
                  <a:lnTo>
                    <a:pt x="300685" y="176212"/>
                  </a:lnTo>
                  <a:lnTo>
                    <a:pt x="305600" y="152209"/>
                  </a:lnTo>
                  <a:lnTo>
                    <a:pt x="338670" y="119100"/>
                  </a:lnTo>
                  <a:lnTo>
                    <a:pt x="386956" y="119100"/>
                  </a:lnTo>
                  <a:lnTo>
                    <a:pt x="419785" y="152209"/>
                  </a:lnTo>
                  <a:lnTo>
                    <a:pt x="424586" y="176212"/>
                  </a:lnTo>
                  <a:lnTo>
                    <a:pt x="424586" y="44945"/>
                  </a:lnTo>
                  <a:lnTo>
                    <a:pt x="418185" y="42100"/>
                  </a:lnTo>
                  <a:lnTo>
                    <a:pt x="409981" y="39052"/>
                  </a:lnTo>
                  <a:lnTo>
                    <a:pt x="401459" y="36398"/>
                  </a:lnTo>
                  <a:lnTo>
                    <a:pt x="383286" y="0"/>
                  </a:lnTo>
                  <a:lnTo>
                    <a:pt x="341985" y="0"/>
                  </a:lnTo>
                  <a:lnTo>
                    <a:pt x="323811" y="36398"/>
                  </a:lnTo>
                  <a:lnTo>
                    <a:pt x="315290" y="39052"/>
                  </a:lnTo>
                  <a:lnTo>
                    <a:pt x="307086" y="42100"/>
                  </a:lnTo>
                  <a:lnTo>
                    <a:pt x="299186" y="45605"/>
                  </a:lnTo>
                  <a:lnTo>
                    <a:pt x="291592" y="49657"/>
                  </a:lnTo>
                  <a:lnTo>
                    <a:pt x="252768" y="36398"/>
                  </a:lnTo>
                  <a:lnTo>
                    <a:pt x="223037" y="66192"/>
                  </a:lnTo>
                  <a:lnTo>
                    <a:pt x="236245" y="105067"/>
                  </a:lnTo>
                  <a:lnTo>
                    <a:pt x="232206" y="112674"/>
                  </a:lnTo>
                  <a:lnTo>
                    <a:pt x="228714" y="120586"/>
                  </a:lnTo>
                  <a:lnTo>
                    <a:pt x="225679" y="128803"/>
                  </a:lnTo>
                  <a:lnTo>
                    <a:pt x="223037" y="137325"/>
                  </a:lnTo>
                  <a:lnTo>
                    <a:pt x="186690" y="155524"/>
                  </a:lnTo>
                  <a:lnTo>
                    <a:pt x="186690" y="196888"/>
                  </a:lnTo>
                  <a:lnTo>
                    <a:pt x="223037" y="215087"/>
                  </a:lnTo>
                  <a:lnTo>
                    <a:pt x="225679" y="223608"/>
                  </a:lnTo>
                  <a:lnTo>
                    <a:pt x="228714" y="231838"/>
                  </a:lnTo>
                  <a:lnTo>
                    <a:pt x="232206" y="239737"/>
                  </a:lnTo>
                  <a:lnTo>
                    <a:pt x="236245" y="247345"/>
                  </a:lnTo>
                  <a:lnTo>
                    <a:pt x="223037" y="286219"/>
                  </a:lnTo>
                  <a:lnTo>
                    <a:pt x="251942" y="315175"/>
                  </a:lnTo>
                  <a:lnTo>
                    <a:pt x="290766" y="301929"/>
                  </a:lnTo>
                  <a:lnTo>
                    <a:pt x="298361" y="305981"/>
                  </a:lnTo>
                  <a:lnTo>
                    <a:pt x="306260" y="309486"/>
                  </a:lnTo>
                  <a:lnTo>
                    <a:pt x="314464" y="312521"/>
                  </a:lnTo>
                  <a:lnTo>
                    <a:pt x="322986" y="315175"/>
                  </a:lnTo>
                  <a:lnTo>
                    <a:pt x="341160" y="351561"/>
                  </a:lnTo>
                  <a:lnTo>
                    <a:pt x="382460" y="351561"/>
                  </a:lnTo>
                  <a:lnTo>
                    <a:pt x="400634" y="315175"/>
                  </a:lnTo>
                  <a:lnTo>
                    <a:pt x="409155" y="312521"/>
                  </a:lnTo>
                  <a:lnTo>
                    <a:pt x="417360" y="309486"/>
                  </a:lnTo>
                  <a:lnTo>
                    <a:pt x="425259" y="305981"/>
                  </a:lnTo>
                  <a:lnTo>
                    <a:pt x="432854" y="301929"/>
                  </a:lnTo>
                  <a:lnTo>
                    <a:pt x="471678" y="315175"/>
                  </a:lnTo>
                  <a:lnTo>
                    <a:pt x="485267" y="301929"/>
                  </a:lnTo>
                  <a:lnTo>
                    <a:pt x="501408" y="286219"/>
                  </a:lnTo>
                  <a:lnTo>
                    <a:pt x="488200" y="247345"/>
                  </a:lnTo>
                  <a:lnTo>
                    <a:pt x="502234" y="215087"/>
                  </a:lnTo>
                  <a:lnTo>
                    <a:pt x="538581" y="196888"/>
                  </a:lnTo>
                  <a:lnTo>
                    <a:pt x="538581" y="155524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687067" y="4844796"/>
            <a:ext cx="1819910" cy="277495"/>
          </a:xfrm>
          <a:custGeom>
            <a:avLst/>
            <a:gdLst/>
            <a:ahLst/>
            <a:cxnLst/>
            <a:rect l="l" t="t" r="r" b="b"/>
            <a:pathLst>
              <a:path w="1819910" h="277495">
                <a:moveTo>
                  <a:pt x="1681226" y="0"/>
                </a:moveTo>
                <a:lnTo>
                  <a:pt x="138430" y="0"/>
                </a:lnTo>
                <a:lnTo>
                  <a:pt x="97289" y="6234"/>
                </a:lnTo>
                <a:lnTo>
                  <a:pt x="61055" y="23685"/>
                </a:lnTo>
                <a:lnTo>
                  <a:pt x="31630" y="50470"/>
                </a:lnTo>
                <a:lnTo>
                  <a:pt x="10921" y="84708"/>
                </a:lnTo>
                <a:lnTo>
                  <a:pt x="0" y="138683"/>
                </a:lnTo>
                <a:lnTo>
                  <a:pt x="10921" y="192658"/>
                </a:lnTo>
                <a:lnTo>
                  <a:pt x="31630" y="226897"/>
                </a:lnTo>
                <a:lnTo>
                  <a:pt x="61055" y="253682"/>
                </a:lnTo>
                <a:lnTo>
                  <a:pt x="97289" y="271133"/>
                </a:lnTo>
                <a:lnTo>
                  <a:pt x="138430" y="277367"/>
                </a:lnTo>
                <a:lnTo>
                  <a:pt x="1681226" y="277367"/>
                </a:lnTo>
                <a:lnTo>
                  <a:pt x="1724981" y="270296"/>
                </a:lnTo>
                <a:lnTo>
                  <a:pt x="1762981" y="250606"/>
                </a:lnTo>
                <a:lnTo>
                  <a:pt x="1792947" y="220583"/>
                </a:lnTo>
                <a:lnTo>
                  <a:pt x="1798446" y="209930"/>
                </a:lnTo>
                <a:lnTo>
                  <a:pt x="1634744" y="209930"/>
                </a:lnTo>
                <a:lnTo>
                  <a:pt x="1609308" y="204781"/>
                </a:lnTo>
                <a:lnTo>
                  <a:pt x="1604146" y="201294"/>
                </a:lnTo>
                <a:lnTo>
                  <a:pt x="184912" y="201294"/>
                </a:lnTo>
                <a:lnTo>
                  <a:pt x="159422" y="196147"/>
                </a:lnTo>
                <a:lnTo>
                  <a:pt x="138636" y="182118"/>
                </a:lnTo>
                <a:lnTo>
                  <a:pt x="124636" y="161325"/>
                </a:lnTo>
                <a:lnTo>
                  <a:pt x="119506" y="135889"/>
                </a:lnTo>
                <a:lnTo>
                  <a:pt x="124636" y="110380"/>
                </a:lnTo>
                <a:lnTo>
                  <a:pt x="138636" y="89550"/>
                </a:lnTo>
                <a:lnTo>
                  <a:pt x="159422" y="75507"/>
                </a:lnTo>
                <a:lnTo>
                  <a:pt x="184912" y="70357"/>
                </a:lnTo>
                <a:lnTo>
                  <a:pt x="1799954" y="70357"/>
                </a:lnTo>
                <a:lnTo>
                  <a:pt x="1792947" y="56784"/>
                </a:lnTo>
                <a:lnTo>
                  <a:pt x="1762981" y="26761"/>
                </a:lnTo>
                <a:lnTo>
                  <a:pt x="1724981" y="7071"/>
                </a:lnTo>
                <a:lnTo>
                  <a:pt x="1681226" y="0"/>
                </a:lnTo>
                <a:close/>
              </a:path>
              <a:path w="1819910" h="277495">
                <a:moveTo>
                  <a:pt x="1804412" y="78993"/>
                </a:moveTo>
                <a:lnTo>
                  <a:pt x="1634744" y="78993"/>
                </a:lnTo>
                <a:lnTo>
                  <a:pt x="1660233" y="84141"/>
                </a:lnTo>
                <a:lnTo>
                  <a:pt x="1681019" y="98170"/>
                </a:lnTo>
                <a:lnTo>
                  <a:pt x="1695019" y="118963"/>
                </a:lnTo>
                <a:lnTo>
                  <a:pt x="1700148" y="144398"/>
                </a:lnTo>
                <a:lnTo>
                  <a:pt x="1695019" y="169908"/>
                </a:lnTo>
                <a:lnTo>
                  <a:pt x="1681019" y="190738"/>
                </a:lnTo>
                <a:lnTo>
                  <a:pt x="1660233" y="204781"/>
                </a:lnTo>
                <a:lnTo>
                  <a:pt x="1634744" y="209930"/>
                </a:lnTo>
                <a:lnTo>
                  <a:pt x="1798446" y="209930"/>
                </a:lnTo>
                <a:lnTo>
                  <a:pt x="1812598" y="182514"/>
                </a:lnTo>
                <a:lnTo>
                  <a:pt x="1819656" y="138683"/>
                </a:lnTo>
                <a:lnTo>
                  <a:pt x="1812598" y="94853"/>
                </a:lnTo>
                <a:lnTo>
                  <a:pt x="1804412" y="78993"/>
                </a:lnTo>
                <a:close/>
              </a:path>
              <a:path w="1819910" h="277495">
                <a:moveTo>
                  <a:pt x="1799954" y="70357"/>
                </a:moveTo>
                <a:lnTo>
                  <a:pt x="184912" y="70357"/>
                </a:lnTo>
                <a:lnTo>
                  <a:pt x="210347" y="75507"/>
                </a:lnTo>
                <a:lnTo>
                  <a:pt x="231139" y="89550"/>
                </a:lnTo>
                <a:lnTo>
                  <a:pt x="245169" y="110380"/>
                </a:lnTo>
                <a:lnTo>
                  <a:pt x="250317" y="135889"/>
                </a:lnTo>
                <a:lnTo>
                  <a:pt x="245169" y="161325"/>
                </a:lnTo>
                <a:lnTo>
                  <a:pt x="231139" y="182118"/>
                </a:lnTo>
                <a:lnTo>
                  <a:pt x="210347" y="196147"/>
                </a:lnTo>
                <a:lnTo>
                  <a:pt x="184912" y="201294"/>
                </a:lnTo>
                <a:lnTo>
                  <a:pt x="1604146" y="201294"/>
                </a:lnTo>
                <a:lnTo>
                  <a:pt x="1588516" y="190738"/>
                </a:lnTo>
                <a:lnTo>
                  <a:pt x="1574486" y="169908"/>
                </a:lnTo>
                <a:lnTo>
                  <a:pt x="1569339" y="144398"/>
                </a:lnTo>
                <a:lnTo>
                  <a:pt x="1574486" y="118963"/>
                </a:lnTo>
                <a:lnTo>
                  <a:pt x="1588516" y="98170"/>
                </a:lnTo>
                <a:lnTo>
                  <a:pt x="1609308" y="84141"/>
                </a:lnTo>
                <a:lnTo>
                  <a:pt x="1634744" y="78993"/>
                </a:lnTo>
                <a:lnTo>
                  <a:pt x="1804412" y="78993"/>
                </a:lnTo>
                <a:lnTo>
                  <a:pt x="1799954" y="70357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78101" y="4908930"/>
            <a:ext cx="11931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1200" b="1" spc="-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200" b="1" spc="-705" dirty="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sz="2100" b="1" spc="-127" baseline="19841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200" b="1" spc="-64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100" b="1" spc="-179" baseline="19841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200" b="1" spc="-22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2100" b="1" spc="-502" baseline="19841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200" b="1" spc="-4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100" b="1" spc="-682" baseline="19841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1200" b="1" spc="-19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100" b="1" spc="-1019" baseline="19841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1200" b="1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Segoe UI"/>
                <a:cs typeface="Segoe UI"/>
              </a:rPr>
              <a:t>Here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75732" y="271272"/>
            <a:ext cx="6560820" cy="397002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PLAY</a:t>
            </a:r>
            <a:r>
              <a:rPr sz="1200" spc="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[Print</a:t>
            </a:r>
            <a:r>
              <a:rPr sz="1200" spc="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hello</a:t>
            </a:r>
            <a:r>
              <a:rPr sz="1200" spc="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message]</a:t>
            </a:r>
            <a:r>
              <a:rPr sz="1200" spc="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**********************************************************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TASK</a:t>
            </a:r>
            <a:r>
              <a:rPr sz="1200" spc="2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[Gathering</a:t>
            </a:r>
            <a:r>
              <a:rPr sz="1200" spc="2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Facts]</a:t>
            </a:r>
            <a:r>
              <a:rPr sz="1200" spc="3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**************************************************************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ok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: [we</a:t>
            </a:r>
            <a:r>
              <a:rPr sz="1200" spc="5" dirty="0">
                <a:solidFill>
                  <a:srgbClr val="39C025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2]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ok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: [we</a:t>
            </a:r>
            <a:r>
              <a:rPr sz="1200" spc="5" dirty="0">
                <a:solidFill>
                  <a:srgbClr val="39C025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1]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alibri"/>
              <a:cs typeface="Calibri"/>
            </a:endParaRPr>
          </a:p>
          <a:p>
            <a:pPr marL="92075" marR="348615">
              <a:lnSpc>
                <a:spcPct val="100000"/>
              </a:lnSpc>
            </a:pP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TASK</a:t>
            </a:r>
            <a:r>
              <a:rPr sz="1200" spc="2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[debug]</a:t>
            </a:r>
            <a:r>
              <a:rPr sz="1200" spc="3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*********************************************************************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ok: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[web1]</a:t>
            </a:r>
            <a:r>
              <a:rPr sz="12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2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2410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"msg":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"Hello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from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Ansible!"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ok:</a:t>
            </a:r>
            <a:r>
              <a:rPr sz="12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[web2]</a:t>
            </a:r>
            <a:r>
              <a:rPr sz="12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2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2410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"msg":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"Hello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from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Ansible!"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268" y="271272"/>
            <a:ext cx="5099685" cy="203009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287655" marR="2344420" indent="-1968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Print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hello message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40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 marL="711200">
              <a:lnSpc>
                <a:spcPct val="100000"/>
              </a:lnSpc>
              <a:spcBef>
                <a:spcPts val="86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msg: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Hello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from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Ansible!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97067" y="234695"/>
            <a:ext cx="6560820" cy="6623684"/>
          </a:xfrm>
          <a:custGeom>
            <a:avLst/>
            <a:gdLst/>
            <a:ahLst/>
            <a:cxnLst/>
            <a:rect l="l" t="t" r="r" b="b"/>
            <a:pathLst>
              <a:path w="6560820" h="6623684">
                <a:moveTo>
                  <a:pt x="6560820" y="0"/>
                </a:moveTo>
                <a:lnTo>
                  <a:pt x="0" y="0"/>
                </a:lnTo>
                <a:lnTo>
                  <a:pt x="0" y="6623301"/>
                </a:lnTo>
                <a:lnTo>
                  <a:pt x="6560820" y="6623301"/>
                </a:lnTo>
                <a:lnTo>
                  <a:pt x="656082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76442" y="260096"/>
            <a:ext cx="4984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PLAY</a:t>
            </a:r>
            <a:r>
              <a:rPr sz="1000" spc="3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[Reset</a:t>
            </a:r>
            <a:r>
              <a:rPr sz="1000" spc="3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nodes</a:t>
            </a:r>
            <a:r>
              <a:rPr sz="1000" spc="3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to</a:t>
            </a:r>
            <a:r>
              <a:rPr sz="1000" spc="3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previous</a:t>
            </a:r>
            <a:r>
              <a:rPr sz="1000" spc="2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state]</a:t>
            </a:r>
            <a:r>
              <a:rPr sz="1000" spc="3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6442" y="717296"/>
            <a:ext cx="515937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TASK</a:t>
            </a:r>
            <a:r>
              <a:rPr sz="10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[Gathering </a:t>
            </a:r>
            <a:r>
              <a:rPr sz="1000" dirty="0">
                <a:solidFill>
                  <a:srgbClr val="E9FFE1"/>
                </a:solidFill>
                <a:latin typeface="Calibri"/>
                <a:cs typeface="Calibri"/>
              </a:rPr>
              <a:t>Facts] </a:t>
            </a: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************************************************************** </a:t>
            </a:r>
            <a:r>
              <a:rPr sz="1000" spc="-2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ok: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[web2]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o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k: 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[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w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b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1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]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76442" y="1479549"/>
            <a:ext cx="4232910" cy="5360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TASK</a:t>
            </a:r>
            <a:r>
              <a:rPr sz="100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E9FFE1"/>
                </a:solidFill>
                <a:latin typeface="Calibri"/>
                <a:cs typeface="Calibri"/>
              </a:rPr>
              <a:t>[debug] ******************************************************* </a:t>
            </a:r>
            <a:r>
              <a:rPr sz="1000" spc="-215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ok: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[web1]</a:t>
            </a:r>
            <a:r>
              <a:rPr sz="10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 {</a:t>
            </a:r>
            <a:endParaRPr sz="1000">
              <a:latin typeface="Calibri"/>
              <a:cs typeface="Calibri"/>
            </a:endParaRPr>
          </a:p>
          <a:p>
            <a:pPr marL="242570" marR="2806700" indent="-1143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"ansible_facts": {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a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l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l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_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ip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v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4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_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a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d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dr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e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s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s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e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s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:</a:t>
            </a:r>
            <a:r>
              <a:rPr sz="1000" spc="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[</a:t>
            </a:r>
            <a:endParaRPr sz="10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"172.20.1.100"</a:t>
            </a:r>
            <a:endParaRPr sz="1000">
              <a:latin typeface="Calibri"/>
              <a:cs typeface="Calibri"/>
            </a:endParaRPr>
          </a:p>
          <a:p>
            <a:pPr marL="242570">
              <a:lnSpc>
                <a:spcPct val="100000"/>
              </a:lnSpc>
            </a:pP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],</a:t>
            </a:r>
            <a:endParaRPr sz="1000">
              <a:latin typeface="Calibri"/>
              <a:cs typeface="Calibri"/>
            </a:endParaRPr>
          </a:p>
          <a:p>
            <a:pPr marL="24257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"architecture":</a:t>
            </a:r>
            <a:r>
              <a:rPr sz="1000" spc="-3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"x86_64",</a:t>
            </a:r>
            <a:endParaRPr sz="1000">
              <a:latin typeface="Calibri"/>
              <a:cs typeface="Calibri"/>
            </a:endParaRPr>
          </a:p>
          <a:p>
            <a:pPr marL="24257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"date_time":</a:t>
            </a:r>
            <a:r>
              <a:rPr sz="1000" spc="-3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"date":</a:t>
            </a:r>
            <a:r>
              <a:rPr sz="1000" spc="-2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"2019-09-07",</a:t>
            </a:r>
            <a:endParaRPr sz="1000">
              <a:latin typeface="Calibri"/>
              <a:cs typeface="Calibri"/>
            </a:endParaRPr>
          </a:p>
          <a:p>
            <a:pPr marL="24257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},</a:t>
            </a:r>
            <a:endParaRPr sz="1000">
              <a:latin typeface="Calibri"/>
              <a:cs typeface="Calibri"/>
            </a:endParaRPr>
          </a:p>
          <a:p>
            <a:pPr marL="242570" marR="2085339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"distribution": "Ubuntu",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"distribution_file_variety": "Debian", </a:t>
            </a:r>
            <a:r>
              <a:rPr sz="1000" spc="-2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"distribution_major_version": "16",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"distribution_release": "xenial",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"distribution_version":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"16.04", </a:t>
            </a:r>
            <a:r>
              <a:rPr sz="10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"dns":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R="2646045" algn="ctr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"nameservers":</a:t>
            </a:r>
            <a:r>
              <a:rPr sz="1000" spc="-3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[</a:t>
            </a:r>
            <a:endParaRPr sz="1000">
              <a:latin typeface="Calibri"/>
              <a:cs typeface="Calibri"/>
            </a:endParaRPr>
          </a:p>
          <a:p>
            <a:pPr marR="2632075" algn="ctr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"127.0.0.11"</a:t>
            </a:r>
            <a:endParaRPr sz="1000">
              <a:latin typeface="Calibri"/>
              <a:cs typeface="Calibri"/>
            </a:endParaRPr>
          </a:p>
          <a:p>
            <a:pPr marR="3441700" algn="ctr">
              <a:lnSpc>
                <a:spcPct val="100000"/>
              </a:lnSpc>
            </a:pP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],</a:t>
            </a:r>
            <a:endParaRPr sz="1000">
              <a:latin typeface="Calibri"/>
              <a:cs typeface="Calibri"/>
            </a:endParaRPr>
          </a:p>
          <a:p>
            <a:pPr marL="24257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},</a:t>
            </a:r>
            <a:endParaRPr sz="1000">
              <a:latin typeface="Calibri"/>
              <a:cs typeface="Calibri"/>
            </a:endParaRPr>
          </a:p>
          <a:p>
            <a:pPr marL="24257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"fqdn":</a:t>
            </a:r>
            <a:r>
              <a:rPr sz="1000" spc="-4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"web1",</a:t>
            </a:r>
            <a:endParaRPr sz="1000">
              <a:latin typeface="Calibri"/>
              <a:cs typeface="Calibri"/>
            </a:endParaRPr>
          </a:p>
          <a:p>
            <a:pPr marL="242570" marR="288544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ho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s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t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n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am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e"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: 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"we</a:t>
            </a:r>
            <a:r>
              <a:rPr sz="1000" spc="10" dirty="0">
                <a:solidFill>
                  <a:srgbClr val="39C025"/>
                </a:solidFill>
                <a:latin typeface="Calibri"/>
                <a:cs typeface="Calibri"/>
              </a:rPr>
              <a:t>b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1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,  "interfaces":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[</a:t>
            </a:r>
            <a:endParaRPr sz="1000">
              <a:latin typeface="Calibri"/>
              <a:cs typeface="Calibri"/>
            </a:endParaRPr>
          </a:p>
          <a:p>
            <a:pPr marL="356870" marR="35306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"lo",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"e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t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h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0"</a:t>
            </a:r>
            <a:endParaRPr sz="1000">
              <a:latin typeface="Calibri"/>
              <a:cs typeface="Calibri"/>
            </a:endParaRPr>
          </a:p>
          <a:p>
            <a:pPr marL="242570">
              <a:lnSpc>
                <a:spcPct val="100000"/>
              </a:lnSpc>
            </a:pP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],</a:t>
            </a:r>
            <a:endParaRPr sz="1000">
              <a:latin typeface="Calibri"/>
              <a:cs typeface="Calibri"/>
            </a:endParaRPr>
          </a:p>
          <a:p>
            <a:pPr marL="242570" marR="286893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"machine":</a:t>
            </a:r>
            <a:r>
              <a:rPr sz="1000" spc="-4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"x86_64", </a:t>
            </a:r>
            <a:r>
              <a:rPr sz="1000" spc="-2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"memfree_mb": 72,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"memory_mb":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"real":</a:t>
            </a:r>
            <a:r>
              <a:rPr sz="1000" spc="-4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47117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"free":</a:t>
            </a:r>
            <a:r>
              <a:rPr sz="1000" spc="-3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72,</a:t>
            </a:r>
            <a:endParaRPr sz="1000">
              <a:latin typeface="Calibri"/>
              <a:cs typeface="Calibri"/>
            </a:endParaRPr>
          </a:p>
          <a:p>
            <a:pPr marL="47117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"total":</a:t>
            </a:r>
            <a:r>
              <a:rPr sz="1000" spc="-3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985,</a:t>
            </a:r>
            <a:endParaRPr sz="1000">
              <a:latin typeface="Calibri"/>
              <a:cs typeface="Calibri"/>
            </a:endParaRPr>
          </a:p>
          <a:p>
            <a:pPr marL="47117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"used":</a:t>
            </a:r>
            <a:r>
              <a:rPr sz="1000" spc="-3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913</a:t>
            </a:r>
            <a:endParaRPr sz="10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},</a:t>
            </a:r>
            <a:endParaRPr sz="1000">
              <a:latin typeface="Calibri"/>
              <a:cs typeface="Calibri"/>
            </a:endParaRPr>
          </a:p>
          <a:p>
            <a:pPr marL="24257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},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0604" y="234695"/>
            <a:ext cx="5099685" cy="203200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287655" marR="2344420" indent="-1968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Print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hello message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40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 marL="829310">
              <a:lnSpc>
                <a:spcPct val="100000"/>
              </a:lnSpc>
              <a:spcBef>
                <a:spcPts val="88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ansible_facts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18403" y="0"/>
            <a:ext cx="6560820" cy="6858000"/>
          </a:xfrm>
          <a:custGeom>
            <a:avLst/>
            <a:gdLst/>
            <a:ahLst/>
            <a:cxnLst/>
            <a:rect l="l" t="t" r="r" b="b"/>
            <a:pathLst>
              <a:path w="6560820" h="6858000">
                <a:moveTo>
                  <a:pt x="0" y="6857997"/>
                </a:moveTo>
                <a:lnTo>
                  <a:pt x="6560820" y="6857997"/>
                </a:lnTo>
                <a:lnTo>
                  <a:pt x="6560820" y="0"/>
                </a:lnTo>
                <a:lnTo>
                  <a:pt x="0" y="0"/>
                </a:lnTo>
                <a:lnTo>
                  <a:pt x="0" y="6857997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41821" y="0"/>
            <a:ext cx="363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"e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t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h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0"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27521" y="124714"/>
            <a:ext cx="3280410" cy="5360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],</a:t>
            </a:r>
            <a:endParaRPr sz="1000">
              <a:latin typeface="Calibri"/>
              <a:cs typeface="Calibri"/>
            </a:endParaRPr>
          </a:p>
          <a:p>
            <a:pPr marL="12700" marR="21463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"machine":</a:t>
            </a:r>
            <a:r>
              <a:rPr sz="1000" spc="-4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"x86_64", </a:t>
            </a:r>
            <a:r>
              <a:rPr sz="1000" spc="-2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"memfree_mb": 72,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"memory_mb":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"real":</a:t>
            </a:r>
            <a:r>
              <a:rPr sz="1000" spc="-4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"free":</a:t>
            </a:r>
            <a:r>
              <a:rPr sz="1000" spc="-3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72,</a:t>
            </a:r>
            <a:endParaRPr sz="1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"total":</a:t>
            </a:r>
            <a:r>
              <a:rPr sz="1000" spc="-3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985,</a:t>
            </a:r>
            <a:endParaRPr sz="1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"used":</a:t>
            </a:r>
            <a:r>
              <a:rPr sz="1000" spc="-3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913</a:t>
            </a:r>
            <a:endParaRPr sz="1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},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},</a:t>
            </a:r>
            <a:endParaRPr sz="1000">
              <a:latin typeface="Calibri"/>
              <a:cs typeface="Calibri"/>
            </a:endParaRPr>
          </a:p>
          <a:p>
            <a:pPr marL="12700" marR="2103120" algn="just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"memtotal_mb":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985, </a:t>
            </a:r>
            <a:r>
              <a:rPr sz="1000" spc="-2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"m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odul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e_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s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t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up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: tr</a:t>
            </a:r>
            <a:r>
              <a:rPr sz="1000" spc="10" dirty="0">
                <a:solidFill>
                  <a:srgbClr val="39C025"/>
                </a:solidFill>
                <a:latin typeface="Calibri"/>
                <a:cs typeface="Calibri"/>
              </a:rPr>
              <a:t>u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,  "mounts":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[</a:t>
            </a:r>
            <a:endParaRPr sz="1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"block_available":</a:t>
            </a:r>
            <a:r>
              <a:rPr sz="1000" spc="-3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45040,</a:t>
            </a:r>
            <a:endParaRPr sz="1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"block_size":</a:t>
            </a:r>
            <a:r>
              <a:rPr sz="1000" spc="-4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4096,</a:t>
            </a:r>
            <a:endParaRPr sz="1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blo</a:t>
            </a:r>
            <a:r>
              <a:rPr sz="1000" spc="-20" dirty="0">
                <a:solidFill>
                  <a:srgbClr val="39C025"/>
                </a:solidFill>
                <a:latin typeface="Calibri"/>
                <a:cs typeface="Calibri"/>
              </a:rPr>
              <a:t>c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k_tota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l"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: 2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5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2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4</a:t>
            </a:r>
            <a:r>
              <a:rPr sz="1000" spc="5" dirty="0">
                <a:solidFill>
                  <a:srgbClr val="39C025"/>
                </a:solidFill>
                <a:latin typeface="Calibri"/>
                <a:cs typeface="Calibri"/>
              </a:rPr>
              <a:t>6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08,</a:t>
            </a:r>
            <a:endParaRPr sz="1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blo</a:t>
            </a:r>
            <a:r>
              <a:rPr sz="1000" spc="-20" dirty="0">
                <a:solidFill>
                  <a:srgbClr val="39C025"/>
                </a:solidFill>
                <a:latin typeface="Calibri"/>
                <a:cs typeface="Calibri"/>
              </a:rPr>
              <a:t>c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k_u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s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d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: </a:t>
            </a:r>
            <a:r>
              <a:rPr sz="1000" spc="5" dirty="0">
                <a:solidFill>
                  <a:srgbClr val="39C025"/>
                </a:solidFill>
                <a:latin typeface="Calibri"/>
                <a:cs typeface="Calibri"/>
              </a:rPr>
              <a:t>24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7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9</a:t>
            </a:r>
            <a:r>
              <a:rPr sz="1000" spc="5" dirty="0">
                <a:solidFill>
                  <a:srgbClr val="39C025"/>
                </a:solidFill>
                <a:latin typeface="Calibri"/>
                <a:cs typeface="Calibri"/>
              </a:rPr>
              <a:t>5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68,</a:t>
            </a:r>
            <a:endParaRPr sz="1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},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],</a:t>
            </a:r>
            <a:endParaRPr sz="1000">
              <a:latin typeface="Calibri"/>
              <a:cs typeface="Calibri"/>
            </a:endParaRPr>
          </a:p>
          <a:p>
            <a:pPr marL="12700" marR="2106295" algn="just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"nodename": "web1", </a:t>
            </a:r>
            <a:r>
              <a:rPr sz="1000" spc="-2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o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s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_f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ami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l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y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: 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"D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e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bia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n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,  "processor":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[</a:t>
            </a:r>
            <a:endParaRPr sz="1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"0",</a:t>
            </a:r>
            <a:endParaRPr sz="1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"GenuineIntel",</a:t>
            </a:r>
            <a:endParaRPr sz="10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"Intel(R) 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Core(TM)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 i9-9980HK</a:t>
            </a:r>
            <a:r>
              <a:rPr sz="10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CPU</a:t>
            </a:r>
            <a:r>
              <a:rPr sz="10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@</a:t>
            </a:r>
            <a:r>
              <a:rPr sz="1000" spc="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2.40GHz",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],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proc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e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ss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or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_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cor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e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s"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: 2,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proc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e</a:t>
            </a:r>
            <a:r>
              <a:rPr sz="1000" spc="-15" dirty="0">
                <a:solidFill>
                  <a:srgbClr val="39C025"/>
                </a:solidFill>
                <a:latin typeface="Calibri"/>
                <a:cs typeface="Calibri"/>
              </a:rPr>
              <a:t>ss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or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_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co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u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n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t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"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: 1,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"processor_threads_per_core": 1,</a:t>
            </a:r>
            <a:endParaRPr sz="1000">
              <a:latin typeface="Calibri"/>
              <a:cs typeface="Calibri"/>
            </a:endParaRPr>
          </a:p>
          <a:p>
            <a:pPr marL="12700" marR="166751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"processor_vcpus":</a:t>
            </a:r>
            <a:r>
              <a:rPr sz="10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2,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"product_name": "VirtualBox", </a:t>
            </a:r>
            <a:r>
              <a:rPr sz="1000" spc="-2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"product_serial":</a:t>
            </a:r>
            <a:r>
              <a:rPr sz="1000" spc="-1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"0",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"product_uuid":</a:t>
            </a:r>
            <a:r>
              <a:rPr sz="1000" spc="-3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39C025"/>
                </a:solidFill>
                <a:latin typeface="Calibri"/>
                <a:cs typeface="Calibri"/>
              </a:rPr>
              <a:t>"18A31B5D-FAC9-445F-9B6F-95B4B587F485",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"product_version":</a:t>
            </a:r>
            <a:r>
              <a:rPr sz="1000" spc="-2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"1.2",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97397" y="5612383"/>
            <a:ext cx="18161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0604" y="234695"/>
            <a:ext cx="5099685" cy="230886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287655" marR="2344420" indent="-1968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Print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hello message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40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 marL="829310">
              <a:lnSpc>
                <a:spcPct val="100000"/>
              </a:lnSpc>
              <a:spcBef>
                <a:spcPts val="88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ansible_facts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0604" y="234695"/>
            <a:ext cx="5099685" cy="230886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287655" marR="2344420" indent="-1968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Print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hello message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Consolas"/>
              <a:cs typeface="Consolas"/>
            </a:endParaRPr>
          </a:p>
          <a:p>
            <a:pPr marL="91630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ansible_facts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541" y="1066038"/>
            <a:ext cx="2209800" cy="370840"/>
          </a:xfrm>
          <a:prstGeom prst="rect">
            <a:avLst/>
          </a:prstGeom>
          <a:solidFill>
            <a:srgbClr val="0D0D0D"/>
          </a:solidFill>
          <a:ln w="28575">
            <a:solidFill>
              <a:srgbClr val="6F2F9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90"/>
              </a:spcBef>
            </a:pPr>
            <a:r>
              <a:rPr sz="2100" spc="-352" baseline="-5952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sz="1400" spc="-540" dirty="0">
                <a:solidFill>
                  <a:srgbClr val="F82571"/>
                </a:solidFill>
                <a:latin typeface="Consolas"/>
                <a:cs typeface="Consolas"/>
              </a:rPr>
              <a:t>g</a:t>
            </a:r>
            <a:r>
              <a:rPr sz="2100" spc="-352" baseline="-5952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54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2100" spc="-352" baseline="-5952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spc="-540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sz="2100" spc="-352" baseline="-5952" dirty="0">
                <a:solidFill>
                  <a:srgbClr val="F82571"/>
                </a:solidFill>
                <a:latin typeface="Consolas"/>
                <a:cs typeface="Consolas"/>
              </a:rPr>
              <a:t>k</a:t>
            </a:r>
            <a:r>
              <a:rPr sz="1400" spc="-535" dirty="0">
                <a:solidFill>
                  <a:srgbClr val="F82571"/>
                </a:solidFill>
                <a:latin typeface="Consolas"/>
                <a:cs typeface="Consolas"/>
              </a:rPr>
              <a:t>h</a:t>
            </a:r>
            <a:r>
              <a:rPr sz="2100" spc="-352" baseline="-5952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spc="-535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2100" spc="-367" baseline="-5952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_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fac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5084" y="249936"/>
            <a:ext cx="6306820" cy="229362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PLAY</a:t>
            </a:r>
            <a:r>
              <a:rPr sz="1200" spc="2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[Print</a:t>
            </a:r>
            <a:r>
              <a:rPr sz="1200" spc="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hello</a:t>
            </a:r>
            <a:r>
              <a:rPr sz="1200" spc="2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message]</a:t>
            </a:r>
            <a:r>
              <a:rPr sz="1200" spc="2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**********************************************************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TASK</a:t>
            </a:r>
            <a:r>
              <a:rPr sz="1200" spc="3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[debug]</a:t>
            </a:r>
            <a:r>
              <a:rPr sz="1200" spc="4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************************************************************************</a:t>
            </a:r>
            <a:endParaRPr sz="1100">
              <a:latin typeface="Calibri"/>
              <a:cs typeface="Calibri"/>
            </a:endParaRPr>
          </a:p>
          <a:p>
            <a:pPr marL="232410" marR="4963160" indent="-140335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ok: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[web1]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=&gt;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{ </a:t>
            </a:r>
            <a:r>
              <a:rPr sz="12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"ansible_facts":</a:t>
            </a:r>
            <a:r>
              <a:rPr sz="1200" spc="-4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{}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ok:</a:t>
            </a:r>
            <a:r>
              <a:rPr sz="1200" spc="-2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[web2]</a:t>
            </a:r>
            <a:r>
              <a:rPr sz="12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2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2410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"ansible_facts":</a:t>
            </a:r>
            <a:r>
              <a:rPr sz="1200" spc="-2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{}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87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87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0604" y="234695"/>
            <a:ext cx="5099685" cy="230886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287655" marR="2344420" indent="-1968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Print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hello message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4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Consolas"/>
              <a:cs typeface="Consolas"/>
            </a:endParaRPr>
          </a:p>
          <a:p>
            <a:pPr marL="78295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var: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ansible_facts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541" y="1066038"/>
            <a:ext cx="2209800" cy="370840"/>
          </a:xfrm>
          <a:prstGeom prst="rect">
            <a:avLst/>
          </a:prstGeom>
          <a:solidFill>
            <a:srgbClr val="0D0D0D"/>
          </a:solidFill>
          <a:ln w="28575">
            <a:solidFill>
              <a:srgbClr val="6F2F9F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90"/>
              </a:spcBef>
            </a:pPr>
            <a:r>
              <a:rPr sz="2100" spc="-352" baseline="-5952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sz="1400" spc="-540" dirty="0">
                <a:solidFill>
                  <a:srgbClr val="F82571"/>
                </a:solidFill>
                <a:latin typeface="Consolas"/>
                <a:cs typeface="Consolas"/>
              </a:rPr>
              <a:t>g</a:t>
            </a:r>
            <a:r>
              <a:rPr sz="2100" spc="-352" baseline="-5952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400" spc="-54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2100" spc="-352" baseline="-5952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spc="-540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sz="2100" spc="-352" baseline="-5952" dirty="0">
                <a:solidFill>
                  <a:srgbClr val="F82571"/>
                </a:solidFill>
                <a:latin typeface="Consolas"/>
                <a:cs typeface="Consolas"/>
              </a:rPr>
              <a:t>k</a:t>
            </a:r>
            <a:r>
              <a:rPr sz="1400" spc="-535" dirty="0">
                <a:solidFill>
                  <a:srgbClr val="F82571"/>
                </a:solidFill>
                <a:latin typeface="Consolas"/>
                <a:cs typeface="Consolas"/>
              </a:rPr>
              <a:t>h</a:t>
            </a:r>
            <a:r>
              <a:rPr sz="2100" spc="-352" baseline="-5952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spc="-535" dirty="0">
                <a:solidFill>
                  <a:srgbClr val="F82571"/>
                </a:solidFill>
                <a:latin typeface="Consolas"/>
                <a:cs typeface="Consolas"/>
              </a:rPr>
              <a:t>e</a:t>
            </a:r>
            <a:r>
              <a:rPr sz="2100" spc="-367" baseline="-5952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_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fac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no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5084" y="249936"/>
            <a:ext cx="6306820" cy="229362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PLAY</a:t>
            </a:r>
            <a:r>
              <a:rPr sz="1200" spc="2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[Print</a:t>
            </a:r>
            <a:r>
              <a:rPr sz="1200" spc="1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hello</a:t>
            </a:r>
            <a:r>
              <a:rPr sz="1200" spc="2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E9FFE1"/>
                </a:solidFill>
                <a:latin typeface="Calibri"/>
                <a:cs typeface="Calibri"/>
              </a:rPr>
              <a:t>message]</a:t>
            </a:r>
            <a:r>
              <a:rPr sz="1200" spc="2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**********************************************************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TASK</a:t>
            </a:r>
            <a:r>
              <a:rPr sz="1200" spc="3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Calibri"/>
                <a:cs typeface="Calibri"/>
              </a:rPr>
              <a:t>[debug]</a:t>
            </a:r>
            <a:r>
              <a:rPr sz="1200" spc="40" dirty="0">
                <a:solidFill>
                  <a:srgbClr val="E9FFE1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E9FFE1"/>
                </a:solidFill>
                <a:latin typeface="Calibri"/>
                <a:cs typeface="Calibri"/>
              </a:rPr>
              <a:t>************************************************************************</a:t>
            </a:r>
            <a:endParaRPr sz="1100">
              <a:latin typeface="Calibri"/>
              <a:cs typeface="Calibri"/>
            </a:endParaRPr>
          </a:p>
          <a:p>
            <a:pPr marL="232410" marR="4963160" indent="-140335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ok: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[web1]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=&gt;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{ </a:t>
            </a:r>
            <a:r>
              <a:rPr sz="1200" spc="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"ansible_facts":</a:t>
            </a:r>
            <a:r>
              <a:rPr sz="1200" spc="-4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{}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ok:</a:t>
            </a:r>
            <a:r>
              <a:rPr sz="1200" spc="-20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[web2]</a:t>
            </a:r>
            <a:r>
              <a:rPr sz="12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=&gt;</a:t>
            </a:r>
            <a:r>
              <a:rPr sz="1200" spc="-1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232410">
              <a:lnSpc>
                <a:spcPct val="100000"/>
              </a:lnSpc>
            </a:pP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"ansible_facts":</a:t>
            </a:r>
            <a:r>
              <a:rPr sz="1200" spc="-25" dirty="0">
                <a:solidFill>
                  <a:srgbClr val="39C025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9C025"/>
                </a:solidFill>
                <a:latin typeface="Calibri"/>
                <a:cs typeface="Calibri"/>
              </a:rPr>
              <a:t>{}</a:t>
            </a:r>
            <a:endParaRPr sz="120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39C025"/>
                </a:solidFill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0604" y="3374135"/>
            <a:ext cx="3345179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/etc/ansible/ansible.cfg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0604" y="3742944"/>
            <a:ext cx="9199245" cy="203200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6830" rIns="0" bIns="0" rtlCol="0">
            <a:spAutoFit/>
          </a:bodyPr>
          <a:lstStyle/>
          <a:p>
            <a:pPr marL="90805" marR="231140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#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plays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will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gather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facts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by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default,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which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contain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information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about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 # smart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gather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 by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default,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but don't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 regather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if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already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gathered</a:t>
            </a:r>
            <a:endParaRPr sz="1400">
              <a:latin typeface="Consolas"/>
              <a:cs typeface="Consolas"/>
            </a:endParaRPr>
          </a:p>
          <a:p>
            <a:pPr marL="90805" marR="2602865">
              <a:lnSpc>
                <a:spcPct val="100000"/>
              </a:lnSpc>
              <a:tabLst>
                <a:tab pos="2256790" algn="l"/>
              </a:tabLst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#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implicit</a:t>
            </a:r>
            <a:r>
              <a:rPr sz="1400" spc="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</a:t>
            </a:r>
            <a:r>
              <a:rPr sz="1400" spc="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gather</a:t>
            </a:r>
            <a:r>
              <a:rPr sz="1400" spc="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by</a:t>
            </a:r>
            <a:r>
              <a:rPr sz="1400" spc="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default,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turn</a:t>
            </a:r>
            <a:r>
              <a:rPr sz="1400" spc="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off</a:t>
            </a:r>
            <a:r>
              <a:rPr sz="1400" spc="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with</a:t>
            </a:r>
            <a:r>
              <a:rPr sz="1400" spc="5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gather_facts:</a:t>
            </a:r>
            <a:r>
              <a:rPr sz="1400" spc="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False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# explicit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do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not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gather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by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default,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must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say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gather_facts: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True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6E12D"/>
                </a:solidFill>
                <a:latin typeface="Consolas"/>
                <a:cs typeface="Consolas"/>
              </a:rPr>
              <a:t>gathering	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=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implicit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5" y="187671"/>
                </a:lnTo>
                <a:lnTo>
                  <a:pt x="41652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3" y="42271"/>
                </a:lnTo>
                <a:lnTo>
                  <a:pt x="23041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3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90" y="153797"/>
                </a:lnTo>
                <a:lnTo>
                  <a:pt x="124883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23900" y="888491"/>
            <a:ext cx="5100955" cy="2030095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Print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hello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message</a:t>
            </a:r>
            <a:endParaRPr sz="1400">
              <a:latin typeface="Consolas"/>
              <a:cs typeface="Consolas"/>
            </a:endParaRPr>
          </a:p>
          <a:p>
            <a:pPr marL="288925" marR="372173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web1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28892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debug: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ansible_facts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85204" y="888491"/>
            <a:ext cx="3345179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CC9900"/>
                </a:solidFill>
                <a:latin typeface="Consolas"/>
                <a:cs typeface="Consolas"/>
              </a:rPr>
              <a:t>/etc/ansible/hosts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85204" y="1257300"/>
            <a:ext cx="5317490" cy="585470"/>
          </a:xfrm>
          <a:prstGeom prst="rect">
            <a:avLst/>
          </a:prstGeom>
          <a:solidFill>
            <a:srgbClr val="0D0D0D"/>
          </a:solidFill>
        </p:spPr>
        <p:txBody>
          <a:bodyPr vert="horz" wrap="square" lIns="0" tIns="342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600" spc="-10" dirty="0">
                <a:solidFill>
                  <a:srgbClr val="A6E12D"/>
                </a:solidFill>
                <a:latin typeface="Consolas"/>
                <a:cs typeface="Consolas"/>
              </a:rPr>
              <a:t>web1</a:t>
            </a:r>
            <a:endParaRPr sz="1600">
              <a:latin typeface="Consolas"/>
              <a:cs typeface="Consolas"/>
            </a:endParaRPr>
          </a:p>
          <a:p>
            <a:pPr marL="92710">
              <a:lnSpc>
                <a:spcPct val="100000"/>
              </a:lnSpc>
            </a:pPr>
            <a:r>
              <a:rPr sz="1600" spc="-10" dirty="0">
                <a:solidFill>
                  <a:srgbClr val="A6E12D"/>
                </a:solidFill>
                <a:latin typeface="Consolas"/>
                <a:cs typeface="Consolas"/>
              </a:rPr>
              <a:t>web2</a:t>
            </a:r>
            <a:endParaRPr sz="16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4550" y="2916427"/>
            <a:ext cx="563880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15" dirty="0">
                <a:solidFill>
                  <a:srgbClr val="FFFFFF"/>
                </a:solidFill>
                <a:latin typeface="Arial"/>
                <a:cs typeface="Arial"/>
              </a:rPr>
              <a:t>Playbooks</a:t>
            </a:r>
            <a:endParaRPr sz="8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8475" y="1492377"/>
            <a:ext cx="3303904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10" dirty="0">
                <a:solidFill>
                  <a:srgbClr val="FFFFFF"/>
                </a:solidFill>
                <a:latin typeface="Verdana"/>
                <a:cs typeface="Verdana"/>
              </a:rPr>
              <a:t>Ansible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64185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10" dirty="0"/>
              <a:t> </a:t>
            </a:r>
            <a:r>
              <a:rPr dirty="0"/>
              <a:t>case</a:t>
            </a:r>
            <a:r>
              <a:rPr spc="-10" dirty="0"/>
              <a:t> </a:t>
            </a:r>
            <a:r>
              <a:rPr dirty="0"/>
              <a:t>example</a:t>
            </a:r>
            <a:r>
              <a:rPr spc="-5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complex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877824" y="1094232"/>
            <a:ext cx="7187565" cy="4919980"/>
            <a:chOff x="877824" y="1094232"/>
            <a:chExt cx="7187565" cy="491998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824" y="2735580"/>
              <a:ext cx="1219200" cy="1219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400" y="3243072"/>
              <a:ext cx="403860" cy="4038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3220" y="1094232"/>
              <a:ext cx="1219200" cy="12192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097024" y="1665732"/>
              <a:ext cx="4615815" cy="1717039"/>
            </a:xfrm>
            <a:custGeom>
              <a:avLst/>
              <a:gdLst/>
              <a:ahLst/>
              <a:cxnLst/>
              <a:rect l="l" t="t" r="r" b="b"/>
              <a:pathLst>
                <a:path w="4615815" h="1717039">
                  <a:moveTo>
                    <a:pt x="76200" y="1640458"/>
                  </a:moveTo>
                  <a:lnTo>
                    <a:pt x="0" y="1678558"/>
                  </a:lnTo>
                  <a:lnTo>
                    <a:pt x="76200" y="1716658"/>
                  </a:lnTo>
                  <a:lnTo>
                    <a:pt x="76200" y="1684908"/>
                  </a:lnTo>
                  <a:lnTo>
                    <a:pt x="63500" y="1684908"/>
                  </a:lnTo>
                  <a:lnTo>
                    <a:pt x="63500" y="1672208"/>
                  </a:lnTo>
                  <a:lnTo>
                    <a:pt x="76200" y="1672208"/>
                  </a:lnTo>
                  <a:lnTo>
                    <a:pt x="76200" y="1640458"/>
                  </a:lnTo>
                  <a:close/>
                </a:path>
                <a:path w="4615815" h="1717039">
                  <a:moveTo>
                    <a:pt x="76200" y="1672208"/>
                  </a:moveTo>
                  <a:lnTo>
                    <a:pt x="63500" y="1672208"/>
                  </a:lnTo>
                  <a:lnTo>
                    <a:pt x="63500" y="1684908"/>
                  </a:lnTo>
                  <a:lnTo>
                    <a:pt x="76200" y="1684908"/>
                  </a:lnTo>
                  <a:lnTo>
                    <a:pt x="76200" y="1672208"/>
                  </a:lnTo>
                  <a:close/>
                </a:path>
                <a:path w="4615815" h="1717039">
                  <a:moveTo>
                    <a:pt x="165100" y="1672208"/>
                  </a:moveTo>
                  <a:lnTo>
                    <a:pt x="76200" y="1672208"/>
                  </a:lnTo>
                  <a:lnTo>
                    <a:pt x="76200" y="1684908"/>
                  </a:lnTo>
                  <a:lnTo>
                    <a:pt x="165100" y="1684908"/>
                  </a:lnTo>
                  <a:lnTo>
                    <a:pt x="165100" y="1672208"/>
                  </a:lnTo>
                  <a:close/>
                </a:path>
                <a:path w="4615815" h="1717039">
                  <a:moveTo>
                    <a:pt x="215900" y="1672208"/>
                  </a:moveTo>
                  <a:lnTo>
                    <a:pt x="203200" y="1672208"/>
                  </a:lnTo>
                  <a:lnTo>
                    <a:pt x="203200" y="1684908"/>
                  </a:lnTo>
                  <a:lnTo>
                    <a:pt x="215900" y="1684908"/>
                  </a:lnTo>
                  <a:lnTo>
                    <a:pt x="215900" y="1672208"/>
                  </a:lnTo>
                  <a:close/>
                </a:path>
                <a:path w="4615815" h="1717039">
                  <a:moveTo>
                    <a:pt x="355600" y="1672208"/>
                  </a:moveTo>
                  <a:lnTo>
                    <a:pt x="254000" y="1672208"/>
                  </a:lnTo>
                  <a:lnTo>
                    <a:pt x="254000" y="1684908"/>
                  </a:lnTo>
                  <a:lnTo>
                    <a:pt x="355600" y="1684908"/>
                  </a:lnTo>
                  <a:lnTo>
                    <a:pt x="355600" y="1672208"/>
                  </a:lnTo>
                  <a:close/>
                </a:path>
                <a:path w="4615815" h="1717039">
                  <a:moveTo>
                    <a:pt x="406400" y="1672208"/>
                  </a:moveTo>
                  <a:lnTo>
                    <a:pt x="393700" y="1672208"/>
                  </a:lnTo>
                  <a:lnTo>
                    <a:pt x="393700" y="1684908"/>
                  </a:lnTo>
                  <a:lnTo>
                    <a:pt x="406400" y="1684908"/>
                  </a:lnTo>
                  <a:lnTo>
                    <a:pt x="406400" y="1672208"/>
                  </a:lnTo>
                  <a:close/>
                </a:path>
                <a:path w="4615815" h="1717039">
                  <a:moveTo>
                    <a:pt x="546100" y="1672208"/>
                  </a:moveTo>
                  <a:lnTo>
                    <a:pt x="444500" y="1672208"/>
                  </a:lnTo>
                  <a:lnTo>
                    <a:pt x="444500" y="1684908"/>
                  </a:lnTo>
                  <a:lnTo>
                    <a:pt x="546100" y="1684908"/>
                  </a:lnTo>
                  <a:lnTo>
                    <a:pt x="546100" y="1672208"/>
                  </a:lnTo>
                  <a:close/>
                </a:path>
                <a:path w="4615815" h="1717039">
                  <a:moveTo>
                    <a:pt x="596900" y="1672208"/>
                  </a:moveTo>
                  <a:lnTo>
                    <a:pt x="584200" y="1672208"/>
                  </a:lnTo>
                  <a:lnTo>
                    <a:pt x="584200" y="1684908"/>
                  </a:lnTo>
                  <a:lnTo>
                    <a:pt x="596900" y="1684908"/>
                  </a:lnTo>
                  <a:lnTo>
                    <a:pt x="596900" y="1672208"/>
                  </a:lnTo>
                  <a:close/>
                </a:path>
                <a:path w="4615815" h="1717039">
                  <a:moveTo>
                    <a:pt x="736600" y="1672208"/>
                  </a:moveTo>
                  <a:lnTo>
                    <a:pt x="635000" y="1672208"/>
                  </a:lnTo>
                  <a:lnTo>
                    <a:pt x="635000" y="1684908"/>
                  </a:lnTo>
                  <a:lnTo>
                    <a:pt x="736600" y="1684908"/>
                  </a:lnTo>
                  <a:lnTo>
                    <a:pt x="736600" y="1672208"/>
                  </a:lnTo>
                  <a:close/>
                </a:path>
                <a:path w="4615815" h="1717039">
                  <a:moveTo>
                    <a:pt x="787400" y="1672208"/>
                  </a:moveTo>
                  <a:lnTo>
                    <a:pt x="774700" y="1672208"/>
                  </a:lnTo>
                  <a:lnTo>
                    <a:pt x="774700" y="1684908"/>
                  </a:lnTo>
                  <a:lnTo>
                    <a:pt x="787400" y="1684908"/>
                  </a:lnTo>
                  <a:lnTo>
                    <a:pt x="787400" y="1672208"/>
                  </a:lnTo>
                  <a:close/>
                </a:path>
                <a:path w="4615815" h="1717039">
                  <a:moveTo>
                    <a:pt x="927100" y="1672208"/>
                  </a:moveTo>
                  <a:lnTo>
                    <a:pt x="825500" y="1672208"/>
                  </a:lnTo>
                  <a:lnTo>
                    <a:pt x="825500" y="1684908"/>
                  </a:lnTo>
                  <a:lnTo>
                    <a:pt x="927100" y="1684908"/>
                  </a:lnTo>
                  <a:lnTo>
                    <a:pt x="927100" y="1672208"/>
                  </a:lnTo>
                  <a:close/>
                </a:path>
                <a:path w="4615815" h="1717039">
                  <a:moveTo>
                    <a:pt x="977900" y="1672208"/>
                  </a:moveTo>
                  <a:lnTo>
                    <a:pt x="965200" y="1672208"/>
                  </a:lnTo>
                  <a:lnTo>
                    <a:pt x="965200" y="1684908"/>
                  </a:lnTo>
                  <a:lnTo>
                    <a:pt x="977900" y="1684908"/>
                  </a:lnTo>
                  <a:lnTo>
                    <a:pt x="977900" y="1672208"/>
                  </a:lnTo>
                  <a:close/>
                </a:path>
                <a:path w="4615815" h="1717039">
                  <a:moveTo>
                    <a:pt x="1117600" y="1672208"/>
                  </a:moveTo>
                  <a:lnTo>
                    <a:pt x="1016000" y="1672208"/>
                  </a:lnTo>
                  <a:lnTo>
                    <a:pt x="1016000" y="1684908"/>
                  </a:lnTo>
                  <a:lnTo>
                    <a:pt x="1117600" y="1684908"/>
                  </a:lnTo>
                  <a:lnTo>
                    <a:pt x="1117600" y="1672208"/>
                  </a:lnTo>
                  <a:close/>
                </a:path>
                <a:path w="4615815" h="1717039">
                  <a:moveTo>
                    <a:pt x="1168400" y="1672208"/>
                  </a:moveTo>
                  <a:lnTo>
                    <a:pt x="1155700" y="1672208"/>
                  </a:lnTo>
                  <a:lnTo>
                    <a:pt x="1155700" y="1684908"/>
                  </a:lnTo>
                  <a:lnTo>
                    <a:pt x="1168400" y="1684908"/>
                  </a:lnTo>
                  <a:lnTo>
                    <a:pt x="1168400" y="1672208"/>
                  </a:lnTo>
                  <a:close/>
                </a:path>
                <a:path w="4615815" h="1717039">
                  <a:moveTo>
                    <a:pt x="1308100" y="1672208"/>
                  </a:moveTo>
                  <a:lnTo>
                    <a:pt x="1206500" y="1672208"/>
                  </a:lnTo>
                  <a:lnTo>
                    <a:pt x="1206500" y="1684908"/>
                  </a:lnTo>
                  <a:lnTo>
                    <a:pt x="1308100" y="1684908"/>
                  </a:lnTo>
                  <a:lnTo>
                    <a:pt x="1308100" y="1672208"/>
                  </a:lnTo>
                  <a:close/>
                </a:path>
                <a:path w="4615815" h="1717039">
                  <a:moveTo>
                    <a:pt x="1358900" y="1672208"/>
                  </a:moveTo>
                  <a:lnTo>
                    <a:pt x="1346200" y="1672208"/>
                  </a:lnTo>
                  <a:lnTo>
                    <a:pt x="1346200" y="1684908"/>
                  </a:lnTo>
                  <a:lnTo>
                    <a:pt x="1358900" y="1684908"/>
                  </a:lnTo>
                  <a:lnTo>
                    <a:pt x="1358900" y="1672208"/>
                  </a:lnTo>
                  <a:close/>
                </a:path>
                <a:path w="4615815" h="1717039">
                  <a:moveTo>
                    <a:pt x="1498600" y="1672208"/>
                  </a:moveTo>
                  <a:lnTo>
                    <a:pt x="1397000" y="1672208"/>
                  </a:lnTo>
                  <a:lnTo>
                    <a:pt x="1397000" y="1684908"/>
                  </a:lnTo>
                  <a:lnTo>
                    <a:pt x="1498600" y="1684908"/>
                  </a:lnTo>
                  <a:lnTo>
                    <a:pt x="1498600" y="1672208"/>
                  </a:lnTo>
                  <a:close/>
                </a:path>
                <a:path w="4615815" h="1717039">
                  <a:moveTo>
                    <a:pt x="1549400" y="1672208"/>
                  </a:moveTo>
                  <a:lnTo>
                    <a:pt x="1536700" y="1672208"/>
                  </a:lnTo>
                  <a:lnTo>
                    <a:pt x="1536700" y="1684908"/>
                  </a:lnTo>
                  <a:lnTo>
                    <a:pt x="1549400" y="1684908"/>
                  </a:lnTo>
                  <a:lnTo>
                    <a:pt x="1549400" y="1672208"/>
                  </a:lnTo>
                  <a:close/>
                </a:path>
                <a:path w="4615815" h="1717039">
                  <a:moveTo>
                    <a:pt x="1689100" y="1672208"/>
                  </a:moveTo>
                  <a:lnTo>
                    <a:pt x="1587500" y="1672208"/>
                  </a:lnTo>
                  <a:lnTo>
                    <a:pt x="1587500" y="1684908"/>
                  </a:lnTo>
                  <a:lnTo>
                    <a:pt x="1689100" y="1684908"/>
                  </a:lnTo>
                  <a:lnTo>
                    <a:pt x="1689100" y="1672208"/>
                  </a:lnTo>
                  <a:close/>
                </a:path>
                <a:path w="4615815" h="1717039">
                  <a:moveTo>
                    <a:pt x="1739900" y="1672208"/>
                  </a:moveTo>
                  <a:lnTo>
                    <a:pt x="1727200" y="1672208"/>
                  </a:lnTo>
                  <a:lnTo>
                    <a:pt x="1727200" y="1684908"/>
                  </a:lnTo>
                  <a:lnTo>
                    <a:pt x="1739900" y="1684908"/>
                  </a:lnTo>
                  <a:lnTo>
                    <a:pt x="1739900" y="1672208"/>
                  </a:lnTo>
                  <a:close/>
                </a:path>
                <a:path w="4615815" h="1717039">
                  <a:moveTo>
                    <a:pt x="1879600" y="1672208"/>
                  </a:moveTo>
                  <a:lnTo>
                    <a:pt x="1778000" y="1672208"/>
                  </a:lnTo>
                  <a:lnTo>
                    <a:pt x="1778000" y="1684908"/>
                  </a:lnTo>
                  <a:lnTo>
                    <a:pt x="1879600" y="1684908"/>
                  </a:lnTo>
                  <a:lnTo>
                    <a:pt x="1879600" y="1672208"/>
                  </a:lnTo>
                  <a:close/>
                </a:path>
                <a:path w="4615815" h="1717039">
                  <a:moveTo>
                    <a:pt x="1930400" y="1672208"/>
                  </a:moveTo>
                  <a:lnTo>
                    <a:pt x="1917700" y="1672208"/>
                  </a:lnTo>
                  <a:lnTo>
                    <a:pt x="1917700" y="1684908"/>
                  </a:lnTo>
                  <a:lnTo>
                    <a:pt x="1930400" y="1684908"/>
                  </a:lnTo>
                  <a:lnTo>
                    <a:pt x="1930400" y="1672208"/>
                  </a:lnTo>
                  <a:close/>
                </a:path>
                <a:path w="4615815" h="1717039">
                  <a:moveTo>
                    <a:pt x="2070100" y="1672208"/>
                  </a:moveTo>
                  <a:lnTo>
                    <a:pt x="1968500" y="1672208"/>
                  </a:lnTo>
                  <a:lnTo>
                    <a:pt x="1968500" y="1684908"/>
                  </a:lnTo>
                  <a:lnTo>
                    <a:pt x="2070100" y="1684908"/>
                  </a:lnTo>
                  <a:lnTo>
                    <a:pt x="2070100" y="1672208"/>
                  </a:lnTo>
                  <a:close/>
                </a:path>
                <a:path w="4615815" h="1717039">
                  <a:moveTo>
                    <a:pt x="2120900" y="1672208"/>
                  </a:moveTo>
                  <a:lnTo>
                    <a:pt x="2108200" y="1672208"/>
                  </a:lnTo>
                  <a:lnTo>
                    <a:pt x="2108200" y="1684908"/>
                  </a:lnTo>
                  <a:lnTo>
                    <a:pt x="2120900" y="1684908"/>
                  </a:lnTo>
                  <a:lnTo>
                    <a:pt x="2120900" y="1672208"/>
                  </a:lnTo>
                  <a:close/>
                </a:path>
                <a:path w="4615815" h="1717039">
                  <a:moveTo>
                    <a:pt x="2260600" y="1672208"/>
                  </a:moveTo>
                  <a:lnTo>
                    <a:pt x="2159000" y="1672208"/>
                  </a:lnTo>
                  <a:lnTo>
                    <a:pt x="2159000" y="1684908"/>
                  </a:lnTo>
                  <a:lnTo>
                    <a:pt x="2260600" y="1684908"/>
                  </a:lnTo>
                  <a:lnTo>
                    <a:pt x="2260600" y="1672208"/>
                  </a:lnTo>
                  <a:close/>
                </a:path>
                <a:path w="4615815" h="1717039">
                  <a:moveTo>
                    <a:pt x="2311400" y="1672208"/>
                  </a:moveTo>
                  <a:lnTo>
                    <a:pt x="2298700" y="1672208"/>
                  </a:lnTo>
                  <a:lnTo>
                    <a:pt x="2298700" y="1684908"/>
                  </a:lnTo>
                  <a:lnTo>
                    <a:pt x="2311400" y="1684908"/>
                  </a:lnTo>
                  <a:lnTo>
                    <a:pt x="2311400" y="1672208"/>
                  </a:lnTo>
                  <a:close/>
                </a:path>
                <a:path w="4615815" h="1717039">
                  <a:moveTo>
                    <a:pt x="2372614" y="1672208"/>
                  </a:moveTo>
                  <a:lnTo>
                    <a:pt x="2349500" y="1672208"/>
                  </a:lnTo>
                  <a:lnTo>
                    <a:pt x="2349500" y="1684908"/>
                  </a:lnTo>
                  <a:lnTo>
                    <a:pt x="2385314" y="1684908"/>
                  </a:lnTo>
                  <a:lnTo>
                    <a:pt x="2385314" y="1678558"/>
                  </a:lnTo>
                  <a:lnTo>
                    <a:pt x="2372614" y="1678558"/>
                  </a:lnTo>
                  <a:lnTo>
                    <a:pt x="2372614" y="1672208"/>
                  </a:lnTo>
                  <a:close/>
                </a:path>
                <a:path w="4615815" h="1717039">
                  <a:moveTo>
                    <a:pt x="2385314" y="1606295"/>
                  </a:moveTo>
                  <a:lnTo>
                    <a:pt x="2372614" y="1606295"/>
                  </a:lnTo>
                  <a:lnTo>
                    <a:pt x="2372614" y="1678558"/>
                  </a:lnTo>
                  <a:lnTo>
                    <a:pt x="2378964" y="1672208"/>
                  </a:lnTo>
                  <a:lnTo>
                    <a:pt x="2385314" y="1672208"/>
                  </a:lnTo>
                  <a:lnTo>
                    <a:pt x="2385314" y="1606295"/>
                  </a:lnTo>
                  <a:close/>
                </a:path>
                <a:path w="4615815" h="1717039">
                  <a:moveTo>
                    <a:pt x="2385314" y="1672208"/>
                  </a:moveTo>
                  <a:lnTo>
                    <a:pt x="2378964" y="1672208"/>
                  </a:lnTo>
                  <a:lnTo>
                    <a:pt x="2372614" y="1678558"/>
                  </a:lnTo>
                  <a:lnTo>
                    <a:pt x="2385314" y="1678558"/>
                  </a:lnTo>
                  <a:lnTo>
                    <a:pt x="2385314" y="1672208"/>
                  </a:lnTo>
                  <a:close/>
                </a:path>
                <a:path w="4615815" h="1717039">
                  <a:moveTo>
                    <a:pt x="2385314" y="1555495"/>
                  </a:moveTo>
                  <a:lnTo>
                    <a:pt x="2372614" y="1555495"/>
                  </a:lnTo>
                  <a:lnTo>
                    <a:pt x="2372614" y="1568195"/>
                  </a:lnTo>
                  <a:lnTo>
                    <a:pt x="2385314" y="1568195"/>
                  </a:lnTo>
                  <a:lnTo>
                    <a:pt x="2385314" y="1555495"/>
                  </a:lnTo>
                  <a:close/>
                </a:path>
                <a:path w="4615815" h="1717039">
                  <a:moveTo>
                    <a:pt x="2385314" y="1415795"/>
                  </a:moveTo>
                  <a:lnTo>
                    <a:pt x="2372614" y="1415795"/>
                  </a:lnTo>
                  <a:lnTo>
                    <a:pt x="2372614" y="1517395"/>
                  </a:lnTo>
                  <a:lnTo>
                    <a:pt x="2385314" y="1517395"/>
                  </a:lnTo>
                  <a:lnTo>
                    <a:pt x="2385314" y="1415795"/>
                  </a:lnTo>
                  <a:close/>
                </a:path>
                <a:path w="4615815" h="1717039">
                  <a:moveTo>
                    <a:pt x="2385314" y="1364995"/>
                  </a:moveTo>
                  <a:lnTo>
                    <a:pt x="2372614" y="1364995"/>
                  </a:lnTo>
                  <a:lnTo>
                    <a:pt x="2372614" y="1377695"/>
                  </a:lnTo>
                  <a:lnTo>
                    <a:pt x="2385314" y="1377695"/>
                  </a:lnTo>
                  <a:lnTo>
                    <a:pt x="2385314" y="1364995"/>
                  </a:lnTo>
                  <a:close/>
                </a:path>
                <a:path w="4615815" h="1717039">
                  <a:moveTo>
                    <a:pt x="2385314" y="1225295"/>
                  </a:moveTo>
                  <a:lnTo>
                    <a:pt x="2372614" y="1225295"/>
                  </a:lnTo>
                  <a:lnTo>
                    <a:pt x="2372614" y="1326895"/>
                  </a:lnTo>
                  <a:lnTo>
                    <a:pt x="2385314" y="1326895"/>
                  </a:lnTo>
                  <a:lnTo>
                    <a:pt x="2385314" y="1225295"/>
                  </a:lnTo>
                  <a:close/>
                </a:path>
                <a:path w="4615815" h="1717039">
                  <a:moveTo>
                    <a:pt x="2385314" y="1174495"/>
                  </a:moveTo>
                  <a:lnTo>
                    <a:pt x="2372614" y="1174495"/>
                  </a:lnTo>
                  <a:lnTo>
                    <a:pt x="2372614" y="1187195"/>
                  </a:lnTo>
                  <a:lnTo>
                    <a:pt x="2385314" y="1187195"/>
                  </a:lnTo>
                  <a:lnTo>
                    <a:pt x="2385314" y="1174495"/>
                  </a:lnTo>
                  <a:close/>
                </a:path>
                <a:path w="4615815" h="1717039">
                  <a:moveTo>
                    <a:pt x="2385314" y="1034795"/>
                  </a:moveTo>
                  <a:lnTo>
                    <a:pt x="2372614" y="1034795"/>
                  </a:lnTo>
                  <a:lnTo>
                    <a:pt x="2372614" y="1136395"/>
                  </a:lnTo>
                  <a:lnTo>
                    <a:pt x="2385314" y="1136395"/>
                  </a:lnTo>
                  <a:lnTo>
                    <a:pt x="2385314" y="1034795"/>
                  </a:lnTo>
                  <a:close/>
                </a:path>
                <a:path w="4615815" h="1717039">
                  <a:moveTo>
                    <a:pt x="2385314" y="983995"/>
                  </a:moveTo>
                  <a:lnTo>
                    <a:pt x="2372614" y="983995"/>
                  </a:lnTo>
                  <a:lnTo>
                    <a:pt x="2372614" y="996695"/>
                  </a:lnTo>
                  <a:lnTo>
                    <a:pt x="2385314" y="996695"/>
                  </a:lnTo>
                  <a:lnTo>
                    <a:pt x="2385314" y="983995"/>
                  </a:lnTo>
                  <a:close/>
                </a:path>
                <a:path w="4615815" h="1717039">
                  <a:moveTo>
                    <a:pt x="2385314" y="844295"/>
                  </a:moveTo>
                  <a:lnTo>
                    <a:pt x="2372614" y="844295"/>
                  </a:lnTo>
                  <a:lnTo>
                    <a:pt x="2372614" y="945895"/>
                  </a:lnTo>
                  <a:lnTo>
                    <a:pt x="2385314" y="945895"/>
                  </a:lnTo>
                  <a:lnTo>
                    <a:pt x="2385314" y="844295"/>
                  </a:lnTo>
                  <a:close/>
                </a:path>
                <a:path w="4615815" h="1717039">
                  <a:moveTo>
                    <a:pt x="2385314" y="793495"/>
                  </a:moveTo>
                  <a:lnTo>
                    <a:pt x="2372614" y="793495"/>
                  </a:lnTo>
                  <a:lnTo>
                    <a:pt x="2372614" y="806195"/>
                  </a:lnTo>
                  <a:lnTo>
                    <a:pt x="2385314" y="806195"/>
                  </a:lnTo>
                  <a:lnTo>
                    <a:pt x="2385314" y="793495"/>
                  </a:lnTo>
                  <a:close/>
                </a:path>
                <a:path w="4615815" h="1717039">
                  <a:moveTo>
                    <a:pt x="2385314" y="653795"/>
                  </a:moveTo>
                  <a:lnTo>
                    <a:pt x="2372614" y="653795"/>
                  </a:lnTo>
                  <a:lnTo>
                    <a:pt x="2372614" y="755395"/>
                  </a:lnTo>
                  <a:lnTo>
                    <a:pt x="2385314" y="755395"/>
                  </a:lnTo>
                  <a:lnTo>
                    <a:pt x="2385314" y="653795"/>
                  </a:lnTo>
                  <a:close/>
                </a:path>
                <a:path w="4615815" h="1717039">
                  <a:moveTo>
                    <a:pt x="2385314" y="602995"/>
                  </a:moveTo>
                  <a:lnTo>
                    <a:pt x="2372614" y="602995"/>
                  </a:lnTo>
                  <a:lnTo>
                    <a:pt x="2372614" y="615695"/>
                  </a:lnTo>
                  <a:lnTo>
                    <a:pt x="2385314" y="615695"/>
                  </a:lnTo>
                  <a:lnTo>
                    <a:pt x="2385314" y="602995"/>
                  </a:lnTo>
                  <a:close/>
                </a:path>
                <a:path w="4615815" h="1717039">
                  <a:moveTo>
                    <a:pt x="2385314" y="463295"/>
                  </a:moveTo>
                  <a:lnTo>
                    <a:pt x="2372614" y="463295"/>
                  </a:lnTo>
                  <a:lnTo>
                    <a:pt x="2372614" y="564895"/>
                  </a:lnTo>
                  <a:lnTo>
                    <a:pt x="2385314" y="564895"/>
                  </a:lnTo>
                  <a:lnTo>
                    <a:pt x="2385314" y="463295"/>
                  </a:lnTo>
                  <a:close/>
                </a:path>
                <a:path w="4615815" h="1717039">
                  <a:moveTo>
                    <a:pt x="2385314" y="412495"/>
                  </a:moveTo>
                  <a:lnTo>
                    <a:pt x="2372614" y="412495"/>
                  </a:lnTo>
                  <a:lnTo>
                    <a:pt x="2372614" y="425195"/>
                  </a:lnTo>
                  <a:lnTo>
                    <a:pt x="2385314" y="425195"/>
                  </a:lnTo>
                  <a:lnTo>
                    <a:pt x="2385314" y="412495"/>
                  </a:lnTo>
                  <a:close/>
                </a:path>
                <a:path w="4615815" h="1717039">
                  <a:moveTo>
                    <a:pt x="2385314" y="272795"/>
                  </a:moveTo>
                  <a:lnTo>
                    <a:pt x="2372614" y="272795"/>
                  </a:lnTo>
                  <a:lnTo>
                    <a:pt x="2372614" y="374395"/>
                  </a:lnTo>
                  <a:lnTo>
                    <a:pt x="2385314" y="374395"/>
                  </a:lnTo>
                  <a:lnTo>
                    <a:pt x="2385314" y="272795"/>
                  </a:lnTo>
                  <a:close/>
                </a:path>
                <a:path w="4615815" h="1717039">
                  <a:moveTo>
                    <a:pt x="2385314" y="221995"/>
                  </a:moveTo>
                  <a:lnTo>
                    <a:pt x="2372614" y="221995"/>
                  </a:lnTo>
                  <a:lnTo>
                    <a:pt x="2372614" y="234695"/>
                  </a:lnTo>
                  <a:lnTo>
                    <a:pt x="2385314" y="234695"/>
                  </a:lnTo>
                  <a:lnTo>
                    <a:pt x="2385314" y="221995"/>
                  </a:lnTo>
                  <a:close/>
                </a:path>
                <a:path w="4615815" h="1717039">
                  <a:moveTo>
                    <a:pt x="2385314" y="82295"/>
                  </a:moveTo>
                  <a:lnTo>
                    <a:pt x="2372614" y="82295"/>
                  </a:lnTo>
                  <a:lnTo>
                    <a:pt x="2372614" y="183895"/>
                  </a:lnTo>
                  <a:lnTo>
                    <a:pt x="2385314" y="183895"/>
                  </a:lnTo>
                  <a:lnTo>
                    <a:pt x="2385314" y="82295"/>
                  </a:lnTo>
                  <a:close/>
                </a:path>
                <a:path w="4615815" h="1717039">
                  <a:moveTo>
                    <a:pt x="2385314" y="38100"/>
                  </a:moveTo>
                  <a:lnTo>
                    <a:pt x="2378964" y="44450"/>
                  </a:lnTo>
                  <a:lnTo>
                    <a:pt x="2385441" y="44450"/>
                  </a:lnTo>
                  <a:lnTo>
                    <a:pt x="2385314" y="44195"/>
                  </a:lnTo>
                  <a:lnTo>
                    <a:pt x="2385314" y="38100"/>
                  </a:lnTo>
                  <a:close/>
                </a:path>
                <a:path w="4615815" h="1717039">
                  <a:moveTo>
                    <a:pt x="2385441" y="31750"/>
                  </a:moveTo>
                  <a:lnTo>
                    <a:pt x="2372614" y="31750"/>
                  </a:lnTo>
                  <a:lnTo>
                    <a:pt x="2372614" y="44195"/>
                  </a:lnTo>
                  <a:lnTo>
                    <a:pt x="2379218" y="44195"/>
                  </a:lnTo>
                  <a:lnTo>
                    <a:pt x="2385314" y="38100"/>
                  </a:lnTo>
                  <a:lnTo>
                    <a:pt x="2385441" y="31750"/>
                  </a:lnTo>
                  <a:close/>
                </a:path>
                <a:path w="4615815" h="1717039">
                  <a:moveTo>
                    <a:pt x="2385441" y="38100"/>
                  </a:moveTo>
                  <a:lnTo>
                    <a:pt x="2385314" y="44195"/>
                  </a:lnTo>
                  <a:lnTo>
                    <a:pt x="2385441" y="38100"/>
                  </a:lnTo>
                  <a:close/>
                </a:path>
                <a:path w="4615815" h="1717039">
                  <a:moveTo>
                    <a:pt x="2525141" y="31750"/>
                  </a:moveTo>
                  <a:lnTo>
                    <a:pt x="2423541" y="31750"/>
                  </a:lnTo>
                  <a:lnTo>
                    <a:pt x="2423541" y="44450"/>
                  </a:lnTo>
                  <a:lnTo>
                    <a:pt x="2525141" y="44450"/>
                  </a:lnTo>
                  <a:lnTo>
                    <a:pt x="2525141" y="31750"/>
                  </a:lnTo>
                  <a:close/>
                </a:path>
                <a:path w="4615815" h="1717039">
                  <a:moveTo>
                    <a:pt x="2575941" y="31750"/>
                  </a:moveTo>
                  <a:lnTo>
                    <a:pt x="2563241" y="31750"/>
                  </a:lnTo>
                  <a:lnTo>
                    <a:pt x="2563241" y="44450"/>
                  </a:lnTo>
                  <a:lnTo>
                    <a:pt x="2575941" y="44450"/>
                  </a:lnTo>
                  <a:lnTo>
                    <a:pt x="2575941" y="31750"/>
                  </a:lnTo>
                  <a:close/>
                </a:path>
                <a:path w="4615815" h="1717039">
                  <a:moveTo>
                    <a:pt x="2715641" y="31750"/>
                  </a:moveTo>
                  <a:lnTo>
                    <a:pt x="2614041" y="31750"/>
                  </a:lnTo>
                  <a:lnTo>
                    <a:pt x="2614041" y="44450"/>
                  </a:lnTo>
                  <a:lnTo>
                    <a:pt x="2715641" y="44450"/>
                  </a:lnTo>
                  <a:lnTo>
                    <a:pt x="2715641" y="31750"/>
                  </a:lnTo>
                  <a:close/>
                </a:path>
                <a:path w="4615815" h="1717039">
                  <a:moveTo>
                    <a:pt x="2766441" y="31750"/>
                  </a:moveTo>
                  <a:lnTo>
                    <a:pt x="2753741" y="31750"/>
                  </a:lnTo>
                  <a:lnTo>
                    <a:pt x="2753741" y="44450"/>
                  </a:lnTo>
                  <a:lnTo>
                    <a:pt x="2766441" y="44450"/>
                  </a:lnTo>
                  <a:lnTo>
                    <a:pt x="2766441" y="31750"/>
                  </a:lnTo>
                  <a:close/>
                </a:path>
                <a:path w="4615815" h="1717039">
                  <a:moveTo>
                    <a:pt x="2906141" y="31750"/>
                  </a:moveTo>
                  <a:lnTo>
                    <a:pt x="2804541" y="31750"/>
                  </a:lnTo>
                  <a:lnTo>
                    <a:pt x="2804541" y="44450"/>
                  </a:lnTo>
                  <a:lnTo>
                    <a:pt x="2906141" y="44450"/>
                  </a:lnTo>
                  <a:lnTo>
                    <a:pt x="2906141" y="31750"/>
                  </a:lnTo>
                  <a:close/>
                </a:path>
                <a:path w="4615815" h="1717039">
                  <a:moveTo>
                    <a:pt x="2956941" y="31750"/>
                  </a:moveTo>
                  <a:lnTo>
                    <a:pt x="2944241" y="31750"/>
                  </a:lnTo>
                  <a:lnTo>
                    <a:pt x="2944241" y="44450"/>
                  </a:lnTo>
                  <a:lnTo>
                    <a:pt x="2956941" y="44450"/>
                  </a:lnTo>
                  <a:lnTo>
                    <a:pt x="2956941" y="31750"/>
                  </a:lnTo>
                  <a:close/>
                </a:path>
                <a:path w="4615815" h="1717039">
                  <a:moveTo>
                    <a:pt x="3096641" y="31750"/>
                  </a:moveTo>
                  <a:lnTo>
                    <a:pt x="2995041" y="31750"/>
                  </a:lnTo>
                  <a:lnTo>
                    <a:pt x="2995041" y="44450"/>
                  </a:lnTo>
                  <a:lnTo>
                    <a:pt x="3096641" y="44450"/>
                  </a:lnTo>
                  <a:lnTo>
                    <a:pt x="3096641" y="31750"/>
                  </a:lnTo>
                  <a:close/>
                </a:path>
                <a:path w="4615815" h="1717039">
                  <a:moveTo>
                    <a:pt x="3147441" y="31750"/>
                  </a:moveTo>
                  <a:lnTo>
                    <a:pt x="3134741" y="31750"/>
                  </a:lnTo>
                  <a:lnTo>
                    <a:pt x="3134741" y="44450"/>
                  </a:lnTo>
                  <a:lnTo>
                    <a:pt x="3147441" y="44450"/>
                  </a:lnTo>
                  <a:lnTo>
                    <a:pt x="3147441" y="31750"/>
                  </a:lnTo>
                  <a:close/>
                </a:path>
                <a:path w="4615815" h="1717039">
                  <a:moveTo>
                    <a:pt x="3287141" y="31750"/>
                  </a:moveTo>
                  <a:lnTo>
                    <a:pt x="3185541" y="31750"/>
                  </a:lnTo>
                  <a:lnTo>
                    <a:pt x="3185541" y="44450"/>
                  </a:lnTo>
                  <a:lnTo>
                    <a:pt x="3287141" y="44450"/>
                  </a:lnTo>
                  <a:lnTo>
                    <a:pt x="3287141" y="31750"/>
                  </a:lnTo>
                  <a:close/>
                </a:path>
                <a:path w="4615815" h="1717039">
                  <a:moveTo>
                    <a:pt x="3337941" y="31750"/>
                  </a:moveTo>
                  <a:lnTo>
                    <a:pt x="3325241" y="31750"/>
                  </a:lnTo>
                  <a:lnTo>
                    <a:pt x="3325241" y="44450"/>
                  </a:lnTo>
                  <a:lnTo>
                    <a:pt x="3337941" y="44450"/>
                  </a:lnTo>
                  <a:lnTo>
                    <a:pt x="3337941" y="31750"/>
                  </a:lnTo>
                  <a:close/>
                </a:path>
                <a:path w="4615815" h="1717039">
                  <a:moveTo>
                    <a:pt x="3477641" y="31750"/>
                  </a:moveTo>
                  <a:lnTo>
                    <a:pt x="3376041" y="31750"/>
                  </a:lnTo>
                  <a:lnTo>
                    <a:pt x="3376041" y="44450"/>
                  </a:lnTo>
                  <a:lnTo>
                    <a:pt x="3477641" y="44450"/>
                  </a:lnTo>
                  <a:lnTo>
                    <a:pt x="3477641" y="31750"/>
                  </a:lnTo>
                  <a:close/>
                </a:path>
                <a:path w="4615815" h="1717039">
                  <a:moveTo>
                    <a:pt x="3528441" y="31750"/>
                  </a:moveTo>
                  <a:lnTo>
                    <a:pt x="3515741" y="31750"/>
                  </a:lnTo>
                  <a:lnTo>
                    <a:pt x="3515741" y="44450"/>
                  </a:lnTo>
                  <a:lnTo>
                    <a:pt x="3528441" y="44450"/>
                  </a:lnTo>
                  <a:lnTo>
                    <a:pt x="3528441" y="31750"/>
                  </a:lnTo>
                  <a:close/>
                </a:path>
                <a:path w="4615815" h="1717039">
                  <a:moveTo>
                    <a:pt x="3668141" y="31750"/>
                  </a:moveTo>
                  <a:lnTo>
                    <a:pt x="3566541" y="31750"/>
                  </a:lnTo>
                  <a:lnTo>
                    <a:pt x="3566541" y="44450"/>
                  </a:lnTo>
                  <a:lnTo>
                    <a:pt x="3668141" y="44450"/>
                  </a:lnTo>
                  <a:lnTo>
                    <a:pt x="3668141" y="31750"/>
                  </a:lnTo>
                  <a:close/>
                </a:path>
                <a:path w="4615815" h="1717039">
                  <a:moveTo>
                    <a:pt x="3718941" y="31750"/>
                  </a:moveTo>
                  <a:lnTo>
                    <a:pt x="3706241" y="31750"/>
                  </a:lnTo>
                  <a:lnTo>
                    <a:pt x="3706241" y="44450"/>
                  </a:lnTo>
                  <a:lnTo>
                    <a:pt x="3718941" y="44450"/>
                  </a:lnTo>
                  <a:lnTo>
                    <a:pt x="3718941" y="31750"/>
                  </a:lnTo>
                  <a:close/>
                </a:path>
                <a:path w="4615815" h="1717039">
                  <a:moveTo>
                    <a:pt x="3858641" y="31750"/>
                  </a:moveTo>
                  <a:lnTo>
                    <a:pt x="3757041" y="31750"/>
                  </a:lnTo>
                  <a:lnTo>
                    <a:pt x="3757041" y="44450"/>
                  </a:lnTo>
                  <a:lnTo>
                    <a:pt x="3858641" y="44450"/>
                  </a:lnTo>
                  <a:lnTo>
                    <a:pt x="3858641" y="31750"/>
                  </a:lnTo>
                  <a:close/>
                </a:path>
                <a:path w="4615815" h="1717039">
                  <a:moveTo>
                    <a:pt x="3909441" y="31750"/>
                  </a:moveTo>
                  <a:lnTo>
                    <a:pt x="3896741" y="31750"/>
                  </a:lnTo>
                  <a:lnTo>
                    <a:pt x="3896741" y="44450"/>
                  </a:lnTo>
                  <a:lnTo>
                    <a:pt x="3909441" y="44450"/>
                  </a:lnTo>
                  <a:lnTo>
                    <a:pt x="3909441" y="31750"/>
                  </a:lnTo>
                  <a:close/>
                </a:path>
                <a:path w="4615815" h="1717039">
                  <a:moveTo>
                    <a:pt x="4049141" y="31750"/>
                  </a:moveTo>
                  <a:lnTo>
                    <a:pt x="3947541" y="31750"/>
                  </a:lnTo>
                  <a:lnTo>
                    <a:pt x="3947541" y="44450"/>
                  </a:lnTo>
                  <a:lnTo>
                    <a:pt x="4049141" y="44450"/>
                  </a:lnTo>
                  <a:lnTo>
                    <a:pt x="4049141" y="31750"/>
                  </a:lnTo>
                  <a:close/>
                </a:path>
                <a:path w="4615815" h="1717039">
                  <a:moveTo>
                    <a:pt x="4099941" y="31750"/>
                  </a:moveTo>
                  <a:lnTo>
                    <a:pt x="4087241" y="31750"/>
                  </a:lnTo>
                  <a:lnTo>
                    <a:pt x="4087241" y="44450"/>
                  </a:lnTo>
                  <a:lnTo>
                    <a:pt x="4099941" y="44450"/>
                  </a:lnTo>
                  <a:lnTo>
                    <a:pt x="4099941" y="31750"/>
                  </a:lnTo>
                  <a:close/>
                </a:path>
                <a:path w="4615815" h="1717039">
                  <a:moveTo>
                    <a:pt x="4239641" y="31750"/>
                  </a:moveTo>
                  <a:lnTo>
                    <a:pt x="4138041" y="31750"/>
                  </a:lnTo>
                  <a:lnTo>
                    <a:pt x="4138041" y="44450"/>
                  </a:lnTo>
                  <a:lnTo>
                    <a:pt x="4239641" y="44450"/>
                  </a:lnTo>
                  <a:lnTo>
                    <a:pt x="4239641" y="31750"/>
                  </a:lnTo>
                  <a:close/>
                </a:path>
                <a:path w="4615815" h="1717039">
                  <a:moveTo>
                    <a:pt x="4290441" y="31750"/>
                  </a:moveTo>
                  <a:lnTo>
                    <a:pt x="4277741" y="31750"/>
                  </a:lnTo>
                  <a:lnTo>
                    <a:pt x="4277741" y="44450"/>
                  </a:lnTo>
                  <a:lnTo>
                    <a:pt x="4290441" y="44450"/>
                  </a:lnTo>
                  <a:lnTo>
                    <a:pt x="4290441" y="31750"/>
                  </a:lnTo>
                  <a:close/>
                </a:path>
                <a:path w="4615815" h="1717039">
                  <a:moveTo>
                    <a:pt x="4430141" y="31750"/>
                  </a:moveTo>
                  <a:lnTo>
                    <a:pt x="4328541" y="31750"/>
                  </a:lnTo>
                  <a:lnTo>
                    <a:pt x="4328541" y="44450"/>
                  </a:lnTo>
                  <a:lnTo>
                    <a:pt x="4430141" y="44450"/>
                  </a:lnTo>
                  <a:lnTo>
                    <a:pt x="4430141" y="31750"/>
                  </a:lnTo>
                  <a:close/>
                </a:path>
                <a:path w="4615815" h="1717039">
                  <a:moveTo>
                    <a:pt x="4480941" y="31750"/>
                  </a:moveTo>
                  <a:lnTo>
                    <a:pt x="4468241" y="31750"/>
                  </a:lnTo>
                  <a:lnTo>
                    <a:pt x="4468241" y="44450"/>
                  </a:lnTo>
                  <a:lnTo>
                    <a:pt x="4480941" y="44450"/>
                  </a:lnTo>
                  <a:lnTo>
                    <a:pt x="4480941" y="31750"/>
                  </a:lnTo>
                  <a:close/>
                </a:path>
                <a:path w="4615815" h="1717039">
                  <a:moveTo>
                    <a:pt x="4539615" y="0"/>
                  </a:moveTo>
                  <a:lnTo>
                    <a:pt x="4539615" y="76200"/>
                  </a:lnTo>
                  <a:lnTo>
                    <a:pt x="4603115" y="44450"/>
                  </a:lnTo>
                  <a:lnTo>
                    <a:pt x="4552315" y="44450"/>
                  </a:lnTo>
                  <a:lnTo>
                    <a:pt x="4552315" y="31750"/>
                  </a:lnTo>
                  <a:lnTo>
                    <a:pt x="4603115" y="31750"/>
                  </a:lnTo>
                  <a:lnTo>
                    <a:pt x="4539615" y="0"/>
                  </a:lnTo>
                  <a:close/>
                </a:path>
                <a:path w="4615815" h="1717039">
                  <a:moveTo>
                    <a:pt x="4539615" y="31750"/>
                  </a:moveTo>
                  <a:lnTo>
                    <a:pt x="4519041" y="31750"/>
                  </a:lnTo>
                  <a:lnTo>
                    <a:pt x="4519041" y="44450"/>
                  </a:lnTo>
                  <a:lnTo>
                    <a:pt x="4539615" y="44450"/>
                  </a:lnTo>
                  <a:lnTo>
                    <a:pt x="4539615" y="31750"/>
                  </a:lnTo>
                  <a:close/>
                </a:path>
                <a:path w="4615815" h="1717039">
                  <a:moveTo>
                    <a:pt x="4603115" y="31750"/>
                  </a:moveTo>
                  <a:lnTo>
                    <a:pt x="4552315" y="31750"/>
                  </a:lnTo>
                  <a:lnTo>
                    <a:pt x="4552315" y="44450"/>
                  </a:lnTo>
                  <a:lnTo>
                    <a:pt x="4603115" y="44450"/>
                  </a:lnTo>
                  <a:lnTo>
                    <a:pt x="4615815" y="38100"/>
                  </a:lnTo>
                  <a:lnTo>
                    <a:pt x="4603115" y="3175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45808" y="4794503"/>
              <a:ext cx="1219200" cy="12192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097024" y="3307080"/>
              <a:ext cx="4749165" cy="2136775"/>
            </a:xfrm>
            <a:custGeom>
              <a:avLst/>
              <a:gdLst/>
              <a:ahLst/>
              <a:cxnLst/>
              <a:rect l="l" t="t" r="r" b="b"/>
              <a:pathLst>
                <a:path w="4749165" h="2136775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4749165" h="2136775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4749165" h="2136775">
                  <a:moveTo>
                    <a:pt x="1651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65100" y="44450"/>
                  </a:lnTo>
                  <a:lnTo>
                    <a:pt x="165100" y="31750"/>
                  </a:lnTo>
                  <a:close/>
                </a:path>
                <a:path w="4749165" h="2136775">
                  <a:moveTo>
                    <a:pt x="2159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15900" y="44450"/>
                  </a:lnTo>
                  <a:lnTo>
                    <a:pt x="215900" y="31750"/>
                  </a:lnTo>
                  <a:close/>
                </a:path>
                <a:path w="4749165" h="2136775">
                  <a:moveTo>
                    <a:pt x="355600" y="31750"/>
                  </a:moveTo>
                  <a:lnTo>
                    <a:pt x="254000" y="31750"/>
                  </a:lnTo>
                  <a:lnTo>
                    <a:pt x="254000" y="44450"/>
                  </a:lnTo>
                  <a:lnTo>
                    <a:pt x="355600" y="44450"/>
                  </a:lnTo>
                  <a:lnTo>
                    <a:pt x="355600" y="31750"/>
                  </a:lnTo>
                  <a:close/>
                </a:path>
                <a:path w="4749165" h="2136775">
                  <a:moveTo>
                    <a:pt x="406400" y="31750"/>
                  </a:moveTo>
                  <a:lnTo>
                    <a:pt x="393700" y="31750"/>
                  </a:lnTo>
                  <a:lnTo>
                    <a:pt x="393700" y="44450"/>
                  </a:lnTo>
                  <a:lnTo>
                    <a:pt x="406400" y="44450"/>
                  </a:lnTo>
                  <a:lnTo>
                    <a:pt x="406400" y="31750"/>
                  </a:lnTo>
                  <a:close/>
                </a:path>
                <a:path w="4749165" h="2136775">
                  <a:moveTo>
                    <a:pt x="546100" y="31750"/>
                  </a:moveTo>
                  <a:lnTo>
                    <a:pt x="444500" y="31750"/>
                  </a:lnTo>
                  <a:lnTo>
                    <a:pt x="444500" y="44450"/>
                  </a:lnTo>
                  <a:lnTo>
                    <a:pt x="546100" y="44450"/>
                  </a:lnTo>
                  <a:lnTo>
                    <a:pt x="546100" y="31750"/>
                  </a:lnTo>
                  <a:close/>
                </a:path>
                <a:path w="4749165" h="2136775">
                  <a:moveTo>
                    <a:pt x="596900" y="31750"/>
                  </a:moveTo>
                  <a:lnTo>
                    <a:pt x="584200" y="31750"/>
                  </a:lnTo>
                  <a:lnTo>
                    <a:pt x="584200" y="44450"/>
                  </a:lnTo>
                  <a:lnTo>
                    <a:pt x="596900" y="44450"/>
                  </a:lnTo>
                  <a:lnTo>
                    <a:pt x="596900" y="31750"/>
                  </a:lnTo>
                  <a:close/>
                </a:path>
                <a:path w="4749165" h="2136775">
                  <a:moveTo>
                    <a:pt x="736600" y="31750"/>
                  </a:moveTo>
                  <a:lnTo>
                    <a:pt x="635000" y="31750"/>
                  </a:lnTo>
                  <a:lnTo>
                    <a:pt x="635000" y="44450"/>
                  </a:lnTo>
                  <a:lnTo>
                    <a:pt x="736600" y="44450"/>
                  </a:lnTo>
                  <a:lnTo>
                    <a:pt x="736600" y="31750"/>
                  </a:lnTo>
                  <a:close/>
                </a:path>
                <a:path w="4749165" h="2136775">
                  <a:moveTo>
                    <a:pt x="787400" y="31750"/>
                  </a:moveTo>
                  <a:lnTo>
                    <a:pt x="774700" y="31750"/>
                  </a:lnTo>
                  <a:lnTo>
                    <a:pt x="774700" y="44450"/>
                  </a:lnTo>
                  <a:lnTo>
                    <a:pt x="787400" y="44450"/>
                  </a:lnTo>
                  <a:lnTo>
                    <a:pt x="787400" y="31750"/>
                  </a:lnTo>
                  <a:close/>
                </a:path>
                <a:path w="4749165" h="2136775">
                  <a:moveTo>
                    <a:pt x="927100" y="31750"/>
                  </a:moveTo>
                  <a:lnTo>
                    <a:pt x="825500" y="31750"/>
                  </a:lnTo>
                  <a:lnTo>
                    <a:pt x="825500" y="44450"/>
                  </a:lnTo>
                  <a:lnTo>
                    <a:pt x="927100" y="44450"/>
                  </a:lnTo>
                  <a:lnTo>
                    <a:pt x="927100" y="31750"/>
                  </a:lnTo>
                  <a:close/>
                </a:path>
                <a:path w="4749165" h="2136775">
                  <a:moveTo>
                    <a:pt x="977900" y="31750"/>
                  </a:moveTo>
                  <a:lnTo>
                    <a:pt x="965200" y="31750"/>
                  </a:lnTo>
                  <a:lnTo>
                    <a:pt x="965200" y="44450"/>
                  </a:lnTo>
                  <a:lnTo>
                    <a:pt x="977900" y="44450"/>
                  </a:lnTo>
                  <a:lnTo>
                    <a:pt x="977900" y="31750"/>
                  </a:lnTo>
                  <a:close/>
                </a:path>
                <a:path w="4749165" h="2136775">
                  <a:moveTo>
                    <a:pt x="1117600" y="31750"/>
                  </a:moveTo>
                  <a:lnTo>
                    <a:pt x="1016000" y="31750"/>
                  </a:lnTo>
                  <a:lnTo>
                    <a:pt x="1016000" y="44450"/>
                  </a:lnTo>
                  <a:lnTo>
                    <a:pt x="1117600" y="44450"/>
                  </a:lnTo>
                  <a:lnTo>
                    <a:pt x="1117600" y="31750"/>
                  </a:lnTo>
                  <a:close/>
                </a:path>
                <a:path w="4749165" h="2136775">
                  <a:moveTo>
                    <a:pt x="1168400" y="31750"/>
                  </a:moveTo>
                  <a:lnTo>
                    <a:pt x="1155700" y="31750"/>
                  </a:lnTo>
                  <a:lnTo>
                    <a:pt x="1155700" y="44450"/>
                  </a:lnTo>
                  <a:lnTo>
                    <a:pt x="1168400" y="44450"/>
                  </a:lnTo>
                  <a:lnTo>
                    <a:pt x="1168400" y="31750"/>
                  </a:lnTo>
                  <a:close/>
                </a:path>
                <a:path w="4749165" h="2136775">
                  <a:moveTo>
                    <a:pt x="1308100" y="31750"/>
                  </a:moveTo>
                  <a:lnTo>
                    <a:pt x="1206500" y="31750"/>
                  </a:lnTo>
                  <a:lnTo>
                    <a:pt x="1206500" y="44450"/>
                  </a:lnTo>
                  <a:lnTo>
                    <a:pt x="1308100" y="44450"/>
                  </a:lnTo>
                  <a:lnTo>
                    <a:pt x="1308100" y="31750"/>
                  </a:lnTo>
                  <a:close/>
                </a:path>
                <a:path w="4749165" h="2136775">
                  <a:moveTo>
                    <a:pt x="1358900" y="31750"/>
                  </a:moveTo>
                  <a:lnTo>
                    <a:pt x="1346200" y="31750"/>
                  </a:lnTo>
                  <a:lnTo>
                    <a:pt x="1346200" y="44450"/>
                  </a:lnTo>
                  <a:lnTo>
                    <a:pt x="1358900" y="44450"/>
                  </a:lnTo>
                  <a:lnTo>
                    <a:pt x="1358900" y="31750"/>
                  </a:lnTo>
                  <a:close/>
                </a:path>
                <a:path w="4749165" h="2136775">
                  <a:moveTo>
                    <a:pt x="1498600" y="31750"/>
                  </a:moveTo>
                  <a:lnTo>
                    <a:pt x="1397000" y="31750"/>
                  </a:lnTo>
                  <a:lnTo>
                    <a:pt x="1397000" y="44450"/>
                  </a:lnTo>
                  <a:lnTo>
                    <a:pt x="1498600" y="44450"/>
                  </a:lnTo>
                  <a:lnTo>
                    <a:pt x="1498600" y="31750"/>
                  </a:lnTo>
                  <a:close/>
                </a:path>
                <a:path w="4749165" h="2136775">
                  <a:moveTo>
                    <a:pt x="1549400" y="31750"/>
                  </a:moveTo>
                  <a:lnTo>
                    <a:pt x="1536700" y="31750"/>
                  </a:lnTo>
                  <a:lnTo>
                    <a:pt x="1536700" y="44450"/>
                  </a:lnTo>
                  <a:lnTo>
                    <a:pt x="1549400" y="44450"/>
                  </a:lnTo>
                  <a:lnTo>
                    <a:pt x="1549400" y="31750"/>
                  </a:lnTo>
                  <a:close/>
                </a:path>
                <a:path w="4749165" h="2136775">
                  <a:moveTo>
                    <a:pt x="1689100" y="31750"/>
                  </a:moveTo>
                  <a:lnTo>
                    <a:pt x="1587500" y="31750"/>
                  </a:lnTo>
                  <a:lnTo>
                    <a:pt x="1587500" y="44450"/>
                  </a:lnTo>
                  <a:lnTo>
                    <a:pt x="1689100" y="44450"/>
                  </a:lnTo>
                  <a:lnTo>
                    <a:pt x="1689100" y="31750"/>
                  </a:lnTo>
                  <a:close/>
                </a:path>
                <a:path w="4749165" h="2136775">
                  <a:moveTo>
                    <a:pt x="1739900" y="31750"/>
                  </a:moveTo>
                  <a:lnTo>
                    <a:pt x="1727200" y="31750"/>
                  </a:lnTo>
                  <a:lnTo>
                    <a:pt x="1727200" y="44450"/>
                  </a:lnTo>
                  <a:lnTo>
                    <a:pt x="1739900" y="44450"/>
                  </a:lnTo>
                  <a:lnTo>
                    <a:pt x="1739900" y="31750"/>
                  </a:lnTo>
                  <a:close/>
                </a:path>
                <a:path w="4749165" h="2136775">
                  <a:moveTo>
                    <a:pt x="1879600" y="31750"/>
                  </a:moveTo>
                  <a:lnTo>
                    <a:pt x="1778000" y="31750"/>
                  </a:lnTo>
                  <a:lnTo>
                    <a:pt x="1778000" y="44450"/>
                  </a:lnTo>
                  <a:lnTo>
                    <a:pt x="1879600" y="44450"/>
                  </a:lnTo>
                  <a:lnTo>
                    <a:pt x="1879600" y="31750"/>
                  </a:lnTo>
                  <a:close/>
                </a:path>
                <a:path w="4749165" h="2136775">
                  <a:moveTo>
                    <a:pt x="1930400" y="31750"/>
                  </a:moveTo>
                  <a:lnTo>
                    <a:pt x="1917700" y="31750"/>
                  </a:lnTo>
                  <a:lnTo>
                    <a:pt x="1917700" y="44450"/>
                  </a:lnTo>
                  <a:lnTo>
                    <a:pt x="1930400" y="44450"/>
                  </a:lnTo>
                  <a:lnTo>
                    <a:pt x="1930400" y="31750"/>
                  </a:lnTo>
                  <a:close/>
                </a:path>
                <a:path w="4749165" h="2136775">
                  <a:moveTo>
                    <a:pt x="2070100" y="31750"/>
                  </a:moveTo>
                  <a:lnTo>
                    <a:pt x="1968500" y="31750"/>
                  </a:lnTo>
                  <a:lnTo>
                    <a:pt x="1968500" y="44450"/>
                  </a:lnTo>
                  <a:lnTo>
                    <a:pt x="2070100" y="44450"/>
                  </a:lnTo>
                  <a:lnTo>
                    <a:pt x="2070100" y="31750"/>
                  </a:lnTo>
                  <a:close/>
                </a:path>
                <a:path w="4749165" h="2136775">
                  <a:moveTo>
                    <a:pt x="2120900" y="31750"/>
                  </a:moveTo>
                  <a:lnTo>
                    <a:pt x="2108200" y="31750"/>
                  </a:lnTo>
                  <a:lnTo>
                    <a:pt x="2108200" y="44450"/>
                  </a:lnTo>
                  <a:lnTo>
                    <a:pt x="2120900" y="44450"/>
                  </a:lnTo>
                  <a:lnTo>
                    <a:pt x="2120900" y="31750"/>
                  </a:lnTo>
                  <a:close/>
                </a:path>
                <a:path w="4749165" h="2136775">
                  <a:moveTo>
                    <a:pt x="2260600" y="31750"/>
                  </a:moveTo>
                  <a:lnTo>
                    <a:pt x="2159000" y="31750"/>
                  </a:lnTo>
                  <a:lnTo>
                    <a:pt x="21590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4749165" h="2136775">
                  <a:moveTo>
                    <a:pt x="23114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11400" y="44450"/>
                  </a:lnTo>
                  <a:lnTo>
                    <a:pt x="2311400" y="31750"/>
                  </a:lnTo>
                  <a:close/>
                </a:path>
                <a:path w="4749165" h="2136775">
                  <a:moveTo>
                    <a:pt x="2368168" y="38100"/>
                  </a:moveTo>
                  <a:lnTo>
                    <a:pt x="2368168" y="114681"/>
                  </a:lnTo>
                  <a:lnTo>
                    <a:pt x="2380868" y="114681"/>
                  </a:lnTo>
                  <a:lnTo>
                    <a:pt x="2380868" y="44450"/>
                  </a:lnTo>
                  <a:lnTo>
                    <a:pt x="2374518" y="44450"/>
                  </a:lnTo>
                  <a:lnTo>
                    <a:pt x="2368168" y="38100"/>
                  </a:lnTo>
                  <a:close/>
                </a:path>
                <a:path w="4749165" h="2136775">
                  <a:moveTo>
                    <a:pt x="2380868" y="31750"/>
                  </a:moveTo>
                  <a:lnTo>
                    <a:pt x="2349500" y="31750"/>
                  </a:lnTo>
                  <a:lnTo>
                    <a:pt x="2349500" y="44450"/>
                  </a:lnTo>
                  <a:lnTo>
                    <a:pt x="2368168" y="44450"/>
                  </a:lnTo>
                  <a:lnTo>
                    <a:pt x="2368168" y="38100"/>
                  </a:lnTo>
                  <a:lnTo>
                    <a:pt x="2380868" y="38100"/>
                  </a:lnTo>
                  <a:lnTo>
                    <a:pt x="2380868" y="31750"/>
                  </a:lnTo>
                  <a:close/>
                </a:path>
                <a:path w="4749165" h="2136775">
                  <a:moveTo>
                    <a:pt x="2380868" y="38100"/>
                  </a:moveTo>
                  <a:lnTo>
                    <a:pt x="2368168" y="38100"/>
                  </a:lnTo>
                  <a:lnTo>
                    <a:pt x="2374518" y="44450"/>
                  </a:lnTo>
                  <a:lnTo>
                    <a:pt x="2380868" y="44450"/>
                  </a:lnTo>
                  <a:lnTo>
                    <a:pt x="2380868" y="38100"/>
                  </a:lnTo>
                  <a:close/>
                </a:path>
                <a:path w="4749165" h="2136775">
                  <a:moveTo>
                    <a:pt x="2380868" y="152781"/>
                  </a:moveTo>
                  <a:lnTo>
                    <a:pt x="2368168" y="152781"/>
                  </a:lnTo>
                  <a:lnTo>
                    <a:pt x="2368168" y="165481"/>
                  </a:lnTo>
                  <a:lnTo>
                    <a:pt x="2380868" y="165481"/>
                  </a:lnTo>
                  <a:lnTo>
                    <a:pt x="2380868" y="152781"/>
                  </a:lnTo>
                  <a:close/>
                </a:path>
                <a:path w="4749165" h="2136775">
                  <a:moveTo>
                    <a:pt x="2380868" y="203581"/>
                  </a:moveTo>
                  <a:lnTo>
                    <a:pt x="2368168" y="203581"/>
                  </a:lnTo>
                  <a:lnTo>
                    <a:pt x="2368168" y="305181"/>
                  </a:lnTo>
                  <a:lnTo>
                    <a:pt x="2380868" y="305181"/>
                  </a:lnTo>
                  <a:lnTo>
                    <a:pt x="2380868" y="203581"/>
                  </a:lnTo>
                  <a:close/>
                </a:path>
                <a:path w="4749165" h="2136775">
                  <a:moveTo>
                    <a:pt x="2380868" y="343281"/>
                  </a:moveTo>
                  <a:lnTo>
                    <a:pt x="2368168" y="343281"/>
                  </a:lnTo>
                  <a:lnTo>
                    <a:pt x="2368168" y="355981"/>
                  </a:lnTo>
                  <a:lnTo>
                    <a:pt x="2380868" y="355981"/>
                  </a:lnTo>
                  <a:lnTo>
                    <a:pt x="2380868" y="343281"/>
                  </a:lnTo>
                  <a:close/>
                </a:path>
                <a:path w="4749165" h="2136775">
                  <a:moveTo>
                    <a:pt x="2380868" y="394081"/>
                  </a:moveTo>
                  <a:lnTo>
                    <a:pt x="2368168" y="394081"/>
                  </a:lnTo>
                  <a:lnTo>
                    <a:pt x="2368168" y="495681"/>
                  </a:lnTo>
                  <a:lnTo>
                    <a:pt x="2380868" y="495681"/>
                  </a:lnTo>
                  <a:lnTo>
                    <a:pt x="2380868" y="394081"/>
                  </a:lnTo>
                  <a:close/>
                </a:path>
                <a:path w="4749165" h="2136775">
                  <a:moveTo>
                    <a:pt x="2380868" y="533781"/>
                  </a:moveTo>
                  <a:lnTo>
                    <a:pt x="2368168" y="533781"/>
                  </a:lnTo>
                  <a:lnTo>
                    <a:pt x="2368168" y="546481"/>
                  </a:lnTo>
                  <a:lnTo>
                    <a:pt x="2380868" y="546481"/>
                  </a:lnTo>
                  <a:lnTo>
                    <a:pt x="2380868" y="533781"/>
                  </a:lnTo>
                  <a:close/>
                </a:path>
                <a:path w="4749165" h="2136775">
                  <a:moveTo>
                    <a:pt x="2380868" y="584581"/>
                  </a:moveTo>
                  <a:lnTo>
                    <a:pt x="2368168" y="584581"/>
                  </a:lnTo>
                  <a:lnTo>
                    <a:pt x="2368168" y="686181"/>
                  </a:lnTo>
                  <a:lnTo>
                    <a:pt x="2380868" y="686181"/>
                  </a:lnTo>
                  <a:lnTo>
                    <a:pt x="2380868" y="584581"/>
                  </a:lnTo>
                  <a:close/>
                </a:path>
                <a:path w="4749165" h="2136775">
                  <a:moveTo>
                    <a:pt x="2380868" y="724281"/>
                  </a:moveTo>
                  <a:lnTo>
                    <a:pt x="2368168" y="724281"/>
                  </a:lnTo>
                  <a:lnTo>
                    <a:pt x="2368168" y="736981"/>
                  </a:lnTo>
                  <a:lnTo>
                    <a:pt x="2380868" y="736981"/>
                  </a:lnTo>
                  <a:lnTo>
                    <a:pt x="2380868" y="724281"/>
                  </a:lnTo>
                  <a:close/>
                </a:path>
                <a:path w="4749165" h="2136775">
                  <a:moveTo>
                    <a:pt x="2380868" y="775081"/>
                  </a:moveTo>
                  <a:lnTo>
                    <a:pt x="2368168" y="775081"/>
                  </a:lnTo>
                  <a:lnTo>
                    <a:pt x="2368168" y="876681"/>
                  </a:lnTo>
                  <a:lnTo>
                    <a:pt x="2380868" y="876681"/>
                  </a:lnTo>
                  <a:lnTo>
                    <a:pt x="2380868" y="775081"/>
                  </a:lnTo>
                  <a:close/>
                </a:path>
                <a:path w="4749165" h="2136775">
                  <a:moveTo>
                    <a:pt x="2380868" y="914781"/>
                  </a:moveTo>
                  <a:lnTo>
                    <a:pt x="2368168" y="914781"/>
                  </a:lnTo>
                  <a:lnTo>
                    <a:pt x="2368168" y="927481"/>
                  </a:lnTo>
                  <a:lnTo>
                    <a:pt x="2380868" y="927481"/>
                  </a:lnTo>
                  <a:lnTo>
                    <a:pt x="2380868" y="914781"/>
                  </a:lnTo>
                  <a:close/>
                </a:path>
                <a:path w="4749165" h="2136775">
                  <a:moveTo>
                    <a:pt x="2380868" y="965581"/>
                  </a:moveTo>
                  <a:lnTo>
                    <a:pt x="2368168" y="965581"/>
                  </a:lnTo>
                  <a:lnTo>
                    <a:pt x="2368168" y="1067181"/>
                  </a:lnTo>
                  <a:lnTo>
                    <a:pt x="2380868" y="1067181"/>
                  </a:lnTo>
                  <a:lnTo>
                    <a:pt x="2380868" y="965581"/>
                  </a:lnTo>
                  <a:close/>
                </a:path>
                <a:path w="4749165" h="2136775">
                  <a:moveTo>
                    <a:pt x="2380868" y="1105281"/>
                  </a:moveTo>
                  <a:lnTo>
                    <a:pt x="2368168" y="1105281"/>
                  </a:lnTo>
                  <a:lnTo>
                    <a:pt x="2368168" y="1117981"/>
                  </a:lnTo>
                  <a:lnTo>
                    <a:pt x="2380868" y="1117981"/>
                  </a:lnTo>
                  <a:lnTo>
                    <a:pt x="2380868" y="1105281"/>
                  </a:lnTo>
                  <a:close/>
                </a:path>
                <a:path w="4749165" h="2136775">
                  <a:moveTo>
                    <a:pt x="2380868" y="1156081"/>
                  </a:moveTo>
                  <a:lnTo>
                    <a:pt x="2368168" y="1156081"/>
                  </a:lnTo>
                  <a:lnTo>
                    <a:pt x="2368168" y="1257681"/>
                  </a:lnTo>
                  <a:lnTo>
                    <a:pt x="2380868" y="1257681"/>
                  </a:lnTo>
                  <a:lnTo>
                    <a:pt x="2380868" y="1156081"/>
                  </a:lnTo>
                  <a:close/>
                </a:path>
                <a:path w="4749165" h="2136775">
                  <a:moveTo>
                    <a:pt x="2380868" y="1295781"/>
                  </a:moveTo>
                  <a:lnTo>
                    <a:pt x="2368168" y="1295781"/>
                  </a:lnTo>
                  <a:lnTo>
                    <a:pt x="2368168" y="1308481"/>
                  </a:lnTo>
                  <a:lnTo>
                    <a:pt x="2380868" y="1308481"/>
                  </a:lnTo>
                  <a:lnTo>
                    <a:pt x="2380868" y="1295781"/>
                  </a:lnTo>
                  <a:close/>
                </a:path>
                <a:path w="4749165" h="2136775">
                  <a:moveTo>
                    <a:pt x="2380868" y="1346581"/>
                  </a:moveTo>
                  <a:lnTo>
                    <a:pt x="2368168" y="1346581"/>
                  </a:lnTo>
                  <a:lnTo>
                    <a:pt x="2368168" y="1448181"/>
                  </a:lnTo>
                  <a:lnTo>
                    <a:pt x="2380868" y="1448181"/>
                  </a:lnTo>
                  <a:lnTo>
                    <a:pt x="2380868" y="1346581"/>
                  </a:lnTo>
                  <a:close/>
                </a:path>
                <a:path w="4749165" h="2136775">
                  <a:moveTo>
                    <a:pt x="2380868" y="1486281"/>
                  </a:moveTo>
                  <a:lnTo>
                    <a:pt x="2368168" y="1486281"/>
                  </a:lnTo>
                  <a:lnTo>
                    <a:pt x="2368168" y="1498981"/>
                  </a:lnTo>
                  <a:lnTo>
                    <a:pt x="2380868" y="1498981"/>
                  </a:lnTo>
                  <a:lnTo>
                    <a:pt x="2380868" y="1486281"/>
                  </a:lnTo>
                  <a:close/>
                </a:path>
                <a:path w="4749165" h="2136775">
                  <a:moveTo>
                    <a:pt x="2380868" y="1537081"/>
                  </a:moveTo>
                  <a:lnTo>
                    <a:pt x="2368168" y="1537081"/>
                  </a:lnTo>
                  <a:lnTo>
                    <a:pt x="2368168" y="1638681"/>
                  </a:lnTo>
                  <a:lnTo>
                    <a:pt x="2380868" y="1638681"/>
                  </a:lnTo>
                  <a:lnTo>
                    <a:pt x="2380868" y="1537081"/>
                  </a:lnTo>
                  <a:close/>
                </a:path>
                <a:path w="4749165" h="2136775">
                  <a:moveTo>
                    <a:pt x="2380868" y="1676781"/>
                  </a:moveTo>
                  <a:lnTo>
                    <a:pt x="2368168" y="1676781"/>
                  </a:lnTo>
                  <a:lnTo>
                    <a:pt x="2368168" y="1689481"/>
                  </a:lnTo>
                  <a:lnTo>
                    <a:pt x="2380868" y="1689481"/>
                  </a:lnTo>
                  <a:lnTo>
                    <a:pt x="2380868" y="1676781"/>
                  </a:lnTo>
                  <a:close/>
                </a:path>
                <a:path w="4749165" h="2136775">
                  <a:moveTo>
                    <a:pt x="2380868" y="1727581"/>
                  </a:moveTo>
                  <a:lnTo>
                    <a:pt x="2368168" y="1727581"/>
                  </a:lnTo>
                  <a:lnTo>
                    <a:pt x="2368168" y="1829181"/>
                  </a:lnTo>
                  <a:lnTo>
                    <a:pt x="2380868" y="1829181"/>
                  </a:lnTo>
                  <a:lnTo>
                    <a:pt x="2380868" y="1727581"/>
                  </a:lnTo>
                  <a:close/>
                </a:path>
                <a:path w="4749165" h="2136775">
                  <a:moveTo>
                    <a:pt x="2380868" y="1867281"/>
                  </a:moveTo>
                  <a:lnTo>
                    <a:pt x="2368168" y="1867281"/>
                  </a:lnTo>
                  <a:lnTo>
                    <a:pt x="2368168" y="1879981"/>
                  </a:lnTo>
                  <a:lnTo>
                    <a:pt x="2380868" y="1879981"/>
                  </a:lnTo>
                  <a:lnTo>
                    <a:pt x="2380868" y="1867281"/>
                  </a:lnTo>
                  <a:close/>
                </a:path>
                <a:path w="4749165" h="2136775">
                  <a:moveTo>
                    <a:pt x="2380868" y="1918081"/>
                  </a:moveTo>
                  <a:lnTo>
                    <a:pt x="2368168" y="1918081"/>
                  </a:lnTo>
                  <a:lnTo>
                    <a:pt x="2368168" y="2019681"/>
                  </a:lnTo>
                  <a:lnTo>
                    <a:pt x="2380868" y="2019681"/>
                  </a:lnTo>
                  <a:lnTo>
                    <a:pt x="2380868" y="1918081"/>
                  </a:lnTo>
                  <a:close/>
                </a:path>
                <a:path w="4749165" h="2136775">
                  <a:moveTo>
                    <a:pt x="2380868" y="2057781"/>
                  </a:moveTo>
                  <a:lnTo>
                    <a:pt x="2368168" y="2057781"/>
                  </a:lnTo>
                  <a:lnTo>
                    <a:pt x="2368168" y="2070481"/>
                  </a:lnTo>
                  <a:lnTo>
                    <a:pt x="2380868" y="2070481"/>
                  </a:lnTo>
                  <a:lnTo>
                    <a:pt x="2380868" y="2057781"/>
                  </a:lnTo>
                  <a:close/>
                </a:path>
                <a:path w="4749165" h="2136775">
                  <a:moveTo>
                    <a:pt x="2486533" y="2091817"/>
                  </a:moveTo>
                  <a:lnTo>
                    <a:pt x="2384933" y="2091817"/>
                  </a:lnTo>
                  <a:lnTo>
                    <a:pt x="2384933" y="2104517"/>
                  </a:lnTo>
                  <a:lnTo>
                    <a:pt x="2486533" y="2104517"/>
                  </a:lnTo>
                  <a:lnTo>
                    <a:pt x="2486533" y="2091817"/>
                  </a:lnTo>
                  <a:close/>
                </a:path>
                <a:path w="4749165" h="2136775">
                  <a:moveTo>
                    <a:pt x="2537333" y="2091817"/>
                  </a:moveTo>
                  <a:lnTo>
                    <a:pt x="2524633" y="2091817"/>
                  </a:lnTo>
                  <a:lnTo>
                    <a:pt x="2524633" y="2104517"/>
                  </a:lnTo>
                  <a:lnTo>
                    <a:pt x="2537333" y="2104517"/>
                  </a:lnTo>
                  <a:lnTo>
                    <a:pt x="2537333" y="2091817"/>
                  </a:lnTo>
                  <a:close/>
                </a:path>
                <a:path w="4749165" h="2136775">
                  <a:moveTo>
                    <a:pt x="2677033" y="2091817"/>
                  </a:moveTo>
                  <a:lnTo>
                    <a:pt x="2575433" y="2091817"/>
                  </a:lnTo>
                  <a:lnTo>
                    <a:pt x="2575433" y="2104517"/>
                  </a:lnTo>
                  <a:lnTo>
                    <a:pt x="2677033" y="2104517"/>
                  </a:lnTo>
                  <a:lnTo>
                    <a:pt x="2677033" y="2091817"/>
                  </a:lnTo>
                  <a:close/>
                </a:path>
                <a:path w="4749165" h="2136775">
                  <a:moveTo>
                    <a:pt x="2727833" y="2091817"/>
                  </a:moveTo>
                  <a:lnTo>
                    <a:pt x="2715133" y="2091817"/>
                  </a:lnTo>
                  <a:lnTo>
                    <a:pt x="2715133" y="2104517"/>
                  </a:lnTo>
                  <a:lnTo>
                    <a:pt x="2727833" y="2104517"/>
                  </a:lnTo>
                  <a:lnTo>
                    <a:pt x="2727833" y="2091817"/>
                  </a:lnTo>
                  <a:close/>
                </a:path>
                <a:path w="4749165" h="2136775">
                  <a:moveTo>
                    <a:pt x="2867533" y="2091817"/>
                  </a:moveTo>
                  <a:lnTo>
                    <a:pt x="2765933" y="2091817"/>
                  </a:lnTo>
                  <a:lnTo>
                    <a:pt x="2765933" y="2104517"/>
                  </a:lnTo>
                  <a:lnTo>
                    <a:pt x="2867533" y="2104517"/>
                  </a:lnTo>
                  <a:lnTo>
                    <a:pt x="2867533" y="2091817"/>
                  </a:lnTo>
                  <a:close/>
                </a:path>
                <a:path w="4749165" h="2136775">
                  <a:moveTo>
                    <a:pt x="2918333" y="2091817"/>
                  </a:moveTo>
                  <a:lnTo>
                    <a:pt x="2905633" y="2091817"/>
                  </a:lnTo>
                  <a:lnTo>
                    <a:pt x="2905633" y="2104517"/>
                  </a:lnTo>
                  <a:lnTo>
                    <a:pt x="2918333" y="2104517"/>
                  </a:lnTo>
                  <a:lnTo>
                    <a:pt x="2918333" y="2091817"/>
                  </a:lnTo>
                  <a:close/>
                </a:path>
                <a:path w="4749165" h="2136775">
                  <a:moveTo>
                    <a:pt x="3058033" y="2091817"/>
                  </a:moveTo>
                  <a:lnTo>
                    <a:pt x="2956433" y="2091817"/>
                  </a:lnTo>
                  <a:lnTo>
                    <a:pt x="2956433" y="2104517"/>
                  </a:lnTo>
                  <a:lnTo>
                    <a:pt x="3058033" y="2104517"/>
                  </a:lnTo>
                  <a:lnTo>
                    <a:pt x="3058033" y="2091817"/>
                  </a:lnTo>
                  <a:close/>
                </a:path>
                <a:path w="4749165" h="2136775">
                  <a:moveTo>
                    <a:pt x="3108833" y="2091817"/>
                  </a:moveTo>
                  <a:lnTo>
                    <a:pt x="3096133" y="2091817"/>
                  </a:lnTo>
                  <a:lnTo>
                    <a:pt x="3096133" y="2104517"/>
                  </a:lnTo>
                  <a:lnTo>
                    <a:pt x="3108833" y="2104517"/>
                  </a:lnTo>
                  <a:lnTo>
                    <a:pt x="3108833" y="2091817"/>
                  </a:lnTo>
                  <a:close/>
                </a:path>
                <a:path w="4749165" h="2136775">
                  <a:moveTo>
                    <a:pt x="3248533" y="2091817"/>
                  </a:moveTo>
                  <a:lnTo>
                    <a:pt x="3146933" y="2091817"/>
                  </a:lnTo>
                  <a:lnTo>
                    <a:pt x="3146933" y="2104517"/>
                  </a:lnTo>
                  <a:lnTo>
                    <a:pt x="3248533" y="2104517"/>
                  </a:lnTo>
                  <a:lnTo>
                    <a:pt x="3248533" y="2091817"/>
                  </a:lnTo>
                  <a:close/>
                </a:path>
                <a:path w="4749165" h="2136775">
                  <a:moveTo>
                    <a:pt x="3299333" y="2091817"/>
                  </a:moveTo>
                  <a:lnTo>
                    <a:pt x="3286633" y="2091817"/>
                  </a:lnTo>
                  <a:lnTo>
                    <a:pt x="3286633" y="2104517"/>
                  </a:lnTo>
                  <a:lnTo>
                    <a:pt x="3299333" y="2104517"/>
                  </a:lnTo>
                  <a:lnTo>
                    <a:pt x="3299333" y="2091817"/>
                  </a:lnTo>
                  <a:close/>
                </a:path>
                <a:path w="4749165" h="2136775">
                  <a:moveTo>
                    <a:pt x="3439033" y="2091817"/>
                  </a:moveTo>
                  <a:lnTo>
                    <a:pt x="3337433" y="2091817"/>
                  </a:lnTo>
                  <a:lnTo>
                    <a:pt x="3337433" y="2104517"/>
                  </a:lnTo>
                  <a:lnTo>
                    <a:pt x="3439033" y="2104517"/>
                  </a:lnTo>
                  <a:lnTo>
                    <a:pt x="3439033" y="2091817"/>
                  </a:lnTo>
                  <a:close/>
                </a:path>
                <a:path w="4749165" h="2136775">
                  <a:moveTo>
                    <a:pt x="3489833" y="2091817"/>
                  </a:moveTo>
                  <a:lnTo>
                    <a:pt x="3477133" y="2091817"/>
                  </a:lnTo>
                  <a:lnTo>
                    <a:pt x="3477133" y="2104517"/>
                  </a:lnTo>
                  <a:lnTo>
                    <a:pt x="3489833" y="2104517"/>
                  </a:lnTo>
                  <a:lnTo>
                    <a:pt x="3489833" y="2091817"/>
                  </a:lnTo>
                  <a:close/>
                </a:path>
                <a:path w="4749165" h="2136775">
                  <a:moveTo>
                    <a:pt x="3629533" y="2091817"/>
                  </a:moveTo>
                  <a:lnTo>
                    <a:pt x="3527933" y="2091817"/>
                  </a:lnTo>
                  <a:lnTo>
                    <a:pt x="3527933" y="2104517"/>
                  </a:lnTo>
                  <a:lnTo>
                    <a:pt x="3629533" y="2104517"/>
                  </a:lnTo>
                  <a:lnTo>
                    <a:pt x="3629533" y="2091817"/>
                  </a:lnTo>
                  <a:close/>
                </a:path>
                <a:path w="4749165" h="2136775">
                  <a:moveTo>
                    <a:pt x="3680333" y="2091817"/>
                  </a:moveTo>
                  <a:lnTo>
                    <a:pt x="3667633" y="2091817"/>
                  </a:lnTo>
                  <a:lnTo>
                    <a:pt x="3667633" y="2104517"/>
                  </a:lnTo>
                  <a:lnTo>
                    <a:pt x="3680333" y="2104517"/>
                  </a:lnTo>
                  <a:lnTo>
                    <a:pt x="3680333" y="2091817"/>
                  </a:lnTo>
                  <a:close/>
                </a:path>
                <a:path w="4749165" h="2136775">
                  <a:moveTo>
                    <a:pt x="3820033" y="2091817"/>
                  </a:moveTo>
                  <a:lnTo>
                    <a:pt x="3718433" y="2091817"/>
                  </a:lnTo>
                  <a:lnTo>
                    <a:pt x="3718433" y="2104517"/>
                  </a:lnTo>
                  <a:lnTo>
                    <a:pt x="3820033" y="2104517"/>
                  </a:lnTo>
                  <a:lnTo>
                    <a:pt x="3820033" y="2091817"/>
                  </a:lnTo>
                  <a:close/>
                </a:path>
                <a:path w="4749165" h="2136775">
                  <a:moveTo>
                    <a:pt x="3870833" y="2091817"/>
                  </a:moveTo>
                  <a:lnTo>
                    <a:pt x="3858133" y="2091817"/>
                  </a:lnTo>
                  <a:lnTo>
                    <a:pt x="3858133" y="2104517"/>
                  </a:lnTo>
                  <a:lnTo>
                    <a:pt x="3870833" y="2104517"/>
                  </a:lnTo>
                  <a:lnTo>
                    <a:pt x="3870833" y="2091817"/>
                  </a:lnTo>
                  <a:close/>
                </a:path>
                <a:path w="4749165" h="2136775">
                  <a:moveTo>
                    <a:pt x="4010533" y="2091817"/>
                  </a:moveTo>
                  <a:lnTo>
                    <a:pt x="3908933" y="2091817"/>
                  </a:lnTo>
                  <a:lnTo>
                    <a:pt x="3908933" y="2104517"/>
                  </a:lnTo>
                  <a:lnTo>
                    <a:pt x="4010533" y="2104517"/>
                  </a:lnTo>
                  <a:lnTo>
                    <a:pt x="4010533" y="2091817"/>
                  </a:lnTo>
                  <a:close/>
                </a:path>
                <a:path w="4749165" h="2136775">
                  <a:moveTo>
                    <a:pt x="4061333" y="2091817"/>
                  </a:moveTo>
                  <a:lnTo>
                    <a:pt x="4048633" y="2091817"/>
                  </a:lnTo>
                  <a:lnTo>
                    <a:pt x="4048633" y="2104517"/>
                  </a:lnTo>
                  <a:lnTo>
                    <a:pt x="4061333" y="2104517"/>
                  </a:lnTo>
                  <a:lnTo>
                    <a:pt x="4061333" y="2091817"/>
                  </a:lnTo>
                  <a:close/>
                </a:path>
                <a:path w="4749165" h="2136775">
                  <a:moveTo>
                    <a:pt x="4201033" y="2091817"/>
                  </a:moveTo>
                  <a:lnTo>
                    <a:pt x="4099433" y="2091817"/>
                  </a:lnTo>
                  <a:lnTo>
                    <a:pt x="4099433" y="2104517"/>
                  </a:lnTo>
                  <a:lnTo>
                    <a:pt x="4201033" y="2104517"/>
                  </a:lnTo>
                  <a:lnTo>
                    <a:pt x="4201033" y="2091817"/>
                  </a:lnTo>
                  <a:close/>
                </a:path>
                <a:path w="4749165" h="2136775">
                  <a:moveTo>
                    <a:pt x="4251833" y="2091817"/>
                  </a:moveTo>
                  <a:lnTo>
                    <a:pt x="4239133" y="2091817"/>
                  </a:lnTo>
                  <a:lnTo>
                    <a:pt x="4239133" y="2104517"/>
                  </a:lnTo>
                  <a:lnTo>
                    <a:pt x="4251833" y="2104517"/>
                  </a:lnTo>
                  <a:lnTo>
                    <a:pt x="4251833" y="2091817"/>
                  </a:lnTo>
                  <a:close/>
                </a:path>
                <a:path w="4749165" h="2136775">
                  <a:moveTo>
                    <a:pt x="4391533" y="2091817"/>
                  </a:moveTo>
                  <a:lnTo>
                    <a:pt x="4289933" y="2091817"/>
                  </a:lnTo>
                  <a:lnTo>
                    <a:pt x="4289933" y="2104517"/>
                  </a:lnTo>
                  <a:lnTo>
                    <a:pt x="4391533" y="2104517"/>
                  </a:lnTo>
                  <a:lnTo>
                    <a:pt x="4391533" y="2091817"/>
                  </a:lnTo>
                  <a:close/>
                </a:path>
                <a:path w="4749165" h="2136775">
                  <a:moveTo>
                    <a:pt x="4442333" y="2091817"/>
                  </a:moveTo>
                  <a:lnTo>
                    <a:pt x="4429633" y="2091817"/>
                  </a:lnTo>
                  <a:lnTo>
                    <a:pt x="4429633" y="2104517"/>
                  </a:lnTo>
                  <a:lnTo>
                    <a:pt x="4442333" y="2104517"/>
                  </a:lnTo>
                  <a:lnTo>
                    <a:pt x="4442333" y="2091817"/>
                  </a:lnTo>
                  <a:close/>
                </a:path>
                <a:path w="4749165" h="2136775">
                  <a:moveTo>
                    <a:pt x="4582033" y="2091817"/>
                  </a:moveTo>
                  <a:lnTo>
                    <a:pt x="4480433" y="2091817"/>
                  </a:lnTo>
                  <a:lnTo>
                    <a:pt x="4480433" y="2104517"/>
                  </a:lnTo>
                  <a:lnTo>
                    <a:pt x="4582033" y="2104517"/>
                  </a:lnTo>
                  <a:lnTo>
                    <a:pt x="4582033" y="2091817"/>
                  </a:lnTo>
                  <a:close/>
                </a:path>
                <a:path w="4749165" h="2136775">
                  <a:moveTo>
                    <a:pt x="4632833" y="2091817"/>
                  </a:moveTo>
                  <a:lnTo>
                    <a:pt x="4620133" y="2091817"/>
                  </a:lnTo>
                  <a:lnTo>
                    <a:pt x="4620133" y="2104517"/>
                  </a:lnTo>
                  <a:lnTo>
                    <a:pt x="4632833" y="2104517"/>
                  </a:lnTo>
                  <a:lnTo>
                    <a:pt x="4632833" y="2091817"/>
                  </a:lnTo>
                  <a:close/>
                </a:path>
                <a:path w="4749165" h="2136775">
                  <a:moveTo>
                    <a:pt x="4672837" y="2060067"/>
                  </a:moveTo>
                  <a:lnTo>
                    <a:pt x="4672837" y="2136267"/>
                  </a:lnTo>
                  <a:lnTo>
                    <a:pt x="4736337" y="2104517"/>
                  </a:lnTo>
                  <a:lnTo>
                    <a:pt x="4685537" y="2104517"/>
                  </a:lnTo>
                  <a:lnTo>
                    <a:pt x="4685537" y="2091817"/>
                  </a:lnTo>
                  <a:lnTo>
                    <a:pt x="4736337" y="2091817"/>
                  </a:lnTo>
                  <a:lnTo>
                    <a:pt x="4672837" y="2060067"/>
                  </a:lnTo>
                  <a:close/>
                </a:path>
                <a:path w="4749165" h="2136775">
                  <a:moveTo>
                    <a:pt x="4672837" y="2091817"/>
                  </a:moveTo>
                  <a:lnTo>
                    <a:pt x="4670933" y="2091817"/>
                  </a:lnTo>
                  <a:lnTo>
                    <a:pt x="4670933" y="2104517"/>
                  </a:lnTo>
                  <a:lnTo>
                    <a:pt x="4672837" y="2104517"/>
                  </a:lnTo>
                  <a:lnTo>
                    <a:pt x="4672837" y="2091817"/>
                  </a:lnTo>
                  <a:close/>
                </a:path>
                <a:path w="4749165" h="2136775">
                  <a:moveTo>
                    <a:pt x="4736337" y="2091817"/>
                  </a:moveTo>
                  <a:lnTo>
                    <a:pt x="4685537" y="2091817"/>
                  </a:lnTo>
                  <a:lnTo>
                    <a:pt x="4685537" y="2104517"/>
                  </a:lnTo>
                  <a:lnTo>
                    <a:pt x="4736337" y="2104517"/>
                  </a:lnTo>
                  <a:lnTo>
                    <a:pt x="4749037" y="2098167"/>
                  </a:lnTo>
                  <a:lnTo>
                    <a:pt x="4736337" y="209181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165592" y="1094232"/>
            <a:ext cx="668020" cy="4912360"/>
            <a:chOff x="8165592" y="1094232"/>
            <a:chExt cx="668020" cy="4912360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461248" y="230581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9029700" y="1094232"/>
            <a:ext cx="668020" cy="4912360"/>
            <a:chOff x="9029700" y="1094232"/>
            <a:chExt cx="668020" cy="491236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319259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0090404" y="1094232"/>
            <a:ext cx="668020" cy="4912360"/>
            <a:chOff x="10090404" y="1094232"/>
            <a:chExt cx="668020" cy="4912360"/>
          </a:xfrm>
        </p:grpSpPr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38606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10934700" y="1094232"/>
            <a:ext cx="668020" cy="4912360"/>
            <a:chOff x="10934700" y="1094232"/>
            <a:chExt cx="668020" cy="4912360"/>
          </a:xfrm>
        </p:grpSpPr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123950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41205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Ansible</a:t>
            </a:r>
            <a:r>
              <a:rPr spc="-55" dirty="0"/>
              <a:t> </a:t>
            </a:r>
            <a:r>
              <a:rPr spc="-5" dirty="0"/>
              <a:t>playbooks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5463" y="1100327"/>
            <a:ext cx="3634740" cy="3971925"/>
          </a:xfrm>
          <a:prstGeom prst="rect">
            <a:avLst/>
          </a:prstGeom>
          <a:solidFill>
            <a:srgbClr val="0C0C0C">
              <a:alpha val="81959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Simple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Ansible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Playbook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spcBef>
                <a:spcPts val="5"/>
              </a:spcBef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command1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server1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command2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server2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command3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server3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command4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server4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command5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server5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command6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server6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command7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server7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command8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server8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command9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server9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Server1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Server2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Server3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spcBef>
                <a:spcPts val="5"/>
              </a:spcBef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Server4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Server5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Server6</a:t>
            </a:r>
            <a:endParaRPr sz="1400">
              <a:latin typeface="Consolas"/>
              <a:cs typeface="Consolas"/>
            </a:endParaRPr>
          </a:p>
          <a:p>
            <a:pPr marL="377825" indent="-287020">
              <a:lnSpc>
                <a:spcPct val="100000"/>
              </a:lnSpc>
              <a:buChar char="-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Restarting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Server7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6603" y="1100327"/>
            <a:ext cx="4878705" cy="3971925"/>
          </a:xfrm>
          <a:prstGeom prst="rect">
            <a:avLst/>
          </a:prstGeom>
          <a:solidFill>
            <a:srgbClr val="0C0C0C">
              <a:alpha val="81959"/>
            </a:srgbClr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Complex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Ansible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Playbook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378460" indent="-287020">
              <a:lnSpc>
                <a:spcPct val="100000"/>
              </a:lnSpc>
              <a:spcBef>
                <a:spcPts val="5"/>
              </a:spcBef>
              <a:buChar char="-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Deploy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Public Cloud</a:t>
            </a:r>
            <a:endParaRPr sz="1400">
              <a:latin typeface="Consolas"/>
              <a:cs typeface="Consolas"/>
            </a:endParaRPr>
          </a:p>
          <a:p>
            <a:pPr marL="378460" indent="-287020">
              <a:lnSpc>
                <a:spcPct val="100000"/>
              </a:lnSpc>
              <a:buChar char="-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Deploy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50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Private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Cloud</a:t>
            </a:r>
            <a:endParaRPr sz="1400">
              <a:latin typeface="Consolas"/>
              <a:cs typeface="Consolas"/>
            </a:endParaRPr>
          </a:p>
          <a:p>
            <a:pPr marL="378460" indent="-287020">
              <a:lnSpc>
                <a:spcPct val="100000"/>
              </a:lnSpc>
              <a:buChar char="-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Provision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Storage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all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8460" indent="-287020">
              <a:lnSpc>
                <a:spcPct val="100000"/>
              </a:lnSpc>
              <a:buChar char="-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Setup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Network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Configuration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Private VMs</a:t>
            </a:r>
            <a:endParaRPr sz="1400">
              <a:latin typeface="Consolas"/>
              <a:cs typeface="Consolas"/>
            </a:endParaRPr>
          </a:p>
          <a:p>
            <a:pPr marL="378460" indent="-287020">
              <a:lnSpc>
                <a:spcPct val="100000"/>
              </a:lnSpc>
              <a:buChar char="-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Setup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Cluster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Configuration</a:t>
            </a:r>
            <a:endParaRPr sz="1400">
              <a:latin typeface="Consolas"/>
              <a:cs typeface="Consolas"/>
            </a:endParaRPr>
          </a:p>
          <a:p>
            <a:pPr marL="378460" indent="-287020">
              <a:lnSpc>
                <a:spcPct val="100000"/>
              </a:lnSpc>
              <a:buChar char="-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Configure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Web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server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20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Public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8460" indent="-287020">
              <a:lnSpc>
                <a:spcPct val="100000"/>
              </a:lnSpc>
              <a:buChar char="-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Configure DB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20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Private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8460" indent="-287020">
              <a:lnSpc>
                <a:spcPct val="100000"/>
              </a:lnSpc>
              <a:buChar char="-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Setup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Loadbalancing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between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web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server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8460" indent="-287020">
              <a:lnSpc>
                <a:spcPct val="100000"/>
              </a:lnSpc>
              <a:buChar char="-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Setup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Monitoring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components</a:t>
            </a:r>
            <a:endParaRPr sz="1400">
              <a:latin typeface="Consolas"/>
              <a:cs typeface="Consolas"/>
            </a:endParaRPr>
          </a:p>
          <a:p>
            <a:pPr marL="378460" indent="-287020">
              <a:lnSpc>
                <a:spcPct val="100000"/>
              </a:lnSpc>
              <a:buChar char="-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Install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Configure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backup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clients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on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VMs</a:t>
            </a:r>
            <a:endParaRPr sz="1400">
              <a:latin typeface="Consolas"/>
              <a:cs typeface="Consolas"/>
            </a:endParaRPr>
          </a:p>
          <a:p>
            <a:pPr marL="378460" indent="-287020">
              <a:lnSpc>
                <a:spcPct val="100000"/>
              </a:lnSpc>
              <a:buChar char="-"/>
              <a:tabLst>
                <a:tab pos="378460" algn="l"/>
                <a:tab pos="379095" algn="l"/>
              </a:tabLst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Update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CMDB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database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new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VM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Information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1050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Playbook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6355" y="1941170"/>
            <a:ext cx="5340985" cy="307213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Playbook</a:t>
            </a:r>
            <a:r>
              <a:rPr sz="2800" spc="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–</a:t>
            </a:r>
            <a:r>
              <a:rPr sz="2800" spc="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single</a:t>
            </a:r>
            <a:r>
              <a:rPr sz="2800" spc="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YAML</a:t>
            </a:r>
            <a:r>
              <a:rPr sz="2800" spc="1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file</a:t>
            </a:r>
            <a:endParaRPr sz="2800">
              <a:latin typeface="Calibri"/>
              <a:cs typeface="Calibri"/>
            </a:endParaRPr>
          </a:p>
          <a:p>
            <a:pPr marL="698500" marR="756285" lvl="1" indent="-228600">
              <a:lnSpc>
                <a:spcPts val="2590"/>
              </a:lnSpc>
              <a:spcBef>
                <a:spcPts val="57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solidFill>
                  <a:srgbClr val="DDDDD7"/>
                </a:solidFill>
                <a:latin typeface="Calibri"/>
                <a:cs typeface="Calibri"/>
              </a:rPr>
              <a:t>Play</a:t>
            </a:r>
            <a:r>
              <a:rPr sz="2400" spc="-3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DDDD7"/>
                </a:solidFill>
                <a:latin typeface="Calibri"/>
                <a:cs typeface="Calibri"/>
              </a:rPr>
              <a:t>–</a:t>
            </a:r>
            <a:r>
              <a:rPr sz="2400" spc="-1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DDDD7"/>
                </a:solidFill>
                <a:latin typeface="Calibri"/>
                <a:cs typeface="Calibri"/>
              </a:rPr>
              <a:t>Defines</a:t>
            </a:r>
            <a:r>
              <a:rPr sz="2400" spc="-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DDDD7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DDDD7"/>
                </a:solidFill>
                <a:latin typeface="Calibri"/>
                <a:cs typeface="Calibri"/>
              </a:rPr>
              <a:t>set</a:t>
            </a:r>
            <a:r>
              <a:rPr sz="2400" spc="-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DDDDD7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DDDD7"/>
                </a:solidFill>
                <a:latin typeface="Calibri"/>
                <a:cs typeface="Calibri"/>
              </a:rPr>
              <a:t>activities </a:t>
            </a:r>
            <a:r>
              <a:rPr sz="2400" spc="-53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DDDD7"/>
                </a:solidFill>
                <a:latin typeface="Calibri"/>
                <a:cs typeface="Calibri"/>
              </a:rPr>
              <a:t>(tasks)</a:t>
            </a:r>
            <a:r>
              <a:rPr sz="2400" spc="-3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DDDD7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DDDDD7"/>
                </a:solidFill>
                <a:latin typeface="Calibri"/>
                <a:cs typeface="Calibri"/>
              </a:rPr>
              <a:t> be</a:t>
            </a:r>
            <a:r>
              <a:rPr sz="2400" spc="-1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DDDDD7"/>
                </a:solidFill>
                <a:latin typeface="Calibri"/>
                <a:cs typeface="Calibri"/>
              </a:rPr>
              <a:t>run </a:t>
            </a:r>
            <a:r>
              <a:rPr sz="2400" spc="-10" dirty="0">
                <a:solidFill>
                  <a:srgbClr val="DDDDD7"/>
                </a:solidFill>
                <a:latin typeface="Calibri"/>
                <a:cs typeface="Calibri"/>
              </a:rPr>
              <a:t>on hosts</a:t>
            </a:r>
            <a:endParaRPr sz="2400">
              <a:latin typeface="Calibri"/>
              <a:cs typeface="Calibri"/>
            </a:endParaRPr>
          </a:p>
          <a:p>
            <a:pPr marL="1155700" lvl="2" indent="-229235">
              <a:lnSpc>
                <a:spcPts val="2280"/>
              </a:lnSpc>
              <a:spcBef>
                <a:spcPts val="24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solidFill>
                  <a:srgbClr val="DDDDD7"/>
                </a:solidFill>
                <a:latin typeface="Calibri"/>
                <a:cs typeface="Calibri"/>
              </a:rPr>
              <a:t>Task</a:t>
            </a:r>
            <a:r>
              <a:rPr sz="2000" spc="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DDDD7"/>
                </a:solidFill>
                <a:latin typeface="Calibri"/>
                <a:cs typeface="Calibri"/>
              </a:rPr>
              <a:t>–</a:t>
            </a:r>
            <a:r>
              <a:rPr sz="2000" spc="-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DDDD7"/>
                </a:solidFill>
                <a:latin typeface="Calibri"/>
                <a:cs typeface="Calibri"/>
              </a:rPr>
              <a:t>An</a:t>
            </a:r>
            <a:r>
              <a:rPr sz="2000" spc="-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DDDD7"/>
                </a:solidFill>
                <a:latin typeface="Calibri"/>
                <a:cs typeface="Calibri"/>
              </a:rPr>
              <a:t>action</a:t>
            </a:r>
            <a:r>
              <a:rPr sz="2000" spc="-1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DDDD7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DDDD7"/>
                </a:solidFill>
                <a:latin typeface="Calibri"/>
                <a:cs typeface="Calibri"/>
              </a:rPr>
              <a:t>be</a:t>
            </a:r>
            <a:r>
              <a:rPr sz="2000" spc="-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DDDD7"/>
                </a:solidFill>
                <a:latin typeface="Calibri"/>
                <a:cs typeface="Calibri"/>
              </a:rPr>
              <a:t>performed </a:t>
            </a:r>
            <a:r>
              <a:rPr sz="2000" dirty="0">
                <a:solidFill>
                  <a:srgbClr val="DDDDD7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DDDD7"/>
                </a:solidFill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1155700">
              <a:lnSpc>
                <a:spcPts val="2280"/>
              </a:lnSpc>
            </a:pPr>
            <a:r>
              <a:rPr sz="2000" spc="-5" dirty="0">
                <a:solidFill>
                  <a:srgbClr val="DDDDD7"/>
                </a:solidFill>
                <a:latin typeface="Calibri"/>
                <a:cs typeface="Calibri"/>
              </a:rPr>
              <a:t>host</a:t>
            </a:r>
            <a:endParaRPr sz="2000">
              <a:latin typeface="Calibri"/>
              <a:cs typeface="Calibri"/>
            </a:endParaRPr>
          </a:p>
          <a:p>
            <a:pPr marL="1612900" lvl="3" indent="-229235">
              <a:lnSpc>
                <a:spcPct val="100000"/>
              </a:lnSpc>
              <a:spcBef>
                <a:spcPts val="295"/>
              </a:spcBef>
              <a:buFont typeface="Segoe UI Symbol"/>
              <a:buChar char="⮚"/>
              <a:tabLst>
                <a:tab pos="1613535" algn="l"/>
              </a:tabLst>
            </a:pPr>
            <a:r>
              <a:rPr sz="1800" spc="-5" dirty="0">
                <a:solidFill>
                  <a:srgbClr val="DDDDD7"/>
                </a:solidFill>
                <a:latin typeface="Calibri"/>
                <a:cs typeface="Calibri"/>
              </a:rPr>
              <a:t>Execute</a:t>
            </a:r>
            <a:r>
              <a:rPr sz="1800" spc="-2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DDDD7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DDDD7"/>
                </a:solidFill>
                <a:latin typeface="Calibri"/>
                <a:cs typeface="Calibri"/>
              </a:rPr>
              <a:t>command</a:t>
            </a:r>
            <a:endParaRPr sz="1800">
              <a:latin typeface="Calibri"/>
              <a:cs typeface="Calibri"/>
            </a:endParaRPr>
          </a:p>
          <a:p>
            <a:pPr marL="1612900" lvl="3" indent="-229235">
              <a:lnSpc>
                <a:spcPct val="100000"/>
              </a:lnSpc>
              <a:spcBef>
                <a:spcPts val="290"/>
              </a:spcBef>
              <a:buFont typeface="Segoe UI Symbol"/>
              <a:buChar char="⮚"/>
              <a:tabLst>
                <a:tab pos="1613535" algn="l"/>
              </a:tabLst>
            </a:pPr>
            <a:r>
              <a:rPr sz="1800" dirty="0">
                <a:solidFill>
                  <a:srgbClr val="DDDDD7"/>
                </a:solidFill>
                <a:latin typeface="Calibri"/>
                <a:cs typeface="Calibri"/>
              </a:rPr>
              <a:t>Run</a:t>
            </a:r>
            <a:r>
              <a:rPr sz="1800" spc="-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DDDD7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DDDD7"/>
                </a:solidFill>
                <a:latin typeface="Calibri"/>
                <a:cs typeface="Calibri"/>
              </a:rPr>
              <a:t>script</a:t>
            </a:r>
            <a:endParaRPr sz="1800">
              <a:latin typeface="Calibri"/>
              <a:cs typeface="Calibri"/>
            </a:endParaRPr>
          </a:p>
          <a:p>
            <a:pPr marL="1612900" lvl="3" indent="-229235">
              <a:lnSpc>
                <a:spcPct val="100000"/>
              </a:lnSpc>
              <a:spcBef>
                <a:spcPts val="290"/>
              </a:spcBef>
              <a:buFont typeface="Segoe UI Symbol"/>
              <a:buChar char="⮚"/>
              <a:tabLst>
                <a:tab pos="1613535" algn="l"/>
              </a:tabLst>
            </a:pPr>
            <a:r>
              <a:rPr sz="1800" spc="-5" dirty="0">
                <a:solidFill>
                  <a:srgbClr val="DDDDD7"/>
                </a:solidFill>
                <a:latin typeface="Calibri"/>
                <a:cs typeface="Calibri"/>
              </a:rPr>
              <a:t>Install</a:t>
            </a:r>
            <a:r>
              <a:rPr sz="1800" spc="-3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DDDD7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DDDD7"/>
                </a:solidFill>
                <a:latin typeface="Calibri"/>
                <a:cs typeface="Calibri"/>
              </a:rPr>
              <a:t>package</a:t>
            </a:r>
            <a:endParaRPr sz="1800">
              <a:latin typeface="Calibri"/>
              <a:cs typeface="Calibri"/>
            </a:endParaRPr>
          </a:p>
          <a:p>
            <a:pPr marL="1612900" lvl="3" indent="-229235">
              <a:lnSpc>
                <a:spcPct val="100000"/>
              </a:lnSpc>
              <a:spcBef>
                <a:spcPts val="275"/>
              </a:spcBef>
              <a:buFont typeface="Segoe UI Symbol"/>
              <a:buChar char="⮚"/>
              <a:tabLst>
                <a:tab pos="1613535" algn="l"/>
              </a:tabLst>
            </a:pPr>
            <a:r>
              <a:rPr sz="1800" spc="-5" dirty="0">
                <a:solidFill>
                  <a:srgbClr val="DDDDD7"/>
                </a:solidFill>
                <a:latin typeface="Calibri"/>
                <a:cs typeface="Calibri"/>
              </a:rPr>
              <a:t>Shutdown/Restart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81386" y="1556384"/>
            <a:ext cx="1250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YAML</a:t>
            </a:r>
            <a:r>
              <a:rPr sz="1800" spc="-7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alibri"/>
                <a:cs typeface="Calibri"/>
              </a:rPr>
              <a:t>format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9280" y="1557527"/>
            <a:ext cx="445007" cy="45110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859523" y="2342386"/>
            <a:ext cx="5195570" cy="4401820"/>
          </a:xfrm>
          <a:custGeom>
            <a:avLst/>
            <a:gdLst/>
            <a:ahLst/>
            <a:cxnLst/>
            <a:rect l="l" t="t" r="r" b="b"/>
            <a:pathLst>
              <a:path w="5195570" h="4401820">
                <a:moveTo>
                  <a:pt x="5195316" y="0"/>
                </a:moveTo>
                <a:lnTo>
                  <a:pt x="0" y="0"/>
                </a:lnTo>
                <a:lnTo>
                  <a:pt x="0" y="4401312"/>
                </a:lnTo>
                <a:lnTo>
                  <a:pt x="5195316" y="4401312"/>
                </a:lnTo>
                <a:lnTo>
                  <a:pt x="5195316" y="0"/>
                </a:lnTo>
                <a:close/>
              </a:path>
            </a:pathLst>
          </a:custGeom>
          <a:solidFill>
            <a:srgbClr val="0C0C0C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9153" y="2365629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6130" y="2579370"/>
            <a:ext cx="1205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Play</a:t>
            </a:r>
            <a:r>
              <a:rPr sz="14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14971" y="2816351"/>
            <a:ext cx="1760220" cy="198120"/>
          </a:xfrm>
          <a:prstGeom prst="rect">
            <a:avLst/>
          </a:prstGeom>
          <a:solidFill>
            <a:srgbClr val="EEB9C9">
              <a:alpha val="49803"/>
            </a:srgbClr>
          </a:solidFill>
          <a:ln w="9525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3350">
              <a:lnSpc>
                <a:spcPts val="156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36130" y="3006089"/>
            <a:ext cx="307594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command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‘date’</a:t>
            </a:r>
            <a:endParaRPr sz="1400">
              <a:latin typeface="Consolas"/>
              <a:cs typeface="Consolas"/>
            </a:endParaRPr>
          </a:p>
          <a:p>
            <a:pPr marL="30670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3666" y="3859529"/>
            <a:ext cx="317500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 server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test_script.sh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3666" y="4499864"/>
            <a:ext cx="288036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 httpd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endParaRPr sz="1400">
              <a:latin typeface="Consolas"/>
              <a:cs typeface="Consolas"/>
            </a:endParaRPr>
          </a:p>
          <a:p>
            <a:pPr marL="307975" marR="118554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33666" y="5566359"/>
            <a:ext cx="238760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  <a:p>
            <a:pPr marL="307975" marR="988060" indent="-9906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 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endParaRPr sz="1400">
              <a:latin typeface="Consolas"/>
              <a:cs typeface="Consolas"/>
            </a:endParaRPr>
          </a:p>
          <a:p>
            <a:pPr marL="30797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89915"/>
            <a:ext cx="1905" cy="277495"/>
          </a:xfrm>
          <a:custGeom>
            <a:avLst/>
            <a:gdLst/>
            <a:ahLst/>
            <a:cxnLst/>
            <a:rect l="l" t="t" r="r" b="b"/>
            <a:pathLst>
              <a:path w="1905" h="277495">
                <a:moveTo>
                  <a:pt x="1524" y="0"/>
                </a:moveTo>
                <a:lnTo>
                  <a:pt x="0" y="0"/>
                </a:lnTo>
                <a:lnTo>
                  <a:pt x="0" y="277367"/>
                </a:lnTo>
                <a:lnTo>
                  <a:pt x="1524" y="277367"/>
                </a:lnTo>
                <a:lnTo>
                  <a:pt x="15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59523" y="1944623"/>
            <a:ext cx="2232660" cy="368935"/>
          </a:xfrm>
          <a:custGeom>
            <a:avLst/>
            <a:gdLst/>
            <a:ahLst/>
            <a:cxnLst/>
            <a:rect l="l" t="t" r="r" b="b"/>
            <a:pathLst>
              <a:path w="2232659" h="368935">
                <a:moveTo>
                  <a:pt x="2232660" y="0"/>
                </a:moveTo>
                <a:lnTo>
                  <a:pt x="0" y="0"/>
                </a:lnTo>
                <a:lnTo>
                  <a:pt x="0" y="368808"/>
                </a:lnTo>
                <a:lnTo>
                  <a:pt x="2232660" y="368808"/>
                </a:lnTo>
                <a:lnTo>
                  <a:pt x="2232660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39153" y="1964182"/>
            <a:ext cx="153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playbook.yml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7960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Playbook</a:t>
            </a:r>
            <a:r>
              <a:rPr spc="-60" dirty="0"/>
              <a:t> </a:t>
            </a:r>
            <a:r>
              <a:rPr spc="-5" dirty="0"/>
              <a:t>format</a:t>
            </a:r>
          </a:p>
        </p:txBody>
      </p:sp>
      <p:sp>
        <p:nvSpPr>
          <p:cNvPr id="3" name="object 3"/>
          <p:cNvSpPr/>
          <p:nvPr/>
        </p:nvSpPr>
        <p:spPr>
          <a:xfrm>
            <a:off x="3387852" y="1254252"/>
            <a:ext cx="5195570" cy="5262880"/>
          </a:xfrm>
          <a:custGeom>
            <a:avLst/>
            <a:gdLst/>
            <a:ahLst/>
            <a:cxnLst/>
            <a:rect l="l" t="t" r="r" b="b"/>
            <a:pathLst>
              <a:path w="5195570" h="5262880">
                <a:moveTo>
                  <a:pt x="5195315" y="0"/>
                </a:moveTo>
                <a:lnTo>
                  <a:pt x="0" y="0"/>
                </a:lnTo>
                <a:lnTo>
                  <a:pt x="0" y="5262372"/>
                </a:lnTo>
                <a:lnTo>
                  <a:pt x="5195315" y="5262372"/>
                </a:lnTo>
                <a:lnTo>
                  <a:pt x="5195315" y="0"/>
                </a:lnTo>
                <a:close/>
              </a:path>
            </a:pathLst>
          </a:custGeom>
          <a:solidFill>
            <a:srgbClr val="0C0C0C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21634" y="1511427"/>
            <a:ext cx="298450" cy="212090"/>
          </a:xfrm>
          <a:prstGeom prst="rect">
            <a:avLst/>
          </a:prstGeom>
          <a:solidFill>
            <a:srgbClr val="0C0C0C">
              <a:alpha val="8195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1625"/>
              </a:lnSpc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17901" y="1492377"/>
            <a:ext cx="6113780" cy="2007870"/>
            <a:chOff x="3017901" y="1492377"/>
            <a:chExt cx="6113780" cy="2007870"/>
          </a:xfrm>
        </p:grpSpPr>
        <p:sp>
          <p:nvSpPr>
            <p:cNvPr id="6" name="object 6"/>
            <p:cNvSpPr/>
            <p:nvPr/>
          </p:nvSpPr>
          <p:spPr>
            <a:xfrm>
              <a:off x="3415284" y="1501140"/>
              <a:ext cx="311150" cy="228600"/>
            </a:xfrm>
            <a:custGeom>
              <a:avLst/>
              <a:gdLst/>
              <a:ahLst/>
              <a:cxnLst/>
              <a:rect l="l" t="t" r="r" b="b"/>
              <a:pathLst>
                <a:path w="311150" h="228600">
                  <a:moveTo>
                    <a:pt x="0" y="228600"/>
                  </a:moveTo>
                  <a:lnTo>
                    <a:pt x="310896" y="228600"/>
                  </a:lnTo>
                  <a:lnTo>
                    <a:pt x="310896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12700">
              <a:solidFill>
                <a:srgbClr val="FF33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27426" y="1501902"/>
              <a:ext cx="6094730" cy="1988820"/>
            </a:xfrm>
            <a:custGeom>
              <a:avLst/>
              <a:gdLst/>
              <a:ahLst/>
              <a:cxnLst/>
              <a:rect l="l" t="t" r="r" b="b"/>
              <a:pathLst>
                <a:path w="6094730" h="1988820">
                  <a:moveTo>
                    <a:pt x="0" y="1988820"/>
                  </a:moveTo>
                  <a:lnTo>
                    <a:pt x="6094476" y="1988820"/>
                  </a:lnTo>
                  <a:lnTo>
                    <a:pt x="6094476" y="0"/>
                  </a:lnTo>
                  <a:lnTo>
                    <a:pt x="0" y="0"/>
                  </a:lnTo>
                  <a:lnTo>
                    <a:pt x="0" y="1988820"/>
                  </a:lnTo>
                  <a:close/>
                </a:path>
              </a:pathLst>
            </a:custGeom>
            <a:ln w="19050">
              <a:solidFill>
                <a:srgbClr val="FF33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96029" y="1620061"/>
            <a:ext cx="1600200" cy="4819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Play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0000" y="2123694"/>
            <a:ext cx="626110" cy="193675"/>
          </a:xfrm>
          <a:prstGeom prst="rect">
            <a:avLst/>
          </a:prstGeom>
          <a:solidFill>
            <a:srgbClr val="0C0C0C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2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8372" y="2304669"/>
            <a:ext cx="3174365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5"/>
              </a:spcBef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command ‘date’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onsolas"/>
              <a:cs typeface="Consolas"/>
            </a:endParaRPr>
          </a:p>
          <a:p>
            <a:pPr marL="208915" marR="5080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20955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script: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test_script.sh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87011" y="4521708"/>
            <a:ext cx="311150" cy="228600"/>
          </a:xfrm>
          <a:custGeom>
            <a:avLst/>
            <a:gdLst/>
            <a:ahLst/>
            <a:cxnLst/>
            <a:rect l="l" t="t" r="r" b="b"/>
            <a:pathLst>
              <a:path w="311150" h="228600">
                <a:moveTo>
                  <a:pt x="0" y="228600"/>
                </a:moveTo>
                <a:lnTo>
                  <a:pt x="310896" y="228600"/>
                </a:lnTo>
                <a:lnTo>
                  <a:pt x="310896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FF33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76344" y="5521452"/>
            <a:ext cx="311150" cy="228600"/>
          </a:xfrm>
          <a:custGeom>
            <a:avLst/>
            <a:gdLst/>
            <a:ahLst/>
            <a:cxnLst/>
            <a:rect l="l" t="t" r="r" b="b"/>
            <a:pathLst>
              <a:path w="311150" h="228600">
                <a:moveTo>
                  <a:pt x="0" y="228600"/>
                </a:moveTo>
                <a:lnTo>
                  <a:pt x="310896" y="228600"/>
                </a:lnTo>
                <a:lnTo>
                  <a:pt x="310896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700">
            <a:solidFill>
              <a:srgbClr val="FF33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017901" y="3581780"/>
          <a:ext cx="6122669" cy="3038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8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6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T w="19050">
                      <a:solidFill>
                        <a:srgbClr val="FF3300"/>
                      </a:solidFill>
                      <a:prstDash val="solid"/>
                    </a:lnT>
                    <a:solidFill>
                      <a:srgbClr val="27272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4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-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43815" marB="0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T w="28575">
                      <a:solidFill>
                        <a:srgbClr val="FF3300"/>
                      </a:solidFill>
                      <a:prstDash val="solid"/>
                    </a:lnT>
                    <a:lnB w="19050">
                      <a:solidFill>
                        <a:srgbClr val="FF3300"/>
                      </a:solidFill>
                      <a:prstDash val="solid"/>
                    </a:lnB>
                    <a:solidFill>
                      <a:srgbClr val="373737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T w="19050">
                      <a:solidFill>
                        <a:srgbClr val="FF3300"/>
                      </a:solidFill>
                      <a:prstDash val="solid"/>
                    </a:lnT>
                    <a:solidFill>
                      <a:srgbClr val="37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601">
                <a:tc gridSpan="4">
                  <a:txBody>
                    <a:bodyPr/>
                    <a:lstStyle/>
                    <a:p>
                      <a:pPr marL="648335" marR="386397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Play 2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hosts:</a:t>
                      </a:r>
                      <a:r>
                        <a:rPr sz="1400" spc="-3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localhost </a:t>
                      </a:r>
                      <a:r>
                        <a:rPr sz="1400" spc="-75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tasks: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9525" marB="0">
                    <a:lnL w="1905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solidFill>
                      <a:srgbClr val="373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92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3300"/>
                      </a:solidFill>
                      <a:prstDash val="solid"/>
                    </a:lnL>
                    <a:lnR w="12700">
                      <a:solidFill>
                        <a:srgbClr val="FF3300"/>
                      </a:solidFill>
                      <a:prstDash val="solid"/>
                    </a:lnR>
                    <a:lnB w="19050">
                      <a:solidFill>
                        <a:srgbClr val="FF33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5505" indent="-196850">
                        <a:lnSpc>
                          <a:spcPct val="100000"/>
                        </a:lnSpc>
                        <a:spcBef>
                          <a:spcPts val="250"/>
                        </a:spcBef>
                        <a:buChar char="-"/>
                        <a:tabLst>
                          <a:tab pos="865505" algn="l"/>
                        </a:tabLst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</a:t>
                      </a:r>
                      <a:r>
                        <a:rPr sz="1400" spc="1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Install</a:t>
                      </a:r>
                      <a:r>
                        <a:rPr sz="1400" spc="2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web</a:t>
                      </a:r>
                      <a:r>
                        <a:rPr sz="1400" spc="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service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864869" marR="21590">
                        <a:lnSpc>
                          <a:spcPts val="1675"/>
                        </a:lnSpc>
                      </a:pPr>
                      <a:r>
                        <a:rPr sz="1400" spc="-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yum: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1583055" marR="360045">
                        <a:lnSpc>
                          <a:spcPts val="1689"/>
                        </a:lnSpc>
                        <a:spcBef>
                          <a:spcPts val="45"/>
                        </a:spcBef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httpd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state:</a:t>
                      </a:r>
                      <a:r>
                        <a:rPr sz="1400" spc="-4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present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849630" marR="306070" indent="-19685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-"/>
                        <a:tabLst>
                          <a:tab pos="850265" algn="l"/>
                        </a:tabLst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</a:t>
                      </a:r>
                      <a:r>
                        <a:rPr sz="1400" spc="-15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Start</a:t>
                      </a:r>
                      <a:r>
                        <a:rPr sz="1400" spc="-1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web</a:t>
                      </a:r>
                      <a:r>
                        <a:rPr sz="1400" spc="-2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server </a:t>
                      </a:r>
                      <a:r>
                        <a:rPr sz="1400" spc="-75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service:</a:t>
                      </a:r>
                      <a:endParaRPr sz="1400">
                        <a:latin typeface="Consolas"/>
                        <a:cs typeface="Consolas"/>
                      </a:endParaRPr>
                    </a:p>
                    <a:p>
                      <a:pPr marL="1567180" marR="376555">
                        <a:lnSpc>
                          <a:spcPts val="1689"/>
                        </a:lnSpc>
                      </a:pP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name: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httpd </a:t>
                      </a:r>
                      <a:r>
                        <a:rPr sz="1400" spc="5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state:</a:t>
                      </a:r>
                      <a:r>
                        <a:rPr sz="1400" spc="-40" dirty="0">
                          <a:solidFill>
                            <a:srgbClr val="F82571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400" dirty="0">
                          <a:solidFill>
                            <a:srgbClr val="E6DB74"/>
                          </a:solidFill>
                          <a:latin typeface="Consolas"/>
                          <a:cs typeface="Consolas"/>
                        </a:rPr>
                        <a:t>started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3300"/>
                      </a:solidFill>
                      <a:prstDash val="solid"/>
                    </a:lnL>
                    <a:lnR w="12700">
                      <a:solidFill>
                        <a:srgbClr val="FF3300"/>
                      </a:solidFill>
                      <a:prstDash val="solid"/>
                    </a:lnR>
                    <a:lnT w="12700">
                      <a:solidFill>
                        <a:srgbClr val="FF3300"/>
                      </a:solidFill>
                      <a:prstDash val="solid"/>
                    </a:lnT>
                    <a:lnB w="19050">
                      <a:solidFill>
                        <a:srgbClr val="FF3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3300"/>
                      </a:solidFill>
                      <a:prstDash val="solid"/>
                    </a:lnL>
                    <a:lnR w="19050">
                      <a:solidFill>
                        <a:srgbClr val="FF3300"/>
                      </a:solidFill>
                      <a:prstDash val="solid"/>
                    </a:lnR>
                    <a:lnB w="19050">
                      <a:solidFill>
                        <a:srgbClr val="FF33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3387852" y="877824"/>
            <a:ext cx="3345179" cy="1449070"/>
            <a:chOff x="3387852" y="877824"/>
            <a:chExt cx="3345179" cy="1449070"/>
          </a:xfrm>
        </p:grpSpPr>
        <p:sp>
          <p:nvSpPr>
            <p:cNvPr id="15" name="object 15"/>
            <p:cNvSpPr/>
            <p:nvPr/>
          </p:nvSpPr>
          <p:spPr>
            <a:xfrm>
              <a:off x="3804666" y="1588770"/>
              <a:ext cx="2150745" cy="728980"/>
            </a:xfrm>
            <a:custGeom>
              <a:avLst/>
              <a:gdLst/>
              <a:ahLst/>
              <a:cxnLst/>
              <a:rect l="l" t="t" r="r" b="b"/>
              <a:pathLst>
                <a:path w="2150745" h="728980">
                  <a:moveTo>
                    <a:pt x="0" y="728471"/>
                  </a:moveTo>
                  <a:lnTo>
                    <a:pt x="630936" y="728471"/>
                  </a:lnTo>
                  <a:lnTo>
                    <a:pt x="630936" y="79247"/>
                  </a:lnTo>
                  <a:lnTo>
                    <a:pt x="0" y="79247"/>
                  </a:lnTo>
                  <a:lnTo>
                    <a:pt x="0" y="728471"/>
                  </a:lnTo>
                  <a:close/>
                </a:path>
                <a:path w="2150745" h="728980">
                  <a:moveTo>
                    <a:pt x="10668" y="534924"/>
                  </a:moveTo>
                  <a:lnTo>
                    <a:pt x="2150364" y="534924"/>
                  </a:lnTo>
                  <a:lnTo>
                    <a:pt x="2150364" y="0"/>
                  </a:lnTo>
                  <a:lnTo>
                    <a:pt x="10668" y="0"/>
                  </a:lnTo>
                  <a:lnTo>
                    <a:pt x="10668" y="534924"/>
                  </a:lnTo>
                  <a:close/>
                </a:path>
              </a:pathLst>
            </a:custGeom>
            <a:ln w="19050">
              <a:solidFill>
                <a:srgbClr val="FF3300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87852" y="877824"/>
              <a:ext cx="3345179" cy="368935"/>
            </a:xfrm>
            <a:custGeom>
              <a:avLst/>
              <a:gdLst/>
              <a:ahLst/>
              <a:cxnLst/>
              <a:rect l="l" t="t" r="r" b="b"/>
              <a:pathLst>
                <a:path w="3345179" h="368934">
                  <a:moveTo>
                    <a:pt x="3345179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345179" y="368808"/>
                  </a:lnTo>
                  <a:lnTo>
                    <a:pt x="3345179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466846" y="896873"/>
            <a:ext cx="152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296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Ho</a:t>
            </a:r>
            <a:r>
              <a:rPr spc="5" dirty="0"/>
              <a:t>s</a:t>
            </a:r>
            <a:r>
              <a:rPr dirty="0"/>
              <a:t>ts</a:t>
            </a:r>
          </a:p>
        </p:txBody>
      </p:sp>
      <p:sp>
        <p:nvSpPr>
          <p:cNvPr id="3" name="object 3"/>
          <p:cNvSpPr/>
          <p:nvPr/>
        </p:nvSpPr>
        <p:spPr>
          <a:xfrm>
            <a:off x="1517903" y="1333500"/>
            <a:ext cx="5195570" cy="4185285"/>
          </a:xfrm>
          <a:custGeom>
            <a:avLst/>
            <a:gdLst/>
            <a:ahLst/>
            <a:cxnLst/>
            <a:rect l="l" t="t" r="r" b="b"/>
            <a:pathLst>
              <a:path w="5195570" h="4185285">
                <a:moveTo>
                  <a:pt x="5195316" y="0"/>
                </a:moveTo>
                <a:lnTo>
                  <a:pt x="0" y="0"/>
                </a:lnTo>
                <a:lnTo>
                  <a:pt x="0" y="4184904"/>
                </a:lnTo>
                <a:lnTo>
                  <a:pt x="5195316" y="4184904"/>
                </a:lnTo>
                <a:lnTo>
                  <a:pt x="5195316" y="0"/>
                </a:lnTo>
                <a:close/>
              </a:path>
            </a:pathLst>
          </a:custGeom>
          <a:solidFill>
            <a:srgbClr val="0C0C0C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91639" y="1786127"/>
            <a:ext cx="1819910" cy="228600"/>
          </a:xfrm>
          <a:prstGeom prst="rect">
            <a:avLst/>
          </a:prstGeom>
          <a:solidFill>
            <a:srgbClr val="EEB9C9">
              <a:alpha val="49803"/>
            </a:srgbClr>
          </a:solidFill>
          <a:ln w="9525">
            <a:solidFill>
              <a:srgbClr val="FF330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7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3239" y="1995373"/>
            <a:ext cx="3272790" cy="3441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306705" indent="-197485">
              <a:lnSpc>
                <a:spcPct val="100000"/>
              </a:lnSpc>
              <a:buChar char="-"/>
              <a:tabLst>
                <a:tab pos="3073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command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‘date’</a:t>
            </a:r>
            <a:endParaRPr sz="1400">
              <a:latin typeface="Consolas"/>
              <a:cs typeface="Consolas"/>
            </a:endParaRPr>
          </a:p>
          <a:p>
            <a:pPr marL="30670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306705" marR="5080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3073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test_script.sh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82571"/>
              </a:buClr>
              <a:buFont typeface="Consolas"/>
              <a:buChar char="-"/>
            </a:pPr>
            <a:endParaRPr sz="1400">
              <a:latin typeface="Consolas"/>
              <a:cs typeface="Consolas"/>
            </a:endParaRPr>
          </a:p>
          <a:p>
            <a:pPr marL="306705" indent="-197485">
              <a:lnSpc>
                <a:spcPct val="100000"/>
              </a:lnSpc>
              <a:spcBef>
                <a:spcPts val="5"/>
              </a:spcBef>
              <a:buChar char="-"/>
              <a:tabLst>
                <a:tab pos="3073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  <a:p>
            <a:pPr marL="30670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endParaRPr sz="1400">
              <a:latin typeface="Consolas"/>
              <a:cs typeface="Consolas"/>
            </a:endParaRPr>
          </a:p>
          <a:p>
            <a:pPr marL="405765" marR="148082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306705" marR="792480" indent="-196850">
              <a:lnSpc>
                <a:spcPct val="100000"/>
              </a:lnSpc>
              <a:buChar char="-"/>
              <a:tabLst>
                <a:tab pos="307340" algn="l"/>
              </a:tabLst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7903" y="949452"/>
            <a:ext cx="3345179" cy="368935"/>
          </a:xfrm>
          <a:custGeom>
            <a:avLst/>
            <a:gdLst/>
            <a:ahLst/>
            <a:cxnLst/>
            <a:rect l="l" t="t" r="r" b="b"/>
            <a:pathLst>
              <a:path w="3345179" h="368934">
                <a:moveTo>
                  <a:pt x="3345179" y="0"/>
                </a:moveTo>
                <a:lnTo>
                  <a:pt x="0" y="0"/>
                </a:lnTo>
                <a:lnTo>
                  <a:pt x="0" y="368808"/>
                </a:lnTo>
                <a:lnTo>
                  <a:pt x="3345179" y="368808"/>
                </a:lnTo>
                <a:lnTo>
                  <a:pt x="3345179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731252" y="949452"/>
            <a:ext cx="2943225" cy="5462270"/>
            <a:chOff x="7731252" y="949452"/>
            <a:chExt cx="2943225" cy="5462270"/>
          </a:xfrm>
        </p:grpSpPr>
        <p:sp>
          <p:nvSpPr>
            <p:cNvPr id="8" name="object 8"/>
            <p:cNvSpPr/>
            <p:nvPr/>
          </p:nvSpPr>
          <p:spPr>
            <a:xfrm>
              <a:off x="7731252" y="1333500"/>
              <a:ext cx="2943225" cy="5078095"/>
            </a:xfrm>
            <a:custGeom>
              <a:avLst/>
              <a:gdLst/>
              <a:ahLst/>
              <a:cxnLst/>
              <a:rect l="l" t="t" r="r" b="b"/>
              <a:pathLst>
                <a:path w="2943225" h="5078095">
                  <a:moveTo>
                    <a:pt x="2942844" y="0"/>
                  </a:moveTo>
                  <a:lnTo>
                    <a:pt x="0" y="0"/>
                  </a:lnTo>
                  <a:lnTo>
                    <a:pt x="0" y="5077968"/>
                  </a:lnTo>
                  <a:lnTo>
                    <a:pt x="2942844" y="5077968"/>
                  </a:lnTo>
                  <a:lnTo>
                    <a:pt x="2942844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31252" y="949452"/>
              <a:ext cx="1739264" cy="368935"/>
            </a:xfrm>
            <a:custGeom>
              <a:avLst/>
              <a:gdLst/>
              <a:ahLst/>
              <a:cxnLst/>
              <a:rect l="l" t="t" r="r" b="b"/>
              <a:pathLst>
                <a:path w="1739265" h="368934">
                  <a:moveTo>
                    <a:pt x="1738883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1738883" y="368808"/>
                  </a:lnTo>
                  <a:lnTo>
                    <a:pt x="1738883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96644" y="823917"/>
            <a:ext cx="1529080" cy="98488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Play</a:t>
            </a:r>
            <a:r>
              <a:rPr sz="14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0245" y="970026"/>
            <a:ext cx="2406650" cy="507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inventory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localhost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r1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r2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[mail]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r3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r4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[db]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r5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r6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[web]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r7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  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serv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r8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.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com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p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any.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c</a:t>
            </a:r>
            <a:r>
              <a:rPr sz="1800" spc="-5" dirty="0">
                <a:solidFill>
                  <a:srgbClr val="A6E12D"/>
                </a:solidFill>
                <a:latin typeface="Consolas"/>
                <a:cs typeface="Consolas"/>
              </a:rPr>
              <a:t>o</a:t>
            </a:r>
            <a:r>
              <a:rPr sz="1800" dirty="0">
                <a:solidFill>
                  <a:srgbClr val="A6E12D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9688" y="1592580"/>
            <a:ext cx="5195570" cy="4185285"/>
          </a:xfrm>
          <a:custGeom>
            <a:avLst/>
            <a:gdLst/>
            <a:ahLst/>
            <a:cxnLst/>
            <a:rect l="l" t="t" r="r" b="b"/>
            <a:pathLst>
              <a:path w="5195570" h="4185285">
                <a:moveTo>
                  <a:pt x="5195316" y="0"/>
                </a:moveTo>
                <a:lnTo>
                  <a:pt x="0" y="0"/>
                </a:lnTo>
                <a:lnTo>
                  <a:pt x="0" y="4184904"/>
                </a:lnTo>
                <a:lnTo>
                  <a:pt x="5195316" y="4184904"/>
                </a:lnTo>
                <a:lnTo>
                  <a:pt x="5195316" y="0"/>
                </a:lnTo>
                <a:close/>
              </a:path>
            </a:pathLst>
          </a:custGeom>
          <a:solidFill>
            <a:srgbClr val="0C0C0C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78428" y="1615186"/>
            <a:ext cx="123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75023" y="1828545"/>
            <a:ext cx="3075940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8082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Play 1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localhost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1098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command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‘date’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9409" y="2681681"/>
            <a:ext cx="8134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command: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3865" y="2710433"/>
            <a:ext cx="754380" cy="228600"/>
          </a:xfrm>
          <a:prstGeom prst="rect">
            <a:avLst/>
          </a:prstGeom>
          <a:solidFill>
            <a:srgbClr val="0C0C0C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085">
              <a:lnSpc>
                <a:spcPts val="1560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date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2814" y="3109087"/>
            <a:ext cx="31750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Execute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script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on server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9278" y="3358134"/>
            <a:ext cx="754380" cy="228600"/>
          </a:xfrm>
          <a:prstGeom prst="rect">
            <a:avLst/>
          </a:prstGeom>
          <a:solidFill>
            <a:srgbClr val="0C0C0C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505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script: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46141" y="3370326"/>
            <a:ext cx="1485900" cy="228600"/>
          </a:xfrm>
          <a:prstGeom prst="rect">
            <a:avLst/>
          </a:prstGeom>
          <a:solidFill>
            <a:srgbClr val="0C0C0C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ts val="1405"/>
              </a:lnSpc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test_script.sh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2814" y="3749166"/>
            <a:ext cx="28803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 httpd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49090" y="3993641"/>
            <a:ext cx="723900" cy="265430"/>
          </a:xfrm>
          <a:prstGeom prst="rect">
            <a:avLst/>
          </a:prstGeom>
          <a:solidFill>
            <a:srgbClr val="0C0C0C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154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9090" y="4258817"/>
            <a:ext cx="1706880" cy="407034"/>
          </a:xfrm>
          <a:prstGeom prst="rect">
            <a:avLst/>
          </a:prstGeom>
          <a:solidFill>
            <a:srgbClr val="0C0C0C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ts val="113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endParaRPr sz="1400">
              <a:latin typeface="Consolas"/>
              <a:cs typeface="Consolas"/>
            </a:endParaRPr>
          </a:p>
          <a:p>
            <a:pPr marL="13208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72814" y="4816221"/>
            <a:ext cx="2387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Start</a:t>
            </a:r>
            <a:r>
              <a:rPr sz="14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6334" y="5037582"/>
            <a:ext cx="779780" cy="253365"/>
          </a:xfrm>
          <a:prstGeom prst="rect">
            <a:avLst/>
          </a:prstGeom>
          <a:solidFill>
            <a:srgbClr val="0C0C0C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se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rvi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ce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6334" y="5290565"/>
            <a:ext cx="1732914" cy="408940"/>
          </a:xfrm>
          <a:prstGeom prst="rect">
            <a:avLst/>
          </a:prstGeom>
          <a:solidFill>
            <a:srgbClr val="0C0C0C">
              <a:alpha val="81959"/>
            </a:srgbClr>
          </a:solidFill>
          <a:ln w="19050">
            <a:solidFill>
              <a:srgbClr val="FF33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4455">
              <a:lnSpc>
                <a:spcPts val="141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httpd</a:t>
            </a:r>
            <a:endParaRPr sz="1400">
              <a:latin typeface="Consolas"/>
              <a:cs typeface="Consolas"/>
            </a:endParaRPr>
          </a:p>
          <a:p>
            <a:pPr marL="844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started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99688" y="1208532"/>
            <a:ext cx="3345179" cy="368935"/>
          </a:xfrm>
          <a:custGeom>
            <a:avLst/>
            <a:gdLst/>
            <a:ahLst/>
            <a:cxnLst/>
            <a:rect l="l" t="t" r="r" b="b"/>
            <a:pathLst>
              <a:path w="3345179" h="368934">
                <a:moveTo>
                  <a:pt x="3345179" y="0"/>
                </a:moveTo>
                <a:lnTo>
                  <a:pt x="0" y="0"/>
                </a:lnTo>
                <a:lnTo>
                  <a:pt x="0" y="368808"/>
                </a:lnTo>
                <a:lnTo>
                  <a:pt x="3345179" y="368808"/>
                </a:lnTo>
                <a:lnTo>
                  <a:pt x="3345179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678428" y="1228090"/>
            <a:ext cx="1529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play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b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oo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k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1763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module</a:t>
            </a:r>
          </a:p>
        </p:txBody>
      </p:sp>
      <p:sp>
        <p:nvSpPr>
          <p:cNvPr id="19" name="object 19"/>
          <p:cNvSpPr/>
          <p:nvPr/>
        </p:nvSpPr>
        <p:spPr>
          <a:xfrm>
            <a:off x="4170426" y="2710433"/>
            <a:ext cx="754380" cy="228600"/>
          </a:xfrm>
          <a:custGeom>
            <a:avLst/>
            <a:gdLst/>
            <a:ahLst/>
            <a:cxnLst/>
            <a:rect l="l" t="t" r="r" b="b"/>
            <a:pathLst>
              <a:path w="754379" h="228600">
                <a:moveTo>
                  <a:pt x="0" y="228600"/>
                </a:moveTo>
                <a:lnTo>
                  <a:pt x="754379" y="228600"/>
                </a:lnTo>
                <a:lnTo>
                  <a:pt x="754379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050">
            <a:solidFill>
              <a:srgbClr val="FF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081386" y="1556384"/>
            <a:ext cx="1780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1F1F1"/>
                </a:solidFill>
                <a:latin typeface="Consolas"/>
                <a:cs typeface="Consolas"/>
              </a:rPr>
              <a:t>ansible-doc</a:t>
            </a:r>
            <a:r>
              <a:rPr sz="1800" spc="-8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1F1F1"/>
                </a:solidFill>
                <a:latin typeface="Consolas"/>
                <a:cs typeface="Consolas"/>
              </a:rPr>
              <a:t>-l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9280" y="1557527"/>
            <a:ext cx="445007" cy="45110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917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Run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16939" y="1826793"/>
            <a:ext cx="7020559" cy="10496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Execute</a:t>
            </a:r>
            <a:r>
              <a:rPr sz="2800" spc="-1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Ansible</a:t>
            </a:r>
            <a:r>
              <a:rPr sz="2800" spc="2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Playbook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Syntax:</a:t>
            </a:r>
            <a:r>
              <a:rPr sz="2800" spc="2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ansible-playbook</a:t>
            </a:r>
            <a:r>
              <a:rPr sz="2800" spc="45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DDDDD7"/>
                </a:solidFill>
                <a:latin typeface="Calibri"/>
                <a:cs typeface="Calibri"/>
              </a:rPr>
              <a:t>&lt;playbook</a:t>
            </a:r>
            <a:r>
              <a:rPr sz="2800" spc="4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file</a:t>
            </a:r>
            <a:r>
              <a:rPr sz="2800" dirty="0">
                <a:solidFill>
                  <a:srgbClr val="DDDDD7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DDDD7"/>
                </a:solidFill>
                <a:latin typeface="Calibri"/>
                <a:cs typeface="Calibri"/>
              </a:rPr>
              <a:t>name&gt;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27492" y="1674876"/>
            <a:ext cx="426720" cy="42824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707628" y="1740788"/>
            <a:ext cx="28784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ansible-playbook</a:t>
            </a:r>
            <a:r>
              <a:rPr sz="1400" spc="15" dirty="0">
                <a:solidFill>
                  <a:srgbClr val="F1F1F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playbook.yml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27492" y="2273807"/>
            <a:ext cx="426720" cy="42824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707628" y="2341245"/>
            <a:ext cx="2289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1F1F1"/>
                </a:solidFill>
                <a:latin typeface="Consolas"/>
                <a:cs typeface="Consolas"/>
              </a:rPr>
              <a:t>ansible-playbook --help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670" y="2656408"/>
            <a:ext cx="883666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25" dirty="0">
                <a:solidFill>
                  <a:srgbClr val="FFFFFF"/>
                </a:solidFill>
                <a:latin typeface="Verdana"/>
                <a:cs typeface="Verdana"/>
              </a:rPr>
              <a:t>Verifying</a:t>
            </a:r>
            <a:r>
              <a:rPr sz="6600" b="1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215" dirty="0">
                <a:solidFill>
                  <a:srgbClr val="FFFFFF"/>
                </a:solidFill>
                <a:latin typeface="Verdana"/>
                <a:cs typeface="Verdana"/>
              </a:rPr>
              <a:t>Playbooks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9629" y="1245869"/>
            <a:ext cx="5971540" cy="3733800"/>
          </a:xfrm>
          <a:custGeom>
            <a:avLst/>
            <a:gdLst/>
            <a:ahLst/>
            <a:cxnLst/>
            <a:rect l="l" t="t" r="r" b="b"/>
            <a:pathLst>
              <a:path w="5971540" h="37338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5742432" y="0"/>
                </a:lnTo>
                <a:lnTo>
                  <a:pt x="5788498" y="4644"/>
                </a:lnTo>
                <a:lnTo>
                  <a:pt x="5831407" y="17966"/>
                </a:lnTo>
                <a:lnTo>
                  <a:pt x="5870238" y="39045"/>
                </a:lnTo>
                <a:lnTo>
                  <a:pt x="5904071" y="66960"/>
                </a:lnTo>
                <a:lnTo>
                  <a:pt x="5931986" y="100793"/>
                </a:lnTo>
                <a:lnTo>
                  <a:pt x="5953065" y="139624"/>
                </a:lnTo>
                <a:lnTo>
                  <a:pt x="5966387" y="182533"/>
                </a:lnTo>
                <a:lnTo>
                  <a:pt x="5971032" y="228600"/>
                </a:lnTo>
                <a:lnTo>
                  <a:pt x="5971032" y="3505200"/>
                </a:lnTo>
                <a:lnTo>
                  <a:pt x="5966387" y="3551266"/>
                </a:lnTo>
                <a:lnTo>
                  <a:pt x="5953065" y="3594175"/>
                </a:lnTo>
                <a:lnTo>
                  <a:pt x="5931986" y="3633006"/>
                </a:lnTo>
                <a:lnTo>
                  <a:pt x="5904071" y="3666839"/>
                </a:lnTo>
                <a:lnTo>
                  <a:pt x="5870238" y="3694754"/>
                </a:lnTo>
                <a:lnTo>
                  <a:pt x="5831407" y="3715833"/>
                </a:lnTo>
                <a:lnTo>
                  <a:pt x="5788498" y="3729155"/>
                </a:lnTo>
                <a:lnTo>
                  <a:pt x="5742432" y="3733800"/>
                </a:lnTo>
                <a:lnTo>
                  <a:pt x="228600" y="3733800"/>
                </a:lnTo>
                <a:lnTo>
                  <a:pt x="182533" y="3729155"/>
                </a:lnTo>
                <a:lnTo>
                  <a:pt x="139624" y="3715833"/>
                </a:lnTo>
                <a:lnTo>
                  <a:pt x="100793" y="3694754"/>
                </a:lnTo>
                <a:lnTo>
                  <a:pt x="66960" y="3666839"/>
                </a:lnTo>
                <a:lnTo>
                  <a:pt x="39045" y="3633006"/>
                </a:lnTo>
                <a:lnTo>
                  <a:pt x="17966" y="3594175"/>
                </a:lnTo>
                <a:lnTo>
                  <a:pt x="4644" y="3551266"/>
                </a:lnTo>
                <a:lnTo>
                  <a:pt x="0" y="3505200"/>
                </a:lnTo>
                <a:lnTo>
                  <a:pt x="0" y="228600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58045" y="2809747"/>
            <a:ext cx="12268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roduc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ion  Envi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7536" y="1539621"/>
            <a:ext cx="7585709" cy="3163570"/>
            <a:chOff x="867536" y="1539621"/>
            <a:chExt cx="7585709" cy="3163570"/>
          </a:xfrm>
        </p:grpSpPr>
        <p:sp>
          <p:nvSpPr>
            <p:cNvPr id="5" name="object 5"/>
            <p:cNvSpPr/>
            <p:nvPr/>
          </p:nvSpPr>
          <p:spPr>
            <a:xfrm>
              <a:off x="4521708" y="1921764"/>
              <a:ext cx="189230" cy="2402205"/>
            </a:xfrm>
            <a:custGeom>
              <a:avLst/>
              <a:gdLst/>
              <a:ahLst/>
              <a:cxnLst/>
              <a:rect l="l" t="t" r="r" b="b"/>
              <a:pathLst>
                <a:path w="189229" h="2402204">
                  <a:moveTo>
                    <a:pt x="188975" y="0"/>
                  </a:moveTo>
                  <a:lnTo>
                    <a:pt x="0" y="0"/>
                  </a:lnTo>
                  <a:lnTo>
                    <a:pt x="0" y="2401824"/>
                  </a:lnTo>
                  <a:lnTo>
                    <a:pt x="188975" y="2401824"/>
                  </a:lnTo>
                  <a:lnTo>
                    <a:pt x="188975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536" y="1539621"/>
              <a:ext cx="7585709" cy="316344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84163" y="1771903"/>
            <a:ext cx="706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8297" y="1999564"/>
            <a:ext cx="95376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rga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iz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7738" y="3447034"/>
            <a:ext cx="75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9900"/>
                </a:solidFill>
                <a:latin typeface="Arial MT"/>
                <a:cs typeface="Arial MT"/>
              </a:rPr>
              <a:t>!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8837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Why</a:t>
            </a:r>
            <a:r>
              <a:rPr spc="-5" dirty="0"/>
              <a:t> </a:t>
            </a:r>
            <a:r>
              <a:rPr dirty="0"/>
              <a:t>Do</a:t>
            </a:r>
            <a:r>
              <a:rPr spc="-5" dirty="0"/>
              <a:t> </a:t>
            </a:r>
            <a:r>
              <a:rPr dirty="0"/>
              <a:t>We Need</a:t>
            </a:r>
            <a:r>
              <a:rPr spc="-30" dirty="0"/>
              <a:t> </a:t>
            </a:r>
            <a:r>
              <a:rPr dirty="0"/>
              <a:t>to </a:t>
            </a:r>
            <a:r>
              <a:rPr spc="-5" dirty="0"/>
              <a:t>Verify</a:t>
            </a:r>
            <a:r>
              <a:rPr spc="-20" dirty="0"/>
              <a:t> </a:t>
            </a:r>
            <a:r>
              <a:rPr dirty="0"/>
              <a:t>Playbooks?</a:t>
            </a:r>
          </a:p>
        </p:txBody>
      </p:sp>
      <p:sp>
        <p:nvSpPr>
          <p:cNvPr id="3" name="object 3"/>
          <p:cNvSpPr/>
          <p:nvPr/>
        </p:nvSpPr>
        <p:spPr>
          <a:xfrm>
            <a:off x="6368034" y="1818894"/>
            <a:ext cx="2048510" cy="2049780"/>
          </a:xfrm>
          <a:custGeom>
            <a:avLst/>
            <a:gdLst/>
            <a:ahLst/>
            <a:cxnLst/>
            <a:rect l="l" t="t" r="r" b="b"/>
            <a:pathLst>
              <a:path w="2048509" h="2049779">
                <a:moveTo>
                  <a:pt x="0" y="1024889"/>
                </a:moveTo>
                <a:lnTo>
                  <a:pt x="1114" y="976643"/>
                </a:lnTo>
                <a:lnTo>
                  <a:pt x="4425" y="928970"/>
                </a:lnTo>
                <a:lnTo>
                  <a:pt x="9883" y="881921"/>
                </a:lnTo>
                <a:lnTo>
                  <a:pt x="17440" y="835544"/>
                </a:lnTo>
                <a:lnTo>
                  <a:pt x="27045" y="789889"/>
                </a:lnTo>
                <a:lnTo>
                  <a:pt x="38650" y="745005"/>
                </a:lnTo>
                <a:lnTo>
                  <a:pt x="52206" y="700942"/>
                </a:lnTo>
                <a:lnTo>
                  <a:pt x="67663" y="657748"/>
                </a:lnTo>
                <a:lnTo>
                  <a:pt x="84972" y="615473"/>
                </a:lnTo>
                <a:lnTo>
                  <a:pt x="104085" y="574165"/>
                </a:lnTo>
                <a:lnTo>
                  <a:pt x="124951" y="533875"/>
                </a:lnTo>
                <a:lnTo>
                  <a:pt x="147523" y="494651"/>
                </a:lnTo>
                <a:lnTo>
                  <a:pt x="171750" y="456543"/>
                </a:lnTo>
                <a:lnTo>
                  <a:pt x="197583" y="419599"/>
                </a:lnTo>
                <a:lnTo>
                  <a:pt x="224974" y="383870"/>
                </a:lnTo>
                <a:lnTo>
                  <a:pt x="253873" y="349403"/>
                </a:lnTo>
                <a:lnTo>
                  <a:pt x="284231" y="316249"/>
                </a:lnTo>
                <a:lnTo>
                  <a:pt x="315999" y="284457"/>
                </a:lnTo>
                <a:lnTo>
                  <a:pt x="349127" y="254075"/>
                </a:lnTo>
                <a:lnTo>
                  <a:pt x="383568" y="225154"/>
                </a:lnTo>
                <a:lnTo>
                  <a:pt x="419270" y="197742"/>
                </a:lnTo>
                <a:lnTo>
                  <a:pt x="456186" y="171888"/>
                </a:lnTo>
                <a:lnTo>
                  <a:pt x="494266" y="147642"/>
                </a:lnTo>
                <a:lnTo>
                  <a:pt x="533461" y="125052"/>
                </a:lnTo>
                <a:lnTo>
                  <a:pt x="573721" y="104169"/>
                </a:lnTo>
                <a:lnTo>
                  <a:pt x="614998" y="85041"/>
                </a:lnTo>
                <a:lnTo>
                  <a:pt x="657243" y="67718"/>
                </a:lnTo>
                <a:lnTo>
                  <a:pt x="700406" y="52248"/>
                </a:lnTo>
                <a:lnTo>
                  <a:pt x="744437" y="38682"/>
                </a:lnTo>
                <a:lnTo>
                  <a:pt x="789289" y="27067"/>
                </a:lnTo>
                <a:lnTo>
                  <a:pt x="834912" y="17454"/>
                </a:lnTo>
                <a:lnTo>
                  <a:pt x="881256" y="9891"/>
                </a:lnTo>
                <a:lnTo>
                  <a:pt x="928273" y="4429"/>
                </a:lnTo>
                <a:lnTo>
                  <a:pt x="975913" y="1115"/>
                </a:lnTo>
                <a:lnTo>
                  <a:pt x="1024127" y="0"/>
                </a:lnTo>
                <a:lnTo>
                  <a:pt x="1072342" y="1115"/>
                </a:lnTo>
                <a:lnTo>
                  <a:pt x="1119982" y="4429"/>
                </a:lnTo>
                <a:lnTo>
                  <a:pt x="1166999" y="9891"/>
                </a:lnTo>
                <a:lnTo>
                  <a:pt x="1213343" y="17454"/>
                </a:lnTo>
                <a:lnTo>
                  <a:pt x="1258966" y="27067"/>
                </a:lnTo>
                <a:lnTo>
                  <a:pt x="1303818" y="38682"/>
                </a:lnTo>
                <a:lnTo>
                  <a:pt x="1347849" y="52248"/>
                </a:lnTo>
                <a:lnTo>
                  <a:pt x="1391012" y="67718"/>
                </a:lnTo>
                <a:lnTo>
                  <a:pt x="1433257" y="85041"/>
                </a:lnTo>
                <a:lnTo>
                  <a:pt x="1474534" y="104169"/>
                </a:lnTo>
                <a:lnTo>
                  <a:pt x="1514794" y="125052"/>
                </a:lnTo>
                <a:lnTo>
                  <a:pt x="1553989" y="147642"/>
                </a:lnTo>
                <a:lnTo>
                  <a:pt x="1592069" y="171888"/>
                </a:lnTo>
                <a:lnTo>
                  <a:pt x="1628985" y="197742"/>
                </a:lnTo>
                <a:lnTo>
                  <a:pt x="1664687" y="225154"/>
                </a:lnTo>
                <a:lnTo>
                  <a:pt x="1699128" y="254075"/>
                </a:lnTo>
                <a:lnTo>
                  <a:pt x="1732256" y="284457"/>
                </a:lnTo>
                <a:lnTo>
                  <a:pt x="1764024" y="316249"/>
                </a:lnTo>
                <a:lnTo>
                  <a:pt x="1794382" y="349403"/>
                </a:lnTo>
                <a:lnTo>
                  <a:pt x="1823281" y="383870"/>
                </a:lnTo>
                <a:lnTo>
                  <a:pt x="1850672" y="419599"/>
                </a:lnTo>
                <a:lnTo>
                  <a:pt x="1876505" y="456543"/>
                </a:lnTo>
                <a:lnTo>
                  <a:pt x="1900732" y="494651"/>
                </a:lnTo>
                <a:lnTo>
                  <a:pt x="1923304" y="533875"/>
                </a:lnTo>
                <a:lnTo>
                  <a:pt x="1944170" y="574165"/>
                </a:lnTo>
                <a:lnTo>
                  <a:pt x="1963283" y="615473"/>
                </a:lnTo>
                <a:lnTo>
                  <a:pt x="1980592" y="657748"/>
                </a:lnTo>
                <a:lnTo>
                  <a:pt x="1996049" y="700942"/>
                </a:lnTo>
                <a:lnTo>
                  <a:pt x="2009605" y="745005"/>
                </a:lnTo>
                <a:lnTo>
                  <a:pt x="2021210" y="789889"/>
                </a:lnTo>
                <a:lnTo>
                  <a:pt x="2030815" y="835544"/>
                </a:lnTo>
                <a:lnTo>
                  <a:pt x="2038372" y="881921"/>
                </a:lnTo>
                <a:lnTo>
                  <a:pt x="2043830" y="928970"/>
                </a:lnTo>
                <a:lnTo>
                  <a:pt x="2047141" y="976643"/>
                </a:lnTo>
                <a:lnTo>
                  <a:pt x="2048256" y="1024889"/>
                </a:lnTo>
                <a:lnTo>
                  <a:pt x="2047141" y="1073136"/>
                </a:lnTo>
                <a:lnTo>
                  <a:pt x="2043830" y="1120809"/>
                </a:lnTo>
                <a:lnTo>
                  <a:pt x="2038372" y="1167858"/>
                </a:lnTo>
                <a:lnTo>
                  <a:pt x="2030815" y="1214235"/>
                </a:lnTo>
                <a:lnTo>
                  <a:pt x="2021210" y="1259890"/>
                </a:lnTo>
                <a:lnTo>
                  <a:pt x="2009605" y="1304774"/>
                </a:lnTo>
                <a:lnTo>
                  <a:pt x="1996049" y="1348837"/>
                </a:lnTo>
                <a:lnTo>
                  <a:pt x="1980592" y="1392031"/>
                </a:lnTo>
                <a:lnTo>
                  <a:pt x="1963283" y="1434306"/>
                </a:lnTo>
                <a:lnTo>
                  <a:pt x="1944170" y="1475614"/>
                </a:lnTo>
                <a:lnTo>
                  <a:pt x="1923304" y="1515904"/>
                </a:lnTo>
                <a:lnTo>
                  <a:pt x="1900732" y="1555128"/>
                </a:lnTo>
                <a:lnTo>
                  <a:pt x="1876505" y="1593236"/>
                </a:lnTo>
                <a:lnTo>
                  <a:pt x="1850672" y="1630180"/>
                </a:lnTo>
                <a:lnTo>
                  <a:pt x="1823281" y="1665909"/>
                </a:lnTo>
                <a:lnTo>
                  <a:pt x="1794382" y="1700376"/>
                </a:lnTo>
                <a:lnTo>
                  <a:pt x="1764024" y="1733530"/>
                </a:lnTo>
                <a:lnTo>
                  <a:pt x="1732256" y="1765322"/>
                </a:lnTo>
                <a:lnTo>
                  <a:pt x="1699128" y="1795704"/>
                </a:lnTo>
                <a:lnTo>
                  <a:pt x="1664687" y="1824625"/>
                </a:lnTo>
                <a:lnTo>
                  <a:pt x="1628985" y="1852037"/>
                </a:lnTo>
                <a:lnTo>
                  <a:pt x="1592069" y="1877891"/>
                </a:lnTo>
                <a:lnTo>
                  <a:pt x="1553989" y="1902137"/>
                </a:lnTo>
                <a:lnTo>
                  <a:pt x="1514794" y="1924727"/>
                </a:lnTo>
                <a:lnTo>
                  <a:pt x="1474534" y="1945610"/>
                </a:lnTo>
                <a:lnTo>
                  <a:pt x="1433257" y="1964738"/>
                </a:lnTo>
                <a:lnTo>
                  <a:pt x="1391012" y="1982061"/>
                </a:lnTo>
                <a:lnTo>
                  <a:pt x="1347849" y="1997531"/>
                </a:lnTo>
                <a:lnTo>
                  <a:pt x="1303818" y="2011097"/>
                </a:lnTo>
                <a:lnTo>
                  <a:pt x="1258966" y="2022712"/>
                </a:lnTo>
                <a:lnTo>
                  <a:pt x="1213343" y="2032325"/>
                </a:lnTo>
                <a:lnTo>
                  <a:pt x="1166999" y="2039888"/>
                </a:lnTo>
                <a:lnTo>
                  <a:pt x="1119982" y="2045350"/>
                </a:lnTo>
                <a:lnTo>
                  <a:pt x="1072342" y="2048664"/>
                </a:lnTo>
                <a:lnTo>
                  <a:pt x="1024127" y="2049779"/>
                </a:lnTo>
                <a:lnTo>
                  <a:pt x="975913" y="2048664"/>
                </a:lnTo>
                <a:lnTo>
                  <a:pt x="928273" y="2045350"/>
                </a:lnTo>
                <a:lnTo>
                  <a:pt x="881256" y="2039888"/>
                </a:lnTo>
                <a:lnTo>
                  <a:pt x="834912" y="2032325"/>
                </a:lnTo>
                <a:lnTo>
                  <a:pt x="789289" y="2022712"/>
                </a:lnTo>
                <a:lnTo>
                  <a:pt x="744437" y="2011097"/>
                </a:lnTo>
                <a:lnTo>
                  <a:pt x="700406" y="1997531"/>
                </a:lnTo>
                <a:lnTo>
                  <a:pt x="657243" y="1982061"/>
                </a:lnTo>
                <a:lnTo>
                  <a:pt x="614998" y="1964738"/>
                </a:lnTo>
                <a:lnTo>
                  <a:pt x="573721" y="1945610"/>
                </a:lnTo>
                <a:lnTo>
                  <a:pt x="533461" y="1924727"/>
                </a:lnTo>
                <a:lnTo>
                  <a:pt x="494266" y="1902137"/>
                </a:lnTo>
                <a:lnTo>
                  <a:pt x="456186" y="1877891"/>
                </a:lnTo>
                <a:lnTo>
                  <a:pt x="419270" y="1852037"/>
                </a:lnTo>
                <a:lnTo>
                  <a:pt x="383568" y="1824625"/>
                </a:lnTo>
                <a:lnTo>
                  <a:pt x="349127" y="1795704"/>
                </a:lnTo>
                <a:lnTo>
                  <a:pt x="315999" y="1765322"/>
                </a:lnTo>
                <a:lnTo>
                  <a:pt x="284231" y="1733530"/>
                </a:lnTo>
                <a:lnTo>
                  <a:pt x="253873" y="1700376"/>
                </a:lnTo>
                <a:lnTo>
                  <a:pt x="224974" y="1665909"/>
                </a:lnTo>
                <a:lnTo>
                  <a:pt x="197583" y="1630180"/>
                </a:lnTo>
                <a:lnTo>
                  <a:pt x="171750" y="1593236"/>
                </a:lnTo>
                <a:lnTo>
                  <a:pt x="147523" y="1555128"/>
                </a:lnTo>
                <a:lnTo>
                  <a:pt x="124951" y="1515904"/>
                </a:lnTo>
                <a:lnTo>
                  <a:pt x="104085" y="1475614"/>
                </a:lnTo>
                <a:lnTo>
                  <a:pt x="84972" y="1434306"/>
                </a:lnTo>
                <a:lnTo>
                  <a:pt x="67663" y="1392031"/>
                </a:lnTo>
                <a:lnTo>
                  <a:pt x="52206" y="1348837"/>
                </a:lnTo>
                <a:lnTo>
                  <a:pt x="38650" y="1304774"/>
                </a:lnTo>
                <a:lnTo>
                  <a:pt x="27045" y="1259890"/>
                </a:lnTo>
                <a:lnTo>
                  <a:pt x="17440" y="1214235"/>
                </a:lnTo>
                <a:lnTo>
                  <a:pt x="9883" y="1167858"/>
                </a:lnTo>
                <a:lnTo>
                  <a:pt x="4425" y="1120809"/>
                </a:lnTo>
                <a:lnTo>
                  <a:pt x="1114" y="1073136"/>
                </a:lnTo>
                <a:lnTo>
                  <a:pt x="0" y="1024889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79514" y="2541523"/>
            <a:ext cx="1225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2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Production </a:t>
            </a:r>
            <a:r>
              <a:rPr sz="1800" dirty="0">
                <a:solidFill>
                  <a:srgbClr val="FF66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Envi</a:t>
            </a:r>
            <a:r>
              <a:rPr sz="1800" spc="-10" dirty="0">
                <a:solidFill>
                  <a:srgbClr val="FF660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onm</a:t>
            </a:r>
            <a:r>
              <a:rPr sz="1800" dirty="0">
                <a:solidFill>
                  <a:srgbClr val="FF6600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FF6600"/>
                </a:solidFill>
                <a:latin typeface="Calibri"/>
                <a:cs typeface="Calibri"/>
              </a:rPr>
              <a:t>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56813" y="1809369"/>
            <a:ext cx="2911475" cy="2068830"/>
            <a:chOff x="3456813" y="1809369"/>
            <a:chExt cx="2911475" cy="2068830"/>
          </a:xfrm>
        </p:grpSpPr>
        <p:sp>
          <p:nvSpPr>
            <p:cNvPr id="6" name="object 6"/>
            <p:cNvSpPr/>
            <p:nvPr/>
          </p:nvSpPr>
          <p:spPr>
            <a:xfrm>
              <a:off x="3466338" y="1818894"/>
              <a:ext cx="2048510" cy="2049780"/>
            </a:xfrm>
            <a:custGeom>
              <a:avLst/>
              <a:gdLst/>
              <a:ahLst/>
              <a:cxnLst/>
              <a:rect l="l" t="t" r="r" b="b"/>
              <a:pathLst>
                <a:path w="2048510" h="2049779">
                  <a:moveTo>
                    <a:pt x="0" y="1024889"/>
                  </a:moveTo>
                  <a:lnTo>
                    <a:pt x="1114" y="976643"/>
                  </a:lnTo>
                  <a:lnTo>
                    <a:pt x="4425" y="928970"/>
                  </a:lnTo>
                  <a:lnTo>
                    <a:pt x="9883" y="881921"/>
                  </a:lnTo>
                  <a:lnTo>
                    <a:pt x="17440" y="835544"/>
                  </a:lnTo>
                  <a:lnTo>
                    <a:pt x="27045" y="789889"/>
                  </a:lnTo>
                  <a:lnTo>
                    <a:pt x="38650" y="745005"/>
                  </a:lnTo>
                  <a:lnTo>
                    <a:pt x="52206" y="700942"/>
                  </a:lnTo>
                  <a:lnTo>
                    <a:pt x="67663" y="657748"/>
                  </a:lnTo>
                  <a:lnTo>
                    <a:pt x="84972" y="615473"/>
                  </a:lnTo>
                  <a:lnTo>
                    <a:pt x="104085" y="574165"/>
                  </a:lnTo>
                  <a:lnTo>
                    <a:pt x="124951" y="533875"/>
                  </a:lnTo>
                  <a:lnTo>
                    <a:pt x="147523" y="494651"/>
                  </a:lnTo>
                  <a:lnTo>
                    <a:pt x="171750" y="456543"/>
                  </a:lnTo>
                  <a:lnTo>
                    <a:pt x="197583" y="419599"/>
                  </a:lnTo>
                  <a:lnTo>
                    <a:pt x="224974" y="383870"/>
                  </a:lnTo>
                  <a:lnTo>
                    <a:pt x="253873" y="349403"/>
                  </a:lnTo>
                  <a:lnTo>
                    <a:pt x="284231" y="316249"/>
                  </a:lnTo>
                  <a:lnTo>
                    <a:pt x="315999" y="284457"/>
                  </a:lnTo>
                  <a:lnTo>
                    <a:pt x="349127" y="254075"/>
                  </a:lnTo>
                  <a:lnTo>
                    <a:pt x="383568" y="225154"/>
                  </a:lnTo>
                  <a:lnTo>
                    <a:pt x="419270" y="197742"/>
                  </a:lnTo>
                  <a:lnTo>
                    <a:pt x="456186" y="171888"/>
                  </a:lnTo>
                  <a:lnTo>
                    <a:pt x="494266" y="147642"/>
                  </a:lnTo>
                  <a:lnTo>
                    <a:pt x="533461" y="125052"/>
                  </a:lnTo>
                  <a:lnTo>
                    <a:pt x="573721" y="104169"/>
                  </a:lnTo>
                  <a:lnTo>
                    <a:pt x="614998" y="85041"/>
                  </a:lnTo>
                  <a:lnTo>
                    <a:pt x="657243" y="67718"/>
                  </a:lnTo>
                  <a:lnTo>
                    <a:pt x="700406" y="52248"/>
                  </a:lnTo>
                  <a:lnTo>
                    <a:pt x="744437" y="38682"/>
                  </a:lnTo>
                  <a:lnTo>
                    <a:pt x="789289" y="27067"/>
                  </a:lnTo>
                  <a:lnTo>
                    <a:pt x="834912" y="17454"/>
                  </a:lnTo>
                  <a:lnTo>
                    <a:pt x="881256" y="9891"/>
                  </a:lnTo>
                  <a:lnTo>
                    <a:pt x="928273" y="4429"/>
                  </a:lnTo>
                  <a:lnTo>
                    <a:pt x="975913" y="1115"/>
                  </a:lnTo>
                  <a:lnTo>
                    <a:pt x="1024127" y="0"/>
                  </a:lnTo>
                  <a:lnTo>
                    <a:pt x="1072342" y="1115"/>
                  </a:lnTo>
                  <a:lnTo>
                    <a:pt x="1119982" y="4429"/>
                  </a:lnTo>
                  <a:lnTo>
                    <a:pt x="1166999" y="9891"/>
                  </a:lnTo>
                  <a:lnTo>
                    <a:pt x="1213343" y="17454"/>
                  </a:lnTo>
                  <a:lnTo>
                    <a:pt x="1258966" y="27067"/>
                  </a:lnTo>
                  <a:lnTo>
                    <a:pt x="1303818" y="38682"/>
                  </a:lnTo>
                  <a:lnTo>
                    <a:pt x="1347849" y="52248"/>
                  </a:lnTo>
                  <a:lnTo>
                    <a:pt x="1391012" y="67718"/>
                  </a:lnTo>
                  <a:lnTo>
                    <a:pt x="1433257" y="85041"/>
                  </a:lnTo>
                  <a:lnTo>
                    <a:pt x="1474534" y="104169"/>
                  </a:lnTo>
                  <a:lnTo>
                    <a:pt x="1514794" y="125052"/>
                  </a:lnTo>
                  <a:lnTo>
                    <a:pt x="1553989" y="147642"/>
                  </a:lnTo>
                  <a:lnTo>
                    <a:pt x="1592069" y="171888"/>
                  </a:lnTo>
                  <a:lnTo>
                    <a:pt x="1628985" y="197742"/>
                  </a:lnTo>
                  <a:lnTo>
                    <a:pt x="1664687" y="225154"/>
                  </a:lnTo>
                  <a:lnTo>
                    <a:pt x="1699128" y="254075"/>
                  </a:lnTo>
                  <a:lnTo>
                    <a:pt x="1732256" y="284457"/>
                  </a:lnTo>
                  <a:lnTo>
                    <a:pt x="1764024" y="316249"/>
                  </a:lnTo>
                  <a:lnTo>
                    <a:pt x="1794382" y="349403"/>
                  </a:lnTo>
                  <a:lnTo>
                    <a:pt x="1823281" y="383870"/>
                  </a:lnTo>
                  <a:lnTo>
                    <a:pt x="1850672" y="419599"/>
                  </a:lnTo>
                  <a:lnTo>
                    <a:pt x="1876505" y="456543"/>
                  </a:lnTo>
                  <a:lnTo>
                    <a:pt x="1900732" y="494651"/>
                  </a:lnTo>
                  <a:lnTo>
                    <a:pt x="1923304" y="533875"/>
                  </a:lnTo>
                  <a:lnTo>
                    <a:pt x="1944170" y="574165"/>
                  </a:lnTo>
                  <a:lnTo>
                    <a:pt x="1963283" y="615473"/>
                  </a:lnTo>
                  <a:lnTo>
                    <a:pt x="1980592" y="657748"/>
                  </a:lnTo>
                  <a:lnTo>
                    <a:pt x="1996049" y="700942"/>
                  </a:lnTo>
                  <a:lnTo>
                    <a:pt x="2009605" y="745005"/>
                  </a:lnTo>
                  <a:lnTo>
                    <a:pt x="2021210" y="789889"/>
                  </a:lnTo>
                  <a:lnTo>
                    <a:pt x="2030815" y="835544"/>
                  </a:lnTo>
                  <a:lnTo>
                    <a:pt x="2038372" y="881921"/>
                  </a:lnTo>
                  <a:lnTo>
                    <a:pt x="2043830" y="928970"/>
                  </a:lnTo>
                  <a:lnTo>
                    <a:pt x="2047141" y="976643"/>
                  </a:lnTo>
                  <a:lnTo>
                    <a:pt x="2048256" y="1024889"/>
                  </a:lnTo>
                  <a:lnTo>
                    <a:pt x="2047141" y="1073136"/>
                  </a:lnTo>
                  <a:lnTo>
                    <a:pt x="2043830" y="1120809"/>
                  </a:lnTo>
                  <a:lnTo>
                    <a:pt x="2038372" y="1167858"/>
                  </a:lnTo>
                  <a:lnTo>
                    <a:pt x="2030815" y="1214235"/>
                  </a:lnTo>
                  <a:lnTo>
                    <a:pt x="2021210" y="1259890"/>
                  </a:lnTo>
                  <a:lnTo>
                    <a:pt x="2009605" y="1304774"/>
                  </a:lnTo>
                  <a:lnTo>
                    <a:pt x="1996049" y="1348837"/>
                  </a:lnTo>
                  <a:lnTo>
                    <a:pt x="1980592" y="1392031"/>
                  </a:lnTo>
                  <a:lnTo>
                    <a:pt x="1963283" y="1434306"/>
                  </a:lnTo>
                  <a:lnTo>
                    <a:pt x="1944170" y="1475614"/>
                  </a:lnTo>
                  <a:lnTo>
                    <a:pt x="1923304" y="1515904"/>
                  </a:lnTo>
                  <a:lnTo>
                    <a:pt x="1900732" y="1555128"/>
                  </a:lnTo>
                  <a:lnTo>
                    <a:pt x="1876505" y="1593236"/>
                  </a:lnTo>
                  <a:lnTo>
                    <a:pt x="1850672" y="1630180"/>
                  </a:lnTo>
                  <a:lnTo>
                    <a:pt x="1823281" y="1665909"/>
                  </a:lnTo>
                  <a:lnTo>
                    <a:pt x="1794382" y="1700376"/>
                  </a:lnTo>
                  <a:lnTo>
                    <a:pt x="1764024" y="1733530"/>
                  </a:lnTo>
                  <a:lnTo>
                    <a:pt x="1732256" y="1765322"/>
                  </a:lnTo>
                  <a:lnTo>
                    <a:pt x="1699128" y="1795704"/>
                  </a:lnTo>
                  <a:lnTo>
                    <a:pt x="1664687" y="1824625"/>
                  </a:lnTo>
                  <a:lnTo>
                    <a:pt x="1628985" y="1852037"/>
                  </a:lnTo>
                  <a:lnTo>
                    <a:pt x="1592069" y="1877891"/>
                  </a:lnTo>
                  <a:lnTo>
                    <a:pt x="1553989" y="1902137"/>
                  </a:lnTo>
                  <a:lnTo>
                    <a:pt x="1514794" y="1924727"/>
                  </a:lnTo>
                  <a:lnTo>
                    <a:pt x="1474534" y="1945610"/>
                  </a:lnTo>
                  <a:lnTo>
                    <a:pt x="1433257" y="1964738"/>
                  </a:lnTo>
                  <a:lnTo>
                    <a:pt x="1391012" y="1982061"/>
                  </a:lnTo>
                  <a:lnTo>
                    <a:pt x="1347849" y="1997531"/>
                  </a:lnTo>
                  <a:lnTo>
                    <a:pt x="1303818" y="2011097"/>
                  </a:lnTo>
                  <a:lnTo>
                    <a:pt x="1258966" y="2022712"/>
                  </a:lnTo>
                  <a:lnTo>
                    <a:pt x="1213343" y="2032325"/>
                  </a:lnTo>
                  <a:lnTo>
                    <a:pt x="1166999" y="2039888"/>
                  </a:lnTo>
                  <a:lnTo>
                    <a:pt x="1119982" y="2045350"/>
                  </a:lnTo>
                  <a:lnTo>
                    <a:pt x="1072342" y="2048664"/>
                  </a:lnTo>
                  <a:lnTo>
                    <a:pt x="1024127" y="2049779"/>
                  </a:lnTo>
                  <a:lnTo>
                    <a:pt x="975913" y="2048664"/>
                  </a:lnTo>
                  <a:lnTo>
                    <a:pt x="928273" y="2045350"/>
                  </a:lnTo>
                  <a:lnTo>
                    <a:pt x="881256" y="2039888"/>
                  </a:lnTo>
                  <a:lnTo>
                    <a:pt x="834912" y="2032325"/>
                  </a:lnTo>
                  <a:lnTo>
                    <a:pt x="789289" y="2022712"/>
                  </a:lnTo>
                  <a:lnTo>
                    <a:pt x="744437" y="2011097"/>
                  </a:lnTo>
                  <a:lnTo>
                    <a:pt x="700406" y="1997531"/>
                  </a:lnTo>
                  <a:lnTo>
                    <a:pt x="657243" y="1982061"/>
                  </a:lnTo>
                  <a:lnTo>
                    <a:pt x="614998" y="1964738"/>
                  </a:lnTo>
                  <a:lnTo>
                    <a:pt x="573721" y="1945610"/>
                  </a:lnTo>
                  <a:lnTo>
                    <a:pt x="533461" y="1924727"/>
                  </a:lnTo>
                  <a:lnTo>
                    <a:pt x="494266" y="1902137"/>
                  </a:lnTo>
                  <a:lnTo>
                    <a:pt x="456186" y="1877891"/>
                  </a:lnTo>
                  <a:lnTo>
                    <a:pt x="419270" y="1852037"/>
                  </a:lnTo>
                  <a:lnTo>
                    <a:pt x="383568" y="1824625"/>
                  </a:lnTo>
                  <a:lnTo>
                    <a:pt x="349127" y="1795704"/>
                  </a:lnTo>
                  <a:lnTo>
                    <a:pt x="315999" y="1765322"/>
                  </a:lnTo>
                  <a:lnTo>
                    <a:pt x="284231" y="1733530"/>
                  </a:lnTo>
                  <a:lnTo>
                    <a:pt x="253873" y="1700376"/>
                  </a:lnTo>
                  <a:lnTo>
                    <a:pt x="224974" y="1665909"/>
                  </a:lnTo>
                  <a:lnTo>
                    <a:pt x="197583" y="1630180"/>
                  </a:lnTo>
                  <a:lnTo>
                    <a:pt x="171750" y="1593236"/>
                  </a:lnTo>
                  <a:lnTo>
                    <a:pt x="147523" y="1555128"/>
                  </a:lnTo>
                  <a:lnTo>
                    <a:pt x="124951" y="1515904"/>
                  </a:lnTo>
                  <a:lnTo>
                    <a:pt x="104085" y="1475614"/>
                  </a:lnTo>
                  <a:lnTo>
                    <a:pt x="84972" y="1434306"/>
                  </a:lnTo>
                  <a:lnTo>
                    <a:pt x="67663" y="1392031"/>
                  </a:lnTo>
                  <a:lnTo>
                    <a:pt x="52206" y="1348837"/>
                  </a:lnTo>
                  <a:lnTo>
                    <a:pt x="38650" y="1304774"/>
                  </a:lnTo>
                  <a:lnTo>
                    <a:pt x="27045" y="1259890"/>
                  </a:lnTo>
                  <a:lnTo>
                    <a:pt x="17440" y="1214235"/>
                  </a:lnTo>
                  <a:lnTo>
                    <a:pt x="9883" y="1167858"/>
                  </a:lnTo>
                  <a:lnTo>
                    <a:pt x="4425" y="1120809"/>
                  </a:lnTo>
                  <a:lnTo>
                    <a:pt x="1114" y="1073136"/>
                  </a:lnTo>
                  <a:lnTo>
                    <a:pt x="0" y="102488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84701" y="2354325"/>
              <a:ext cx="760730" cy="1035050"/>
            </a:xfrm>
            <a:custGeom>
              <a:avLst/>
              <a:gdLst/>
              <a:ahLst/>
              <a:cxnLst/>
              <a:rect l="l" t="t" r="r" b="b"/>
              <a:pathLst>
                <a:path w="760729" h="1035050">
                  <a:moveTo>
                    <a:pt x="485267" y="393725"/>
                  </a:moveTo>
                  <a:lnTo>
                    <a:pt x="251002" y="251307"/>
                  </a:lnTo>
                  <a:lnTo>
                    <a:pt x="251002" y="536117"/>
                  </a:lnTo>
                  <a:lnTo>
                    <a:pt x="485267" y="393725"/>
                  </a:lnTo>
                  <a:close/>
                </a:path>
                <a:path w="760729" h="1035050">
                  <a:moveTo>
                    <a:pt x="760615" y="788568"/>
                  </a:moveTo>
                  <a:lnTo>
                    <a:pt x="759066" y="755142"/>
                  </a:lnTo>
                  <a:lnTo>
                    <a:pt x="758266" y="737743"/>
                  </a:lnTo>
                  <a:lnTo>
                    <a:pt x="757758" y="733171"/>
                  </a:lnTo>
                  <a:lnTo>
                    <a:pt x="753745" y="731520"/>
                  </a:lnTo>
                  <a:lnTo>
                    <a:pt x="728802" y="721410"/>
                  </a:lnTo>
                  <a:lnTo>
                    <a:pt x="728802" y="772795"/>
                  </a:lnTo>
                  <a:lnTo>
                    <a:pt x="571449" y="930275"/>
                  </a:lnTo>
                  <a:lnTo>
                    <a:pt x="508203" y="866902"/>
                  </a:lnTo>
                  <a:lnTo>
                    <a:pt x="525856" y="849249"/>
                  </a:lnTo>
                  <a:lnTo>
                    <a:pt x="571449" y="894842"/>
                  </a:lnTo>
                  <a:lnTo>
                    <a:pt x="617042" y="849249"/>
                  </a:lnTo>
                  <a:lnTo>
                    <a:pt x="711149" y="755142"/>
                  </a:lnTo>
                  <a:lnTo>
                    <a:pt x="728802" y="772795"/>
                  </a:lnTo>
                  <a:lnTo>
                    <a:pt x="728802" y="721410"/>
                  </a:lnTo>
                  <a:lnTo>
                    <a:pt x="635876" y="683717"/>
                  </a:lnTo>
                  <a:lnTo>
                    <a:pt x="635876" y="83743"/>
                  </a:lnTo>
                  <a:lnTo>
                    <a:pt x="629297" y="51168"/>
                  </a:lnTo>
                  <a:lnTo>
                    <a:pt x="617385" y="33477"/>
                  </a:lnTo>
                  <a:lnTo>
                    <a:pt x="611378" y="24549"/>
                  </a:lnTo>
                  <a:lnTo>
                    <a:pt x="602437" y="18516"/>
                  </a:lnTo>
                  <a:lnTo>
                    <a:pt x="602437" y="83743"/>
                  </a:lnTo>
                  <a:lnTo>
                    <a:pt x="602424" y="675284"/>
                  </a:lnTo>
                  <a:lnTo>
                    <a:pt x="460070" y="731520"/>
                  </a:lnTo>
                  <a:lnTo>
                    <a:pt x="460070" y="731393"/>
                  </a:lnTo>
                  <a:lnTo>
                    <a:pt x="455752" y="733044"/>
                  </a:lnTo>
                  <a:lnTo>
                    <a:pt x="455244" y="737743"/>
                  </a:lnTo>
                  <a:lnTo>
                    <a:pt x="453834" y="770674"/>
                  </a:lnTo>
                  <a:lnTo>
                    <a:pt x="133883" y="770674"/>
                  </a:lnTo>
                  <a:lnTo>
                    <a:pt x="133870" y="33477"/>
                  </a:lnTo>
                  <a:lnTo>
                    <a:pt x="552221" y="33477"/>
                  </a:lnTo>
                  <a:lnTo>
                    <a:pt x="571741" y="37477"/>
                  </a:lnTo>
                  <a:lnTo>
                    <a:pt x="587692" y="48260"/>
                  </a:lnTo>
                  <a:lnTo>
                    <a:pt x="598449" y="64223"/>
                  </a:lnTo>
                  <a:lnTo>
                    <a:pt x="602437" y="83743"/>
                  </a:lnTo>
                  <a:lnTo>
                    <a:pt x="602437" y="18516"/>
                  </a:lnTo>
                  <a:lnTo>
                    <a:pt x="584784" y="6591"/>
                  </a:lnTo>
                  <a:lnTo>
                    <a:pt x="552208" y="0"/>
                  </a:lnTo>
                  <a:lnTo>
                    <a:pt x="100393" y="0"/>
                  </a:lnTo>
                  <a:lnTo>
                    <a:pt x="100393" y="33477"/>
                  </a:lnTo>
                  <a:lnTo>
                    <a:pt x="100393" y="770674"/>
                  </a:lnTo>
                  <a:lnTo>
                    <a:pt x="33464" y="770674"/>
                  </a:lnTo>
                  <a:lnTo>
                    <a:pt x="33464" y="33477"/>
                  </a:lnTo>
                  <a:lnTo>
                    <a:pt x="100393" y="33477"/>
                  </a:lnTo>
                  <a:lnTo>
                    <a:pt x="100393" y="0"/>
                  </a:lnTo>
                  <a:lnTo>
                    <a:pt x="0" y="0"/>
                  </a:lnTo>
                  <a:lnTo>
                    <a:pt x="0" y="804189"/>
                  </a:lnTo>
                  <a:lnTo>
                    <a:pt x="454228" y="804189"/>
                  </a:lnTo>
                  <a:lnTo>
                    <a:pt x="458203" y="841997"/>
                  </a:lnTo>
                  <a:lnTo>
                    <a:pt x="471182" y="888225"/>
                  </a:lnTo>
                  <a:lnTo>
                    <a:pt x="492010" y="930478"/>
                  </a:lnTo>
                  <a:lnTo>
                    <a:pt x="520814" y="968692"/>
                  </a:lnTo>
                  <a:lnTo>
                    <a:pt x="557745" y="1002855"/>
                  </a:lnTo>
                  <a:lnTo>
                    <a:pt x="602945" y="1032891"/>
                  </a:lnTo>
                  <a:lnTo>
                    <a:pt x="606755" y="1035050"/>
                  </a:lnTo>
                  <a:lnTo>
                    <a:pt x="610565" y="1032891"/>
                  </a:lnTo>
                  <a:lnTo>
                    <a:pt x="647877" y="1008799"/>
                  </a:lnTo>
                  <a:lnTo>
                    <a:pt x="680377" y="981354"/>
                  </a:lnTo>
                  <a:lnTo>
                    <a:pt x="707783" y="950404"/>
                  </a:lnTo>
                  <a:lnTo>
                    <a:pt x="720598" y="930275"/>
                  </a:lnTo>
                  <a:lnTo>
                    <a:pt x="729818" y="915797"/>
                  </a:lnTo>
                  <a:lnTo>
                    <a:pt x="746099" y="877404"/>
                  </a:lnTo>
                  <a:lnTo>
                    <a:pt x="756462" y="835063"/>
                  </a:lnTo>
                  <a:lnTo>
                    <a:pt x="760615" y="78856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14594" y="2806446"/>
              <a:ext cx="853440" cy="76200"/>
            </a:xfrm>
            <a:custGeom>
              <a:avLst/>
              <a:gdLst/>
              <a:ahLst/>
              <a:cxnLst/>
              <a:rect l="l" t="t" r="r" b="b"/>
              <a:pathLst>
                <a:path w="853439" h="76200">
                  <a:moveTo>
                    <a:pt x="777239" y="0"/>
                  </a:moveTo>
                  <a:lnTo>
                    <a:pt x="777239" y="76200"/>
                  </a:lnTo>
                  <a:lnTo>
                    <a:pt x="834389" y="47625"/>
                  </a:lnTo>
                  <a:lnTo>
                    <a:pt x="789939" y="47625"/>
                  </a:lnTo>
                  <a:lnTo>
                    <a:pt x="789939" y="28575"/>
                  </a:lnTo>
                  <a:lnTo>
                    <a:pt x="834389" y="28575"/>
                  </a:lnTo>
                  <a:lnTo>
                    <a:pt x="777239" y="0"/>
                  </a:lnTo>
                  <a:close/>
                </a:path>
                <a:path w="853439" h="76200">
                  <a:moveTo>
                    <a:pt x="777239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777239" y="47625"/>
                  </a:lnTo>
                  <a:lnTo>
                    <a:pt x="777239" y="28575"/>
                  </a:lnTo>
                  <a:close/>
                </a:path>
                <a:path w="853439" h="76200">
                  <a:moveTo>
                    <a:pt x="834389" y="28575"/>
                  </a:moveTo>
                  <a:lnTo>
                    <a:pt x="789939" y="28575"/>
                  </a:lnTo>
                  <a:lnTo>
                    <a:pt x="789939" y="47625"/>
                  </a:lnTo>
                  <a:lnTo>
                    <a:pt x="834389" y="47625"/>
                  </a:lnTo>
                  <a:lnTo>
                    <a:pt x="853439" y="38100"/>
                  </a:lnTo>
                  <a:lnTo>
                    <a:pt x="834389" y="28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466338" y="4391405"/>
            <a:ext cx="4950460" cy="1080770"/>
          </a:xfrm>
          <a:custGeom>
            <a:avLst/>
            <a:gdLst/>
            <a:ahLst/>
            <a:cxnLst/>
            <a:rect l="l" t="t" r="r" b="b"/>
            <a:pathLst>
              <a:path w="4950459" h="1080770">
                <a:moveTo>
                  <a:pt x="0" y="61595"/>
                </a:moveTo>
                <a:lnTo>
                  <a:pt x="4837" y="37611"/>
                </a:lnTo>
                <a:lnTo>
                  <a:pt x="18034" y="18034"/>
                </a:lnTo>
                <a:lnTo>
                  <a:pt x="37611" y="4837"/>
                </a:lnTo>
                <a:lnTo>
                  <a:pt x="61595" y="0"/>
                </a:lnTo>
                <a:lnTo>
                  <a:pt x="4888357" y="0"/>
                </a:lnTo>
                <a:lnTo>
                  <a:pt x="4912340" y="4837"/>
                </a:lnTo>
                <a:lnTo>
                  <a:pt x="4931918" y="18034"/>
                </a:lnTo>
                <a:lnTo>
                  <a:pt x="4945114" y="37611"/>
                </a:lnTo>
                <a:lnTo>
                  <a:pt x="4949952" y="61595"/>
                </a:lnTo>
                <a:lnTo>
                  <a:pt x="4949952" y="1018921"/>
                </a:lnTo>
                <a:lnTo>
                  <a:pt x="4945114" y="1042904"/>
                </a:lnTo>
                <a:lnTo>
                  <a:pt x="4931918" y="1062482"/>
                </a:lnTo>
                <a:lnTo>
                  <a:pt x="4912340" y="1075678"/>
                </a:lnTo>
                <a:lnTo>
                  <a:pt x="4888357" y="1080516"/>
                </a:lnTo>
                <a:lnTo>
                  <a:pt x="61595" y="1080516"/>
                </a:lnTo>
                <a:lnTo>
                  <a:pt x="37611" y="1075678"/>
                </a:lnTo>
                <a:lnTo>
                  <a:pt x="18034" y="1062482"/>
                </a:lnTo>
                <a:lnTo>
                  <a:pt x="4837" y="1042904"/>
                </a:lnTo>
                <a:lnTo>
                  <a:pt x="0" y="1018921"/>
                </a:lnTo>
                <a:lnTo>
                  <a:pt x="0" y="61595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84879" y="4815585"/>
            <a:ext cx="491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7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Challenging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time-consuming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resolve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8780"/>
            <a:ext cx="8978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Arial MT"/>
                <a:cs typeface="Arial MT"/>
              </a:rPr>
              <a:t>How</a:t>
            </a:r>
            <a:r>
              <a:rPr spc="-5" dirty="0">
                <a:latin typeface="Arial MT"/>
                <a:cs typeface="Arial MT"/>
              </a:rPr>
              <a:t> to </a:t>
            </a:r>
            <a:r>
              <a:rPr dirty="0">
                <a:latin typeface="Arial MT"/>
                <a:cs typeface="Arial MT"/>
              </a:rPr>
              <a:t>Verify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Playbooks</a:t>
            </a:r>
            <a:r>
              <a:rPr spc="-2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in Ansible?</a:t>
            </a:r>
          </a:p>
        </p:txBody>
      </p:sp>
      <p:sp>
        <p:nvSpPr>
          <p:cNvPr id="3" name="object 3"/>
          <p:cNvSpPr/>
          <p:nvPr/>
        </p:nvSpPr>
        <p:spPr>
          <a:xfrm>
            <a:off x="2198370" y="1873757"/>
            <a:ext cx="3080385" cy="3112135"/>
          </a:xfrm>
          <a:custGeom>
            <a:avLst/>
            <a:gdLst/>
            <a:ahLst/>
            <a:cxnLst/>
            <a:rect l="l" t="t" r="r" b="b"/>
            <a:pathLst>
              <a:path w="3080385" h="3112135">
                <a:moveTo>
                  <a:pt x="0" y="192531"/>
                </a:moveTo>
                <a:lnTo>
                  <a:pt x="5086" y="148396"/>
                </a:lnTo>
                <a:lnTo>
                  <a:pt x="19575" y="107875"/>
                </a:lnTo>
                <a:lnTo>
                  <a:pt x="42307" y="72127"/>
                </a:lnTo>
                <a:lnTo>
                  <a:pt x="72127" y="42307"/>
                </a:lnTo>
                <a:lnTo>
                  <a:pt x="107875" y="19575"/>
                </a:lnTo>
                <a:lnTo>
                  <a:pt x="148396" y="5086"/>
                </a:lnTo>
                <a:lnTo>
                  <a:pt x="192531" y="0"/>
                </a:lnTo>
                <a:lnTo>
                  <a:pt x="2887472" y="0"/>
                </a:lnTo>
                <a:lnTo>
                  <a:pt x="2931607" y="5086"/>
                </a:lnTo>
                <a:lnTo>
                  <a:pt x="2972128" y="19575"/>
                </a:lnTo>
                <a:lnTo>
                  <a:pt x="3007876" y="42307"/>
                </a:lnTo>
                <a:lnTo>
                  <a:pt x="3037696" y="72127"/>
                </a:lnTo>
                <a:lnTo>
                  <a:pt x="3060428" y="107875"/>
                </a:lnTo>
                <a:lnTo>
                  <a:pt x="3074917" y="148396"/>
                </a:lnTo>
                <a:lnTo>
                  <a:pt x="3080004" y="192531"/>
                </a:lnTo>
                <a:lnTo>
                  <a:pt x="3080004" y="2919475"/>
                </a:lnTo>
                <a:lnTo>
                  <a:pt x="3074917" y="2963611"/>
                </a:lnTo>
                <a:lnTo>
                  <a:pt x="3060428" y="3004132"/>
                </a:lnTo>
                <a:lnTo>
                  <a:pt x="3037696" y="3039880"/>
                </a:lnTo>
                <a:lnTo>
                  <a:pt x="3007876" y="3069700"/>
                </a:lnTo>
                <a:lnTo>
                  <a:pt x="2972128" y="3092432"/>
                </a:lnTo>
                <a:lnTo>
                  <a:pt x="2931607" y="3106921"/>
                </a:lnTo>
                <a:lnTo>
                  <a:pt x="2887472" y="3112008"/>
                </a:lnTo>
                <a:lnTo>
                  <a:pt x="192531" y="3112008"/>
                </a:lnTo>
                <a:lnTo>
                  <a:pt x="148396" y="3106921"/>
                </a:lnTo>
                <a:lnTo>
                  <a:pt x="107875" y="3092432"/>
                </a:lnTo>
                <a:lnTo>
                  <a:pt x="72127" y="3069700"/>
                </a:lnTo>
                <a:lnTo>
                  <a:pt x="42307" y="3039880"/>
                </a:lnTo>
                <a:lnTo>
                  <a:pt x="19575" y="3004132"/>
                </a:lnTo>
                <a:lnTo>
                  <a:pt x="5086" y="2963611"/>
                </a:lnTo>
                <a:lnTo>
                  <a:pt x="0" y="2919475"/>
                </a:lnTo>
                <a:lnTo>
                  <a:pt x="0" y="192531"/>
                </a:lnTo>
                <a:close/>
              </a:path>
            </a:pathLst>
          </a:custGeom>
          <a:ln w="19050">
            <a:solidFill>
              <a:srgbClr val="E84B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4773" y="3264534"/>
            <a:ext cx="118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79997" y="1873757"/>
            <a:ext cx="3081655" cy="3112135"/>
          </a:xfrm>
          <a:custGeom>
            <a:avLst/>
            <a:gdLst/>
            <a:ahLst/>
            <a:cxnLst/>
            <a:rect l="l" t="t" r="r" b="b"/>
            <a:pathLst>
              <a:path w="3081654" h="3112135">
                <a:moveTo>
                  <a:pt x="0" y="224662"/>
                </a:moveTo>
                <a:lnTo>
                  <a:pt x="4564" y="179385"/>
                </a:lnTo>
                <a:lnTo>
                  <a:pt x="17654" y="137213"/>
                </a:lnTo>
                <a:lnTo>
                  <a:pt x="38368" y="99051"/>
                </a:lnTo>
                <a:lnTo>
                  <a:pt x="65801" y="65801"/>
                </a:lnTo>
                <a:lnTo>
                  <a:pt x="99051" y="38368"/>
                </a:lnTo>
                <a:lnTo>
                  <a:pt x="137213" y="17654"/>
                </a:lnTo>
                <a:lnTo>
                  <a:pt x="179385" y="4564"/>
                </a:lnTo>
                <a:lnTo>
                  <a:pt x="224662" y="0"/>
                </a:lnTo>
                <a:lnTo>
                  <a:pt x="2856865" y="0"/>
                </a:lnTo>
                <a:lnTo>
                  <a:pt x="2902142" y="4564"/>
                </a:lnTo>
                <a:lnTo>
                  <a:pt x="2944314" y="17654"/>
                </a:lnTo>
                <a:lnTo>
                  <a:pt x="2982476" y="38368"/>
                </a:lnTo>
                <a:lnTo>
                  <a:pt x="3015726" y="65801"/>
                </a:lnTo>
                <a:lnTo>
                  <a:pt x="3043159" y="99051"/>
                </a:lnTo>
                <a:lnTo>
                  <a:pt x="3063873" y="137213"/>
                </a:lnTo>
                <a:lnTo>
                  <a:pt x="3076963" y="179385"/>
                </a:lnTo>
                <a:lnTo>
                  <a:pt x="3081528" y="224662"/>
                </a:lnTo>
                <a:lnTo>
                  <a:pt x="3081528" y="2887344"/>
                </a:lnTo>
                <a:lnTo>
                  <a:pt x="3076963" y="2932622"/>
                </a:lnTo>
                <a:lnTo>
                  <a:pt x="3063873" y="2974794"/>
                </a:lnTo>
                <a:lnTo>
                  <a:pt x="3043159" y="3012956"/>
                </a:lnTo>
                <a:lnTo>
                  <a:pt x="3015726" y="3046206"/>
                </a:lnTo>
                <a:lnTo>
                  <a:pt x="2982476" y="3073639"/>
                </a:lnTo>
                <a:lnTo>
                  <a:pt x="2944314" y="3094353"/>
                </a:lnTo>
                <a:lnTo>
                  <a:pt x="2902142" y="3107443"/>
                </a:lnTo>
                <a:lnTo>
                  <a:pt x="2856865" y="3112008"/>
                </a:lnTo>
                <a:lnTo>
                  <a:pt x="224662" y="3112008"/>
                </a:lnTo>
                <a:lnTo>
                  <a:pt x="179385" y="3107443"/>
                </a:lnTo>
                <a:lnTo>
                  <a:pt x="137213" y="3094353"/>
                </a:lnTo>
                <a:lnTo>
                  <a:pt x="99051" y="3073639"/>
                </a:lnTo>
                <a:lnTo>
                  <a:pt x="65801" y="3046206"/>
                </a:lnTo>
                <a:lnTo>
                  <a:pt x="38368" y="3012956"/>
                </a:lnTo>
                <a:lnTo>
                  <a:pt x="17654" y="2974794"/>
                </a:lnTo>
                <a:lnTo>
                  <a:pt x="4564" y="2932622"/>
                </a:lnTo>
                <a:lnTo>
                  <a:pt x="0" y="2887344"/>
                </a:lnTo>
                <a:lnTo>
                  <a:pt x="0" y="224662"/>
                </a:lnTo>
                <a:close/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39685" y="3264534"/>
            <a:ext cx="961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Diff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1293622"/>
            <a:ext cx="3470910" cy="5564505"/>
            <a:chOff x="0" y="1293622"/>
            <a:chExt cx="3470910" cy="556450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3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5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5572" y="5041392"/>
              <a:ext cx="3078480" cy="733425"/>
            </a:xfrm>
            <a:custGeom>
              <a:avLst/>
              <a:gdLst/>
              <a:ahLst/>
              <a:cxnLst/>
              <a:rect l="l" t="t" r="r" b="b"/>
              <a:pathLst>
                <a:path w="3078479" h="733425">
                  <a:moveTo>
                    <a:pt x="3078479" y="0"/>
                  </a:moveTo>
                  <a:lnTo>
                    <a:pt x="0" y="0"/>
                  </a:lnTo>
                  <a:lnTo>
                    <a:pt x="0" y="733043"/>
                  </a:lnTo>
                  <a:lnTo>
                    <a:pt x="3078479" y="733043"/>
                  </a:lnTo>
                  <a:lnTo>
                    <a:pt x="3078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5572" y="5041392"/>
              <a:ext cx="3078480" cy="733425"/>
            </a:xfrm>
            <a:custGeom>
              <a:avLst/>
              <a:gdLst/>
              <a:ahLst/>
              <a:cxnLst/>
              <a:rect l="l" t="t" r="r" b="b"/>
              <a:pathLst>
                <a:path w="3078479" h="733425">
                  <a:moveTo>
                    <a:pt x="0" y="733043"/>
                  </a:moveTo>
                  <a:lnTo>
                    <a:pt x="3078479" y="733043"/>
                  </a:lnTo>
                  <a:lnTo>
                    <a:pt x="3078479" y="0"/>
                  </a:lnTo>
                  <a:lnTo>
                    <a:pt x="0" y="0"/>
                  </a:lnTo>
                  <a:lnTo>
                    <a:pt x="0" y="733043"/>
                  </a:lnTo>
                  <a:close/>
                </a:path>
              </a:pathLst>
            </a:custGeom>
            <a:ln w="12699">
              <a:solidFill>
                <a:srgbClr val="B12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955" y="4879848"/>
              <a:ext cx="2965704" cy="10500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99032" y="1299972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506730" y="0"/>
                  </a:moveTo>
                  <a:lnTo>
                    <a:pt x="457920" y="2319"/>
                  </a:lnTo>
                  <a:lnTo>
                    <a:pt x="410426" y="9135"/>
                  </a:lnTo>
                  <a:lnTo>
                    <a:pt x="364457" y="20236"/>
                  </a:lnTo>
                  <a:lnTo>
                    <a:pt x="320228" y="35409"/>
                  </a:lnTo>
                  <a:lnTo>
                    <a:pt x="277949" y="54443"/>
                  </a:lnTo>
                  <a:lnTo>
                    <a:pt x="237833" y="77125"/>
                  </a:lnTo>
                  <a:lnTo>
                    <a:pt x="200092" y="103243"/>
                  </a:lnTo>
                  <a:lnTo>
                    <a:pt x="164939" y="132585"/>
                  </a:lnTo>
                  <a:lnTo>
                    <a:pt x="132585" y="164939"/>
                  </a:lnTo>
                  <a:lnTo>
                    <a:pt x="103243" y="200092"/>
                  </a:lnTo>
                  <a:lnTo>
                    <a:pt x="77125" y="237833"/>
                  </a:lnTo>
                  <a:lnTo>
                    <a:pt x="54443" y="277949"/>
                  </a:lnTo>
                  <a:lnTo>
                    <a:pt x="35409" y="320228"/>
                  </a:lnTo>
                  <a:lnTo>
                    <a:pt x="20236" y="364457"/>
                  </a:lnTo>
                  <a:lnTo>
                    <a:pt x="9135" y="410426"/>
                  </a:lnTo>
                  <a:lnTo>
                    <a:pt x="2319" y="457920"/>
                  </a:lnTo>
                  <a:lnTo>
                    <a:pt x="0" y="506729"/>
                  </a:lnTo>
                  <a:lnTo>
                    <a:pt x="2319" y="555539"/>
                  </a:lnTo>
                  <a:lnTo>
                    <a:pt x="9135" y="603033"/>
                  </a:lnTo>
                  <a:lnTo>
                    <a:pt x="20236" y="649002"/>
                  </a:lnTo>
                  <a:lnTo>
                    <a:pt x="35409" y="693231"/>
                  </a:lnTo>
                  <a:lnTo>
                    <a:pt x="54443" y="735510"/>
                  </a:lnTo>
                  <a:lnTo>
                    <a:pt x="77125" y="775626"/>
                  </a:lnTo>
                  <a:lnTo>
                    <a:pt x="103243" y="813367"/>
                  </a:lnTo>
                  <a:lnTo>
                    <a:pt x="132585" y="848520"/>
                  </a:lnTo>
                  <a:lnTo>
                    <a:pt x="164939" y="880874"/>
                  </a:lnTo>
                  <a:lnTo>
                    <a:pt x="200092" y="910216"/>
                  </a:lnTo>
                  <a:lnTo>
                    <a:pt x="237833" y="936334"/>
                  </a:lnTo>
                  <a:lnTo>
                    <a:pt x="277949" y="959016"/>
                  </a:lnTo>
                  <a:lnTo>
                    <a:pt x="320228" y="978050"/>
                  </a:lnTo>
                  <a:lnTo>
                    <a:pt x="364457" y="993223"/>
                  </a:lnTo>
                  <a:lnTo>
                    <a:pt x="410426" y="1004324"/>
                  </a:lnTo>
                  <a:lnTo>
                    <a:pt x="457920" y="1011140"/>
                  </a:lnTo>
                  <a:lnTo>
                    <a:pt x="506730" y="1013460"/>
                  </a:lnTo>
                  <a:lnTo>
                    <a:pt x="555539" y="1011140"/>
                  </a:lnTo>
                  <a:lnTo>
                    <a:pt x="603033" y="1004324"/>
                  </a:lnTo>
                  <a:lnTo>
                    <a:pt x="649002" y="993223"/>
                  </a:lnTo>
                  <a:lnTo>
                    <a:pt x="693231" y="978050"/>
                  </a:lnTo>
                  <a:lnTo>
                    <a:pt x="735510" y="959016"/>
                  </a:lnTo>
                  <a:lnTo>
                    <a:pt x="775626" y="936334"/>
                  </a:lnTo>
                  <a:lnTo>
                    <a:pt x="813367" y="910216"/>
                  </a:lnTo>
                  <a:lnTo>
                    <a:pt x="848520" y="880874"/>
                  </a:lnTo>
                  <a:lnTo>
                    <a:pt x="880874" y="848520"/>
                  </a:lnTo>
                  <a:lnTo>
                    <a:pt x="910216" y="813367"/>
                  </a:lnTo>
                  <a:lnTo>
                    <a:pt x="936334" y="775626"/>
                  </a:lnTo>
                  <a:lnTo>
                    <a:pt x="959016" y="735510"/>
                  </a:lnTo>
                  <a:lnTo>
                    <a:pt x="978050" y="693231"/>
                  </a:lnTo>
                  <a:lnTo>
                    <a:pt x="993223" y="649002"/>
                  </a:lnTo>
                  <a:lnTo>
                    <a:pt x="1004324" y="603033"/>
                  </a:lnTo>
                  <a:lnTo>
                    <a:pt x="1011140" y="555539"/>
                  </a:lnTo>
                  <a:lnTo>
                    <a:pt x="1013460" y="506729"/>
                  </a:lnTo>
                  <a:lnTo>
                    <a:pt x="1011140" y="457920"/>
                  </a:lnTo>
                  <a:lnTo>
                    <a:pt x="1004324" y="410426"/>
                  </a:lnTo>
                  <a:lnTo>
                    <a:pt x="993223" y="364457"/>
                  </a:lnTo>
                  <a:lnTo>
                    <a:pt x="978050" y="320228"/>
                  </a:lnTo>
                  <a:lnTo>
                    <a:pt x="959016" y="277949"/>
                  </a:lnTo>
                  <a:lnTo>
                    <a:pt x="936334" y="237833"/>
                  </a:lnTo>
                  <a:lnTo>
                    <a:pt x="910216" y="200092"/>
                  </a:lnTo>
                  <a:lnTo>
                    <a:pt x="880874" y="164939"/>
                  </a:lnTo>
                  <a:lnTo>
                    <a:pt x="848520" y="132585"/>
                  </a:lnTo>
                  <a:lnTo>
                    <a:pt x="813367" y="103243"/>
                  </a:lnTo>
                  <a:lnTo>
                    <a:pt x="775626" y="77125"/>
                  </a:lnTo>
                  <a:lnTo>
                    <a:pt x="735510" y="54443"/>
                  </a:lnTo>
                  <a:lnTo>
                    <a:pt x="693231" y="35409"/>
                  </a:lnTo>
                  <a:lnTo>
                    <a:pt x="649002" y="20236"/>
                  </a:lnTo>
                  <a:lnTo>
                    <a:pt x="603033" y="9135"/>
                  </a:lnTo>
                  <a:lnTo>
                    <a:pt x="555539" y="231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99032" y="1299972"/>
              <a:ext cx="1013460" cy="1013460"/>
            </a:xfrm>
            <a:custGeom>
              <a:avLst/>
              <a:gdLst/>
              <a:ahLst/>
              <a:cxnLst/>
              <a:rect l="l" t="t" r="r" b="b"/>
              <a:pathLst>
                <a:path w="1013460" h="1013460">
                  <a:moveTo>
                    <a:pt x="0" y="506729"/>
                  </a:moveTo>
                  <a:lnTo>
                    <a:pt x="2319" y="457920"/>
                  </a:lnTo>
                  <a:lnTo>
                    <a:pt x="9135" y="410426"/>
                  </a:lnTo>
                  <a:lnTo>
                    <a:pt x="20236" y="364457"/>
                  </a:lnTo>
                  <a:lnTo>
                    <a:pt x="35409" y="320228"/>
                  </a:lnTo>
                  <a:lnTo>
                    <a:pt x="54443" y="277949"/>
                  </a:lnTo>
                  <a:lnTo>
                    <a:pt x="77125" y="237833"/>
                  </a:lnTo>
                  <a:lnTo>
                    <a:pt x="103243" y="200092"/>
                  </a:lnTo>
                  <a:lnTo>
                    <a:pt x="132585" y="164939"/>
                  </a:lnTo>
                  <a:lnTo>
                    <a:pt x="164939" y="132585"/>
                  </a:lnTo>
                  <a:lnTo>
                    <a:pt x="200092" y="103243"/>
                  </a:lnTo>
                  <a:lnTo>
                    <a:pt x="237833" y="77125"/>
                  </a:lnTo>
                  <a:lnTo>
                    <a:pt x="277949" y="54443"/>
                  </a:lnTo>
                  <a:lnTo>
                    <a:pt x="320228" y="35409"/>
                  </a:lnTo>
                  <a:lnTo>
                    <a:pt x="364457" y="20236"/>
                  </a:lnTo>
                  <a:lnTo>
                    <a:pt x="410426" y="9135"/>
                  </a:lnTo>
                  <a:lnTo>
                    <a:pt x="457920" y="2319"/>
                  </a:lnTo>
                  <a:lnTo>
                    <a:pt x="506730" y="0"/>
                  </a:lnTo>
                  <a:lnTo>
                    <a:pt x="555539" y="2319"/>
                  </a:lnTo>
                  <a:lnTo>
                    <a:pt x="603033" y="9135"/>
                  </a:lnTo>
                  <a:lnTo>
                    <a:pt x="649002" y="20236"/>
                  </a:lnTo>
                  <a:lnTo>
                    <a:pt x="693231" y="35409"/>
                  </a:lnTo>
                  <a:lnTo>
                    <a:pt x="735510" y="54443"/>
                  </a:lnTo>
                  <a:lnTo>
                    <a:pt x="775626" y="77125"/>
                  </a:lnTo>
                  <a:lnTo>
                    <a:pt x="813367" y="103243"/>
                  </a:lnTo>
                  <a:lnTo>
                    <a:pt x="848520" y="132585"/>
                  </a:lnTo>
                  <a:lnTo>
                    <a:pt x="880874" y="164939"/>
                  </a:lnTo>
                  <a:lnTo>
                    <a:pt x="910216" y="200092"/>
                  </a:lnTo>
                  <a:lnTo>
                    <a:pt x="936334" y="237833"/>
                  </a:lnTo>
                  <a:lnTo>
                    <a:pt x="959016" y="277949"/>
                  </a:lnTo>
                  <a:lnTo>
                    <a:pt x="978050" y="320228"/>
                  </a:lnTo>
                  <a:lnTo>
                    <a:pt x="993223" y="364457"/>
                  </a:lnTo>
                  <a:lnTo>
                    <a:pt x="1004324" y="410426"/>
                  </a:lnTo>
                  <a:lnTo>
                    <a:pt x="1011140" y="457920"/>
                  </a:lnTo>
                  <a:lnTo>
                    <a:pt x="1013460" y="506729"/>
                  </a:lnTo>
                  <a:lnTo>
                    <a:pt x="1011140" y="555539"/>
                  </a:lnTo>
                  <a:lnTo>
                    <a:pt x="1004324" y="603033"/>
                  </a:lnTo>
                  <a:lnTo>
                    <a:pt x="993223" y="649002"/>
                  </a:lnTo>
                  <a:lnTo>
                    <a:pt x="978050" y="693231"/>
                  </a:lnTo>
                  <a:lnTo>
                    <a:pt x="959016" y="735510"/>
                  </a:lnTo>
                  <a:lnTo>
                    <a:pt x="936334" y="775626"/>
                  </a:lnTo>
                  <a:lnTo>
                    <a:pt x="910216" y="813367"/>
                  </a:lnTo>
                  <a:lnTo>
                    <a:pt x="880874" y="848520"/>
                  </a:lnTo>
                  <a:lnTo>
                    <a:pt x="848520" y="880874"/>
                  </a:lnTo>
                  <a:lnTo>
                    <a:pt x="813367" y="910216"/>
                  </a:lnTo>
                  <a:lnTo>
                    <a:pt x="775626" y="936334"/>
                  </a:lnTo>
                  <a:lnTo>
                    <a:pt x="735510" y="959016"/>
                  </a:lnTo>
                  <a:lnTo>
                    <a:pt x="693231" y="978050"/>
                  </a:lnTo>
                  <a:lnTo>
                    <a:pt x="649002" y="993223"/>
                  </a:lnTo>
                  <a:lnTo>
                    <a:pt x="603033" y="1004324"/>
                  </a:lnTo>
                  <a:lnTo>
                    <a:pt x="555539" y="1011140"/>
                  </a:lnTo>
                  <a:lnTo>
                    <a:pt x="506730" y="1013460"/>
                  </a:lnTo>
                  <a:lnTo>
                    <a:pt x="457920" y="1011140"/>
                  </a:lnTo>
                  <a:lnTo>
                    <a:pt x="410426" y="1004324"/>
                  </a:lnTo>
                  <a:lnTo>
                    <a:pt x="364457" y="993223"/>
                  </a:lnTo>
                  <a:lnTo>
                    <a:pt x="320228" y="978050"/>
                  </a:lnTo>
                  <a:lnTo>
                    <a:pt x="277949" y="959016"/>
                  </a:lnTo>
                  <a:lnTo>
                    <a:pt x="237833" y="936334"/>
                  </a:lnTo>
                  <a:lnTo>
                    <a:pt x="200092" y="910216"/>
                  </a:lnTo>
                  <a:lnTo>
                    <a:pt x="164939" y="880874"/>
                  </a:lnTo>
                  <a:lnTo>
                    <a:pt x="132585" y="848520"/>
                  </a:lnTo>
                  <a:lnTo>
                    <a:pt x="103243" y="813367"/>
                  </a:lnTo>
                  <a:lnTo>
                    <a:pt x="77125" y="775626"/>
                  </a:lnTo>
                  <a:lnTo>
                    <a:pt x="54443" y="735510"/>
                  </a:lnTo>
                  <a:lnTo>
                    <a:pt x="35409" y="693231"/>
                  </a:lnTo>
                  <a:lnTo>
                    <a:pt x="20236" y="649002"/>
                  </a:lnTo>
                  <a:lnTo>
                    <a:pt x="9135" y="603033"/>
                  </a:lnTo>
                  <a:lnTo>
                    <a:pt x="2319" y="555539"/>
                  </a:lnTo>
                  <a:lnTo>
                    <a:pt x="0" y="506729"/>
                  </a:lnTo>
                  <a:close/>
                </a:path>
              </a:pathLst>
            </a:custGeom>
            <a:ln w="12700">
              <a:solidFill>
                <a:srgbClr val="A93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611" y="1350264"/>
              <a:ext cx="914400" cy="9144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854708" y="2313431"/>
              <a:ext cx="1610360" cy="2566035"/>
            </a:xfrm>
            <a:custGeom>
              <a:avLst/>
              <a:gdLst/>
              <a:ahLst/>
              <a:cxnLst/>
              <a:rect l="l" t="t" r="r" b="b"/>
              <a:pathLst>
                <a:path w="1610360" h="2566035">
                  <a:moveTo>
                    <a:pt x="44450" y="2350135"/>
                  </a:moveTo>
                  <a:lnTo>
                    <a:pt x="31750" y="2350135"/>
                  </a:lnTo>
                  <a:lnTo>
                    <a:pt x="31750" y="2362835"/>
                  </a:lnTo>
                  <a:lnTo>
                    <a:pt x="44450" y="2362835"/>
                  </a:lnTo>
                  <a:lnTo>
                    <a:pt x="44450" y="2350135"/>
                  </a:lnTo>
                  <a:close/>
                </a:path>
                <a:path w="1610360" h="2566035">
                  <a:moveTo>
                    <a:pt x="44450" y="2210435"/>
                  </a:moveTo>
                  <a:lnTo>
                    <a:pt x="31750" y="2210435"/>
                  </a:lnTo>
                  <a:lnTo>
                    <a:pt x="31750" y="2312035"/>
                  </a:lnTo>
                  <a:lnTo>
                    <a:pt x="44450" y="2312035"/>
                  </a:lnTo>
                  <a:lnTo>
                    <a:pt x="44450" y="2210435"/>
                  </a:lnTo>
                  <a:close/>
                </a:path>
                <a:path w="1610360" h="2566035">
                  <a:moveTo>
                    <a:pt x="44450" y="2159635"/>
                  </a:moveTo>
                  <a:lnTo>
                    <a:pt x="31750" y="2159635"/>
                  </a:lnTo>
                  <a:lnTo>
                    <a:pt x="31750" y="2172335"/>
                  </a:lnTo>
                  <a:lnTo>
                    <a:pt x="44450" y="2172335"/>
                  </a:lnTo>
                  <a:lnTo>
                    <a:pt x="44450" y="2159635"/>
                  </a:lnTo>
                  <a:close/>
                </a:path>
                <a:path w="1610360" h="2566035">
                  <a:moveTo>
                    <a:pt x="44450" y="2019935"/>
                  </a:moveTo>
                  <a:lnTo>
                    <a:pt x="31750" y="2019935"/>
                  </a:lnTo>
                  <a:lnTo>
                    <a:pt x="31750" y="2121535"/>
                  </a:lnTo>
                  <a:lnTo>
                    <a:pt x="44450" y="2121535"/>
                  </a:lnTo>
                  <a:lnTo>
                    <a:pt x="44450" y="2019935"/>
                  </a:lnTo>
                  <a:close/>
                </a:path>
                <a:path w="1610360" h="2566035">
                  <a:moveTo>
                    <a:pt x="44450" y="1969135"/>
                  </a:moveTo>
                  <a:lnTo>
                    <a:pt x="31750" y="1969135"/>
                  </a:lnTo>
                  <a:lnTo>
                    <a:pt x="31750" y="1981835"/>
                  </a:lnTo>
                  <a:lnTo>
                    <a:pt x="44450" y="1981835"/>
                  </a:lnTo>
                  <a:lnTo>
                    <a:pt x="44450" y="1969135"/>
                  </a:lnTo>
                  <a:close/>
                </a:path>
                <a:path w="1610360" h="2566035">
                  <a:moveTo>
                    <a:pt x="44450" y="1829435"/>
                  </a:moveTo>
                  <a:lnTo>
                    <a:pt x="31750" y="1829435"/>
                  </a:lnTo>
                  <a:lnTo>
                    <a:pt x="31750" y="1931035"/>
                  </a:lnTo>
                  <a:lnTo>
                    <a:pt x="44450" y="1931035"/>
                  </a:lnTo>
                  <a:lnTo>
                    <a:pt x="44450" y="1829435"/>
                  </a:lnTo>
                  <a:close/>
                </a:path>
                <a:path w="1610360" h="2566035">
                  <a:moveTo>
                    <a:pt x="44450" y="1778635"/>
                  </a:moveTo>
                  <a:lnTo>
                    <a:pt x="31750" y="1778635"/>
                  </a:lnTo>
                  <a:lnTo>
                    <a:pt x="31750" y="1791335"/>
                  </a:lnTo>
                  <a:lnTo>
                    <a:pt x="44450" y="1791335"/>
                  </a:lnTo>
                  <a:lnTo>
                    <a:pt x="44450" y="1778635"/>
                  </a:lnTo>
                  <a:close/>
                </a:path>
                <a:path w="1610360" h="2566035">
                  <a:moveTo>
                    <a:pt x="44450" y="1638935"/>
                  </a:moveTo>
                  <a:lnTo>
                    <a:pt x="31750" y="1638935"/>
                  </a:lnTo>
                  <a:lnTo>
                    <a:pt x="31750" y="1740535"/>
                  </a:lnTo>
                  <a:lnTo>
                    <a:pt x="44450" y="1740535"/>
                  </a:lnTo>
                  <a:lnTo>
                    <a:pt x="44450" y="1638935"/>
                  </a:lnTo>
                  <a:close/>
                </a:path>
                <a:path w="1610360" h="2566035">
                  <a:moveTo>
                    <a:pt x="44450" y="1588135"/>
                  </a:moveTo>
                  <a:lnTo>
                    <a:pt x="31750" y="1588135"/>
                  </a:lnTo>
                  <a:lnTo>
                    <a:pt x="31750" y="1600835"/>
                  </a:lnTo>
                  <a:lnTo>
                    <a:pt x="44450" y="1600835"/>
                  </a:lnTo>
                  <a:lnTo>
                    <a:pt x="44450" y="1588135"/>
                  </a:lnTo>
                  <a:close/>
                </a:path>
                <a:path w="1610360" h="2566035">
                  <a:moveTo>
                    <a:pt x="44450" y="1448435"/>
                  </a:moveTo>
                  <a:lnTo>
                    <a:pt x="31750" y="1448435"/>
                  </a:lnTo>
                  <a:lnTo>
                    <a:pt x="31750" y="1550035"/>
                  </a:lnTo>
                  <a:lnTo>
                    <a:pt x="44450" y="1550035"/>
                  </a:lnTo>
                  <a:lnTo>
                    <a:pt x="44450" y="1448435"/>
                  </a:lnTo>
                  <a:close/>
                </a:path>
                <a:path w="1610360" h="2566035">
                  <a:moveTo>
                    <a:pt x="44450" y="1397635"/>
                  </a:moveTo>
                  <a:lnTo>
                    <a:pt x="31750" y="1397635"/>
                  </a:lnTo>
                  <a:lnTo>
                    <a:pt x="31750" y="1410335"/>
                  </a:lnTo>
                  <a:lnTo>
                    <a:pt x="44450" y="1410335"/>
                  </a:lnTo>
                  <a:lnTo>
                    <a:pt x="44450" y="1397635"/>
                  </a:lnTo>
                  <a:close/>
                </a:path>
                <a:path w="1610360" h="2566035">
                  <a:moveTo>
                    <a:pt x="44450" y="1257935"/>
                  </a:moveTo>
                  <a:lnTo>
                    <a:pt x="31750" y="1257935"/>
                  </a:lnTo>
                  <a:lnTo>
                    <a:pt x="31750" y="1359535"/>
                  </a:lnTo>
                  <a:lnTo>
                    <a:pt x="44450" y="1359535"/>
                  </a:lnTo>
                  <a:lnTo>
                    <a:pt x="44450" y="1257935"/>
                  </a:lnTo>
                  <a:close/>
                </a:path>
                <a:path w="1610360" h="2566035">
                  <a:moveTo>
                    <a:pt x="44450" y="1207135"/>
                  </a:moveTo>
                  <a:lnTo>
                    <a:pt x="31750" y="1207135"/>
                  </a:lnTo>
                  <a:lnTo>
                    <a:pt x="31750" y="1219835"/>
                  </a:lnTo>
                  <a:lnTo>
                    <a:pt x="44450" y="1219835"/>
                  </a:lnTo>
                  <a:lnTo>
                    <a:pt x="44450" y="1207135"/>
                  </a:lnTo>
                  <a:close/>
                </a:path>
                <a:path w="1610360" h="2566035">
                  <a:moveTo>
                    <a:pt x="44450" y="1067435"/>
                  </a:moveTo>
                  <a:lnTo>
                    <a:pt x="31750" y="1067435"/>
                  </a:lnTo>
                  <a:lnTo>
                    <a:pt x="31750" y="1169035"/>
                  </a:lnTo>
                  <a:lnTo>
                    <a:pt x="44450" y="1169035"/>
                  </a:lnTo>
                  <a:lnTo>
                    <a:pt x="44450" y="1067435"/>
                  </a:lnTo>
                  <a:close/>
                </a:path>
                <a:path w="1610360" h="2566035">
                  <a:moveTo>
                    <a:pt x="44450" y="1016635"/>
                  </a:moveTo>
                  <a:lnTo>
                    <a:pt x="31750" y="1016635"/>
                  </a:lnTo>
                  <a:lnTo>
                    <a:pt x="31750" y="1029335"/>
                  </a:lnTo>
                  <a:lnTo>
                    <a:pt x="44450" y="1029335"/>
                  </a:lnTo>
                  <a:lnTo>
                    <a:pt x="44450" y="1016635"/>
                  </a:lnTo>
                  <a:close/>
                </a:path>
                <a:path w="1610360" h="2566035">
                  <a:moveTo>
                    <a:pt x="58166" y="774700"/>
                  </a:moveTo>
                  <a:lnTo>
                    <a:pt x="45466" y="774700"/>
                  </a:lnTo>
                  <a:lnTo>
                    <a:pt x="45466" y="787400"/>
                  </a:lnTo>
                  <a:lnTo>
                    <a:pt x="58166" y="787400"/>
                  </a:lnTo>
                  <a:lnTo>
                    <a:pt x="58166" y="774700"/>
                  </a:lnTo>
                  <a:close/>
                </a:path>
                <a:path w="1610360" h="2566035">
                  <a:moveTo>
                    <a:pt x="58166" y="635000"/>
                  </a:moveTo>
                  <a:lnTo>
                    <a:pt x="45466" y="635000"/>
                  </a:lnTo>
                  <a:lnTo>
                    <a:pt x="45466" y="736600"/>
                  </a:lnTo>
                  <a:lnTo>
                    <a:pt x="58166" y="736600"/>
                  </a:lnTo>
                  <a:lnTo>
                    <a:pt x="58166" y="635000"/>
                  </a:lnTo>
                  <a:close/>
                </a:path>
                <a:path w="1610360" h="2566035">
                  <a:moveTo>
                    <a:pt x="58166" y="584200"/>
                  </a:moveTo>
                  <a:lnTo>
                    <a:pt x="45466" y="584200"/>
                  </a:lnTo>
                  <a:lnTo>
                    <a:pt x="45466" y="596900"/>
                  </a:lnTo>
                  <a:lnTo>
                    <a:pt x="58166" y="596900"/>
                  </a:lnTo>
                  <a:lnTo>
                    <a:pt x="58166" y="584200"/>
                  </a:lnTo>
                  <a:close/>
                </a:path>
                <a:path w="1610360" h="2566035">
                  <a:moveTo>
                    <a:pt x="58166" y="444500"/>
                  </a:moveTo>
                  <a:lnTo>
                    <a:pt x="45466" y="444500"/>
                  </a:lnTo>
                  <a:lnTo>
                    <a:pt x="45466" y="546100"/>
                  </a:lnTo>
                  <a:lnTo>
                    <a:pt x="58166" y="546100"/>
                  </a:lnTo>
                  <a:lnTo>
                    <a:pt x="58166" y="444500"/>
                  </a:lnTo>
                  <a:close/>
                </a:path>
                <a:path w="1610360" h="2566035">
                  <a:moveTo>
                    <a:pt x="58166" y="393700"/>
                  </a:moveTo>
                  <a:lnTo>
                    <a:pt x="45466" y="393700"/>
                  </a:lnTo>
                  <a:lnTo>
                    <a:pt x="45466" y="406400"/>
                  </a:lnTo>
                  <a:lnTo>
                    <a:pt x="58166" y="406400"/>
                  </a:lnTo>
                  <a:lnTo>
                    <a:pt x="58166" y="393700"/>
                  </a:lnTo>
                  <a:close/>
                </a:path>
                <a:path w="1610360" h="2566035">
                  <a:moveTo>
                    <a:pt x="58166" y="254000"/>
                  </a:moveTo>
                  <a:lnTo>
                    <a:pt x="45466" y="254000"/>
                  </a:lnTo>
                  <a:lnTo>
                    <a:pt x="45466" y="355600"/>
                  </a:lnTo>
                  <a:lnTo>
                    <a:pt x="58166" y="355600"/>
                  </a:lnTo>
                  <a:lnTo>
                    <a:pt x="58166" y="254000"/>
                  </a:lnTo>
                  <a:close/>
                </a:path>
                <a:path w="1610360" h="2566035">
                  <a:moveTo>
                    <a:pt x="58166" y="203200"/>
                  </a:moveTo>
                  <a:lnTo>
                    <a:pt x="45466" y="203200"/>
                  </a:lnTo>
                  <a:lnTo>
                    <a:pt x="45466" y="215900"/>
                  </a:lnTo>
                  <a:lnTo>
                    <a:pt x="58166" y="215900"/>
                  </a:lnTo>
                  <a:lnTo>
                    <a:pt x="58166" y="203200"/>
                  </a:lnTo>
                  <a:close/>
                </a:path>
                <a:path w="1610360" h="2566035">
                  <a:moveTo>
                    <a:pt x="76200" y="2489835"/>
                  </a:moveTo>
                  <a:lnTo>
                    <a:pt x="44450" y="2489835"/>
                  </a:lnTo>
                  <a:lnTo>
                    <a:pt x="44450" y="2400935"/>
                  </a:lnTo>
                  <a:lnTo>
                    <a:pt x="31750" y="2400935"/>
                  </a:lnTo>
                  <a:lnTo>
                    <a:pt x="31750" y="2489835"/>
                  </a:lnTo>
                  <a:lnTo>
                    <a:pt x="0" y="2489835"/>
                  </a:lnTo>
                  <a:lnTo>
                    <a:pt x="38100" y="2566035"/>
                  </a:lnTo>
                  <a:lnTo>
                    <a:pt x="69850" y="2502535"/>
                  </a:lnTo>
                  <a:lnTo>
                    <a:pt x="76200" y="2489835"/>
                  </a:lnTo>
                  <a:close/>
                </a:path>
                <a:path w="1610360" h="2566035">
                  <a:moveTo>
                    <a:pt x="77216" y="909828"/>
                  </a:moveTo>
                  <a:lnTo>
                    <a:pt x="58166" y="909828"/>
                  </a:lnTo>
                  <a:lnTo>
                    <a:pt x="58166" y="825500"/>
                  </a:lnTo>
                  <a:lnTo>
                    <a:pt x="45466" y="825500"/>
                  </a:lnTo>
                  <a:lnTo>
                    <a:pt x="45466" y="909828"/>
                  </a:lnTo>
                  <a:lnTo>
                    <a:pt x="31750" y="909828"/>
                  </a:lnTo>
                  <a:lnTo>
                    <a:pt x="31750" y="978535"/>
                  </a:lnTo>
                  <a:lnTo>
                    <a:pt x="44450" y="978535"/>
                  </a:lnTo>
                  <a:lnTo>
                    <a:pt x="44450" y="922528"/>
                  </a:lnTo>
                  <a:lnTo>
                    <a:pt x="45466" y="922528"/>
                  </a:lnTo>
                  <a:lnTo>
                    <a:pt x="45466" y="932434"/>
                  </a:lnTo>
                  <a:lnTo>
                    <a:pt x="52832" y="932434"/>
                  </a:lnTo>
                  <a:lnTo>
                    <a:pt x="52832" y="922528"/>
                  </a:lnTo>
                  <a:lnTo>
                    <a:pt x="54610" y="922528"/>
                  </a:lnTo>
                  <a:lnTo>
                    <a:pt x="58166" y="926084"/>
                  </a:lnTo>
                  <a:lnTo>
                    <a:pt x="58166" y="922528"/>
                  </a:lnTo>
                  <a:lnTo>
                    <a:pt x="77216" y="922528"/>
                  </a:lnTo>
                  <a:lnTo>
                    <a:pt x="77216" y="916178"/>
                  </a:lnTo>
                  <a:lnTo>
                    <a:pt x="77216" y="909828"/>
                  </a:lnTo>
                  <a:close/>
                </a:path>
                <a:path w="1610360" h="2566035">
                  <a:moveTo>
                    <a:pt x="89916" y="76200"/>
                  </a:moveTo>
                  <a:lnTo>
                    <a:pt x="83566" y="63500"/>
                  </a:lnTo>
                  <a:lnTo>
                    <a:pt x="51816" y="0"/>
                  </a:lnTo>
                  <a:lnTo>
                    <a:pt x="13716" y="76200"/>
                  </a:lnTo>
                  <a:lnTo>
                    <a:pt x="45466" y="76200"/>
                  </a:lnTo>
                  <a:lnTo>
                    <a:pt x="45466" y="165100"/>
                  </a:lnTo>
                  <a:lnTo>
                    <a:pt x="58166" y="165100"/>
                  </a:lnTo>
                  <a:lnTo>
                    <a:pt x="58166" y="76200"/>
                  </a:lnTo>
                  <a:lnTo>
                    <a:pt x="89916" y="76200"/>
                  </a:lnTo>
                  <a:close/>
                </a:path>
                <a:path w="1610360" h="2566035">
                  <a:moveTo>
                    <a:pt x="103632" y="919734"/>
                  </a:moveTo>
                  <a:lnTo>
                    <a:pt x="90932" y="919734"/>
                  </a:lnTo>
                  <a:lnTo>
                    <a:pt x="90932" y="932434"/>
                  </a:lnTo>
                  <a:lnTo>
                    <a:pt x="103632" y="932434"/>
                  </a:lnTo>
                  <a:lnTo>
                    <a:pt x="103632" y="919734"/>
                  </a:lnTo>
                  <a:close/>
                </a:path>
                <a:path w="1610360" h="2566035">
                  <a:moveTo>
                    <a:pt x="128016" y="909955"/>
                  </a:moveTo>
                  <a:lnTo>
                    <a:pt x="115316" y="909828"/>
                  </a:lnTo>
                  <a:lnTo>
                    <a:pt x="115316" y="922528"/>
                  </a:lnTo>
                  <a:lnTo>
                    <a:pt x="128016" y="922655"/>
                  </a:lnTo>
                  <a:lnTo>
                    <a:pt x="128016" y="909955"/>
                  </a:lnTo>
                  <a:close/>
                </a:path>
                <a:path w="1610360" h="2566035">
                  <a:moveTo>
                    <a:pt x="267716" y="910082"/>
                  </a:moveTo>
                  <a:lnTo>
                    <a:pt x="166116" y="909955"/>
                  </a:lnTo>
                  <a:lnTo>
                    <a:pt x="166116" y="919734"/>
                  </a:lnTo>
                  <a:lnTo>
                    <a:pt x="141732" y="919734"/>
                  </a:lnTo>
                  <a:lnTo>
                    <a:pt x="141732" y="932434"/>
                  </a:lnTo>
                  <a:lnTo>
                    <a:pt x="243332" y="932434"/>
                  </a:lnTo>
                  <a:lnTo>
                    <a:pt x="243332" y="922756"/>
                  </a:lnTo>
                  <a:lnTo>
                    <a:pt x="267716" y="922782"/>
                  </a:lnTo>
                  <a:lnTo>
                    <a:pt x="267716" y="910082"/>
                  </a:lnTo>
                  <a:close/>
                </a:path>
                <a:path w="1610360" h="2566035">
                  <a:moveTo>
                    <a:pt x="294132" y="919734"/>
                  </a:moveTo>
                  <a:lnTo>
                    <a:pt x="281432" y="919734"/>
                  </a:lnTo>
                  <a:lnTo>
                    <a:pt x="281432" y="932434"/>
                  </a:lnTo>
                  <a:lnTo>
                    <a:pt x="294132" y="932434"/>
                  </a:lnTo>
                  <a:lnTo>
                    <a:pt x="294132" y="919734"/>
                  </a:lnTo>
                  <a:close/>
                </a:path>
                <a:path w="1610360" h="2566035">
                  <a:moveTo>
                    <a:pt x="318516" y="910082"/>
                  </a:moveTo>
                  <a:lnTo>
                    <a:pt x="305816" y="910082"/>
                  </a:lnTo>
                  <a:lnTo>
                    <a:pt x="305816" y="922782"/>
                  </a:lnTo>
                  <a:lnTo>
                    <a:pt x="318516" y="922782"/>
                  </a:lnTo>
                  <a:lnTo>
                    <a:pt x="318516" y="910082"/>
                  </a:lnTo>
                  <a:close/>
                </a:path>
                <a:path w="1610360" h="2566035">
                  <a:moveTo>
                    <a:pt x="458216" y="910336"/>
                  </a:moveTo>
                  <a:lnTo>
                    <a:pt x="356616" y="910209"/>
                  </a:lnTo>
                  <a:lnTo>
                    <a:pt x="356616" y="919734"/>
                  </a:lnTo>
                  <a:lnTo>
                    <a:pt x="332232" y="919734"/>
                  </a:lnTo>
                  <a:lnTo>
                    <a:pt x="332232" y="932434"/>
                  </a:lnTo>
                  <a:lnTo>
                    <a:pt x="433832" y="932434"/>
                  </a:lnTo>
                  <a:lnTo>
                    <a:pt x="433832" y="923010"/>
                  </a:lnTo>
                  <a:lnTo>
                    <a:pt x="458216" y="923036"/>
                  </a:lnTo>
                  <a:lnTo>
                    <a:pt x="458216" y="910336"/>
                  </a:lnTo>
                  <a:close/>
                </a:path>
                <a:path w="1610360" h="2566035">
                  <a:moveTo>
                    <a:pt x="484632" y="919734"/>
                  </a:moveTo>
                  <a:lnTo>
                    <a:pt x="471932" y="919734"/>
                  </a:lnTo>
                  <a:lnTo>
                    <a:pt x="471932" y="932434"/>
                  </a:lnTo>
                  <a:lnTo>
                    <a:pt x="484632" y="932434"/>
                  </a:lnTo>
                  <a:lnTo>
                    <a:pt x="484632" y="919734"/>
                  </a:lnTo>
                  <a:close/>
                </a:path>
                <a:path w="1610360" h="2566035">
                  <a:moveTo>
                    <a:pt x="509016" y="910336"/>
                  </a:moveTo>
                  <a:lnTo>
                    <a:pt x="496316" y="910336"/>
                  </a:lnTo>
                  <a:lnTo>
                    <a:pt x="496316" y="923036"/>
                  </a:lnTo>
                  <a:lnTo>
                    <a:pt x="509016" y="923036"/>
                  </a:lnTo>
                  <a:lnTo>
                    <a:pt x="509016" y="910336"/>
                  </a:lnTo>
                  <a:close/>
                </a:path>
                <a:path w="1610360" h="2566035">
                  <a:moveTo>
                    <a:pt x="648716" y="910463"/>
                  </a:moveTo>
                  <a:lnTo>
                    <a:pt x="547116" y="910336"/>
                  </a:lnTo>
                  <a:lnTo>
                    <a:pt x="547116" y="919734"/>
                  </a:lnTo>
                  <a:lnTo>
                    <a:pt x="522732" y="919734"/>
                  </a:lnTo>
                  <a:lnTo>
                    <a:pt x="522732" y="932434"/>
                  </a:lnTo>
                  <a:lnTo>
                    <a:pt x="624332" y="932434"/>
                  </a:lnTo>
                  <a:lnTo>
                    <a:pt x="624332" y="923137"/>
                  </a:lnTo>
                  <a:lnTo>
                    <a:pt x="648716" y="923163"/>
                  </a:lnTo>
                  <a:lnTo>
                    <a:pt x="648716" y="910463"/>
                  </a:lnTo>
                  <a:close/>
                </a:path>
                <a:path w="1610360" h="2566035">
                  <a:moveTo>
                    <a:pt x="675132" y="919734"/>
                  </a:moveTo>
                  <a:lnTo>
                    <a:pt x="662432" y="919734"/>
                  </a:lnTo>
                  <a:lnTo>
                    <a:pt x="662432" y="932434"/>
                  </a:lnTo>
                  <a:lnTo>
                    <a:pt x="675132" y="932434"/>
                  </a:lnTo>
                  <a:lnTo>
                    <a:pt x="675132" y="919734"/>
                  </a:lnTo>
                  <a:close/>
                </a:path>
                <a:path w="1610360" h="2566035">
                  <a:moveTo>
                    <a:pt x="699516" y="910590"/>
                  </a:moveTo>
                  <a:lnTo>
                    <a:pt x="686816" y="910590"/>
                  </a:lnTo>
                  <a:lnTo>
                    <a:pt x="686816" y="923290"/>
                  </a:lnTo>
                  <a:lnTo>
                    <a:pt x="699516" y="923290"/>
                  </a:lnTo>
                  <a:lnTo>
                    <a:pt x="699516" y="910590"/>
                  </a:lnTo>
                  <a:close/>
                </a:path>
                <a:path w="1610360" h="2566035">
                  <a:moveTo>
                    <a:pt x="839216" y="910717"/>
                  </a:moveTo>
                  <a:lnTo>
                    <a:pt x="737616" y="910590"/>
                  </a:lnTo>
                  <a:lnTo>
                    <a:pt x="737616" y="919734"/>
                  </a:lnTo>
                  <a:lnTo>
                    <a:pt x="713232" y="919734"/>
                  </a:lnTo>
                  <a:lnTo>
                    <a:pt x="713232" y="932434"/>
                  </a:lnTo>
                  <a:lnTo>
                    <a:pt x="814832" y="932434"/>
                  </a:lnTo>
                  <a:lnTo>
                    <a:pt x="814832" y="923391"/>
                  </a:lnTo>
                  <a:lnTo>
                    <a:pt x="839216" y="923417"/>
                  </a:lnTo>
                  <a:lnTo>
                    <a:pt x="839216" y="910717"/>
                  </a:lnTo>
                  <a:close/>
                </a:path>
                <a:path w="1610360" h="2566035">
                  <a:moveTo>
                    <a:pt x="865632" y="919734"/>
                  </a:moveTo>
                  <a:lnTo>
                    <a:pt x="852932" y="919734"/>
                  </a:lnTo>
                  <a:lnTo>
                    <a:pt x="852932" y="932434"/>
                  </a:lnTo>
                  <a:lnTo>
                    <a:pt x="865632" y="932434"/>
                  </a:lnTo>
                  <a:lnTo>
                    <a:pt x="865632" y="919734"/>
                  </a:lnTo>
                  <a:close/>
                </a:path>
                <a:path w="1610360" h="2566035">
                  <a:moveTo>
                    <a:pt x="890016" y="910844"/>
                  </a:moveTo>
                  <a:lnTo>
                    <a:pt x="877316" y="910717"/>
                  </a:lnTo>
                  <a:lnTo>
                    <a:pt x="877316" y="923417"/>
                  </a:lnTo>
                  <a:lnTo>
                    <a:pt x="890016" y="923544"/>
                  </a:lnTo>
                  <a:lnTo>
                    <a:pt x="890016" y="910844"/>
                  </a:lnTo>
                  <a:close/>
                </a:path>
                <a:path w="1610360" h="2566035">
                  <a:moveTo>
                    <a:pt x="1029716" y="910971"/>
                  </a:moveTo>
                  <a:lnTo>
                    <a:pt x="928116" y="910844"/>
                  </a:lnTo>
                  <a:lnTo>
                    <a:pt x="928116" y="919734"/>
                  </a:lnTo>
                  <a:lnTo>
                    <a:pt x="903732" y="919734"/>
                  </a:lnTo>
                  <a:lnTo>
                    <a:pt x="903732" y="932434"/>
                  </a:lnTo>
                  <a:lnTo>
                    <a:pt x="1005332" y="932434"/>
                  </a:lnTo>
                  <a:lnTo>
                    <a:pt x="1005332" y="923645"/>
                  </a:lnTo>
                  <a:lnTo>
                    <a:pt x="1029716" y="923671"/>
                  </a:lnTo>
                  <a:lnTo>
                    <a:pt x="1029716" y="910971"/>
                  </a:lnTo>
                  <a:close/>
                </a:path>
                <a:path w="1610360" h="2566035">
                  <a:moveTo>
                    <a:pt x="1056132" y="919734"/>
                  </a:moveTo>
                  <a:lnTo>
                    <a:pt x="1043432" y="919734"/>
                  </a:lnTo>
                  <a:lnTo>
                    <a:pt x="1043432" y="932434"/>
                  </a:lnTo>
                  <a:lnTo>
                    <a:pt x="1056132" y="932434"/>
                  </a:lnTo>
                  <a:lnTo>
                    <a:pt x="1056132" y="919734"/>
                  </a:lnTo>
                  <a:close/>
                </a:path>
                <a:path w="1610360" h="2566035">
                  <a:moveTo>
                    <a:pt x="1080516" y="910971"/>
                  </a:moveTo>
                  <a:lnTo>
                    <a:pt x="1067816" y="910971"/>
                  </a:lnTo>
                  <a:lnTo>
                    <a:pt x="1067816" y="923671"/>
                  </a:lnTo>
                  <a:lnTo>
                    <a:pt x="1080516" y="923671"/>
                  </a:lnTo>
                  <a:lnTo>
                    <a:pt x="1080516" y="910971"/>
                  </a:lnTo>
                  <a:close/>
                </a:path>
                <a:path w="1610360" h="2566035">
                  <a:moveTo>
                    <a:pt x="1220216" y="911225"/>
                  </a:moveTo>
                  <a:lnTo>
                    <a:pt x="1118616" y="911098"/>
                  </a:lnTo>
                  <a:lnTo>
                    <a:pt x="1118616" y="919734"/>
                  </a:lnTo>
                  <a:lnTo>
                    <a:pt x="1094232" y="919734"/>
                  </a:lnTo>
                  <a:lnTo>
                    <a:pt x="1094232" y="932434"/>
                  </a:lnTo>
                  <a:lnTo>
                    <a:pt x="1195832" y="932434"/>
                  </a:lnTo>
                  <a:lnTo>
                    <a:pt x="1195832" y="923899"/>
                  </a:lnTo>
                  <a:lnTo>
                    <a:pt x="1220216" y="923925"/>
                  </a:lnTo>
                  <a:lnTo>
                    <a:pt x="1220216" y="911225"/>
                  </a:lnTo>
                  <a:close/>
                </a:path>
                <a:path w="1610360" h="2566035">
                  <a:moveTo>
                    <a:pt x="1246632" y="919734"/>
                  </a:moveTo>
                  <a:lnTo>
                    <a:pt x="1233932" y="919734"/>
                  </a:lnTo>
                  <a:lnTo>
                    <a:pt x="1233932" y="932434"/>
                  </a:lnTo>
                  <a:lnTo>
                    <a:pt x="1246632" y="932434"/>
                  </a:lnTo>
                  <a:lnTo>
                    <a:pt x="1246632" y="919734"/>
                  </a:lnTo>
                  <a:close/>
                </a:path>
                <a:path w="1610360" h="2566035">
                  <a:moveTo>
                    <a:pt x="1271016" y="911225"/>
                  </a:moveTo>
                  <a:lnTo>
                    <a:pt x="1258316" y="911225"/>
                  </a:lnTo>
                  <a:lnTo>
                    <a:pt x="1258316" y="923925"/>
                  </a:lnTo>
                  <a:lnTo>
                    <a:pt x="1271016" y="923925"/>
                  </a:lnTo>
                  <a:lnTo>
                    <a:pt x="1271016" y="911225"/>
                  </a:lnTo>
                  <a:close/>
                </a:path>
                <a:path w="1610360" h="2566035">
                  <a:moveTo>
                    <a:pt x="1410716" y="911352"/>
                  </a:moveTo>
                  <a:lnTo>
                    <a:pt x="1309116" y="911225"/>
                  </a:lnTo>
                  <a:lnTo>
                    <a:pt x="1309116" y="919734"/>
                  </a:lnTo>
                  <a:lnTo>
                    <a:pt x="1284732" y="919734"/>
                  </a:lnTo>
                  <a:lnTo>
                    <a:pt x="1284732" y="932434"/>
                  </a:lnTo>
                  <a:lnTo>
                    <a:pt x="1386332" y="932434"/>
                  </a:lnTo>
                  <a:lnTo>
                    <a:pt x="1386332" y="924026"/>
                  </a:lnTo>
                  <a:lnTo>
                    <a:pt x="1410716" y="924052"/>
                  </a:lnTo>
                  <a:lnTo>
                    <a:pt x="1410716" y="911352"/>
                  </a:lnTo>
                  <a:close/>
                </a:path>
                <a:path w="1610360" h="2566035">
                  <a:moveTo>
                    <a:pt x="1437132" y="919734"/>
                  </a:moveTo>
                  <a:lnTo>
                    <a:pt x="1424432" y="919734"/>
                  </a:lnTo>
                  <a:lnTo>
                    <a:pt x="1424432" y="932434"/>
                  </a:lnTo>
                  <a:lnTo>
                    <a:pt x="1437132" y="932434"/>
                  </a:lnTo>
                  <a:lnTo>
                    <a:pt x="1437132" y="919734"/>
                  </a:lnTo>
                  <a:close/>
                </a:path>
                <a:path w="1610360" h="2566035">
                  <a:moveTo>
                    <a:pt x="1461516" y="911479"/>
                  </a:moveTo>
                  <a:lnTo>
                    <a:pt x="1448816" y="911479"/>
                  </a:lnTo>
                  <a:lnTo>
                    <a:pt x="1448816" y="924179"/>
                  </a:lnTo>
                  <a:lnTo>
                    <a:pt x="1461516" y="924179"/>
                  </a:lnTo>
                  <a:lnTo>
                    <a:pt x="1461516" y="911479"/>
                  </a:lnTo>
                  <a:close/>
                </a:path>
                <a:path w="1610360" h="2566035">
                  <a:moveTo>
                    <a:pt x="1610360" y="926592"/>
                  </a:moveTo>
                  <a:lnTo>
                    <a:pt x="1606829" y="924179"/>
                  </a:lnTo>
                  <a:lnTo>
                    <a:pt x="1588300" y="911479"/>
                  </a:lnTo>
                  <a:lnTo>
                    <a:pt x="1540129" y="878459"/>
                  </a:lnTo>
                  <a:lnTo>
                    <a:pt x="1537208" y="899617"/>
                  </a:lnTo>
                  <a:lnTo>
                    <a:pt x="1513967" y="887984"/>
                  </a:lnTo>
                  <a:lnTo>
                    <a:pt x="1513967" y="911479"/>
                  </a:lnTo>
                  <a:lnTo>
                    <a:pt x="1499616" y="911479"/>
                  </a:lnTo>
                  <a:lnTo>
                    <a:pt x="1499616" y="919734"/>
                  </a:lnTo>
                  <a:lnTo>
                    <a:pt x="1475232" y="919734"/>
                  </a:lnTo>
                  <a:lnTo>
                    <a:pt x="1475232" y="932434"/>
                  </a:lnTo>
                  <a:lnTo>
                    <a:pt x="1513967" y="932434"/>
                  </a:lnTo>
                  <a:lnTo>
                    <a:pt x="1513967" y="964184"/>
                  </a:lnTo>
                  <a:lnTo>
                    <a:pt x="1544662" y="948842"/>
                  </a:lnTo>
                  <a:lnTo>
                    <a:pt x="1610360" y="92659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64185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10" dirty="0"/>
              <a:t> </a:t>
            </a:r>
            <a:r>
              <a:rPr dirty="0"/>
              <a:t>case</a:t>
            </a:r>
            <a:r>
              <a:rPr spc="-10" dirty="0"/>
              <a:t> </a:t>
            </a:r>
            <a:r>
              <a:rPr dirty="0"/>
              <a:t>example</a:t>
            </a:r>
            <a:r>
              <a:rPr spc="-5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dirty="0"/>
              <a:t>complex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8165592" y="1094232"/>
            <a:ext cx="668020" cy="4912360"/>
            <a:chOff x="8165592" y="1094232"/>
            <a:chExt cx="668020" cy="491236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5592" y="1094232"/>
              <a:ext cx="667511" cy="6690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5592" y="1636776"/>
              <a:ext cx="667511" cy="6690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5592" y="4794503"/>
              <a:ext cx="667511" cy="6690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5592" y="5337047"/>
              <a:ext cx="667511" cy="66903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461248" y="230581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9029700" y="1094232"/>
            <a:ext cx="668020" cy="4912360"/>
            <a:chOff x="9029700" y="1094232"/>
            <a:chExt cx="668020" cy="4912360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9700" y="1094232"/>
              <a:ext cx="667511" cy="66903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9700" y="1636776"/>
              <a:ext cx="667511" cy="6690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9700" y="4794503"/>
              <a:ext cx="667511" cy="66903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9700" y="5337047"/>
              <a:ext cx="667511" cy="66903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319259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0090404" y="1094232"/>
            <a:ext cx="668020" cy="4912360"/>
            <a:chOff x="10090404" y="1094232"/>
            <a:chExt cx="668020" cy="4912360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0404" y="1094232"/>
              <a:ext cx="667511" cy="66903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0404" y="1636776"/>
              <a:ext cx="667511" cy="66903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0404" y="4794503"/>
              <a:ext cx="667511" cy="6690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0404" y="5337047"/>
              <a:ext cx="667511" cy="669035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038606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0934700" y="1094232"/>
            <a:ext cx="668020" cy="4912360"/>
            <a:chOff x="10934700" y="1094232"/>
            <a:chExt cx="668020" cy="4912360"/>
          </a:xfrm>
        </p:grpSpPr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4700" y="1094232"/>
              <a:ext cx="667511" cy="66903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4700" y="1636776"/>
              <a:ext cx="667511" cy="6690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4700" y="4794503"/>
              <a:ext cx="667511" cy="6690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4700" y="5337047"/>
              <a:ext cx="667511" cy="66903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1239500" y="2260092"/>
              <a:ext cx="76200" cy="2490470"/>
            </a:xfrm>
            <a:custGeom>
              <a:avLst/>
              <a:gdLst/>
              <a:ahLst/>
              <a:cxnLst/>
              <a:rect l="l" t="t" r="r" b="b"/>
              <a:pathLst>
                <a:path w="76200" h="24904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65100"/>
                  </a:lnTo>
                  <a:lnTo>
                    <a:pt x="44450" y="165100"/>
                  </a:lnTo>
                  <a:lnTo>
                    <a:pt x="44450" y="63500"/>
                  </a:lnTo>
                  <a:close/>
                </a:path>
                <a:path w="76200" h="24904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4904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2490470">
                  <a:moveTo>
                    <a:pt x="44450" y="203200"/>
                  </a:moveTo>
                  <a:lnTo>
                    <a:pt x="31750" y="203200"/>
                  </a:lnTo>
                  <a:lnTo>
                    <a:pt x="31750" y="215900"/>
                  </a:lnTo>
                  <a:lnTo>
                    <a:pt x="44450" y="215900"/>
                  </a:lnTo>
                  <a:lnTo>
                    <a:pt x="44450" y="203200"/>
                  </a:lnTo>
                  <a:close/>
                </a:path>
                <a:path w="76200" h="2490470">
                  <a:moveTo>
                    <a:pt x="44450" y="254000"/>
                  </a:moveTo>
                  <a:lnTo>
                    <a:pt x="31750" y="254000"/>
                  </a:lnTo>
                  <a:lnTo>
                    <a:pt x="31750" y="355600"/>
                  </a:lnTo>
                  <a:lnTo>
                    <a:pt x="44450" y="355600"/>
                  </a:lnTo>
                  <a:lnTo>
                    <a:pt x="44450" y="254000"/>
                  </a:lnTo>
                  <a:close/>
                </a:path>
                <a:path w="76200" h="2490470">
                  <a:moveTo>
                    <a:pt x="44450" y="393700"/>
                  </a:moveTo>
                  <a:lnTo>
                    <a:pt x="31750" y="393700"/>
                  </a:lnTo>
                  <a:lnTo>
                    <a:pt x="31750" y="406400"/>
                  </a:lnTo>
                  <a:lnTo>
                    <a:pt x="44450" y="406400"/>
                  </a:lnTo>
                  <a:lnTo>
                    <a:pt x="44450" y="393700"/>
                  </a:lnTo>
                  <a:close/>
                </a:path>
                <a:path w="76200" h="2490470">
                  <a:moveTo>
                    <a:pt x="44450" y="444500"/>
                  </a:moveTo>
                  <a:lnTo>
                    <a:pt x="31750" y="444500"/>
                  </a:lnTo>
                  <a:lnTo>
                    <a:pt x="31750" y="546100"/>
                  </a:lnTo>
                  <a:lnTo>
                    <a:pt x="44450" y="546100"/>
                  </a:lnTo>
                  <a:lnTo>
                    <a:pt x="44450" y="444500"/>
                  </a:lnTo>
                  <a:close/>
                </a:path>
                <a:path w="76200" h="2490470">
                  <a:moveTo>
                    <a:pt x="44450" y="584200"/>
                  </a:moveTo>
                  <a:lnTo>
                    <a:pt x="31750" y="584200"/>
                  </a:lnTo>
                  <a:lnTo>
                    <a:pt x="31750" y="596900"/>
                  </a:lnTo>
                  <a:lnTo>
                    <a:pt x="44450" y="596900"/>
                  </a:lnTo>
                  <a:lnTo>
                    <a:pt x="44450" y="584200"/>
                  </a:lnTo>
                  <a:close/>
                </a:path>
                <a:path w="76200" h="2490470">
                  <a:moveTo>
                    <a:pt x="44450" y="635000"/>
                  </a:moveTo>
                  <a:lnTo>
                    <a:pt x="31750" y="6350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35000"/>
                  </a:lnTo>
                  <a:close/>
                </a:path>
                <a:path w="76200" h="249047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787400"/>
                  </a:lnTo>
                  <a:lnTo>
                    <a:pt x="44450" y="787400"/>
                  </a:lnTo>
                  <a:lnTo>
                    <a:pt x="44450" y="774700"/>
                  </a:lnTo>
                  <a:close/>
                </a:path>
                <a:path w="76200" h="2490470">
                  <a:moveTo>
                    <a:pt x="44450" y="825500"/>
                  </a:moveTo>
                  <a:lnTo>
                    <a:pt x="31750" y="825500"/>
                  </a:lnTo>
                  <a:lnTo>
                    <a:pt x="31750" y="927100"/>
                  </a:lnTo>
                  <a:lnTo>
                    <a:pt x="44450" y="927100"/>
                  </a:lnTo>
                  <a:lnTo>
                    <a:pt x="44450" y="825500"/>
                  </a:lnTo>
                  <a:close/>
                </a:path>
                <a:path w="76200" h="2490470">
                  <a:moveTo>
                    <a:pt x="44450" y="965200"/>
                  </a:moveTo>
                  <a:lnTo>
                    <a:pt x="31750" y="965200"/>
                  </a:lnTo>
                  <a:lnTo>
                    <a:pt x="31750" y="977900"/>
                  </a:lnTo>
                  <a:lnTo>
                    <a:pt x="44450" y="977900"/>
                  </a:lnTo>
                  <a:lnTo>
                    <a:pt x="44450" y="965200"/>
                  </a:lnTo>
                  <a:close/>
                </a:path>
                <a:path w="76200" h="2490470">
                  <a:moveTo>
                    <a:pt x="44450" y="1016000"/>
                  </a:moveTo>
                  <a:lnTo>
                    <a:pt x="31750" y="1016000"/>
                  </a:lnTo>
                  <a:lnTo>
                    <a:pt x="31750" y="1117600"/>
                  </a:lnTo>
                  <a:lnTo>
                    <a:pt x="44450" y="1117600"/>
                  </a:lnTo>
                  <a:lnTo>
                    <a:pt x="44450" y="1016000"/>
                  </a:lnTo>
                  <a:close/>
                </a:path>
                <a:path w="76200" h="2490470">
                  <a:moveTo>
                    <a:pt x="44450" y="1155700"/>
                  </a:moveTo>
                  <a:lnTo>
                    <a:pt x="31750" y="1155700"/>
                  </a:lnTo>
                  <a:lnTo>
                    <a:pt x="31750" y="1168400"/>
                  </a:lnTo>
                  <a:lnTo>
                    <a:pt x="44450" y="1168400"/>
                  </a:lnTo>
                  <a:lnTo>
                    <a:pt x="44450" y="1155700"/>
                  </a:lnTo>
                  <a:close/>
                </a:path>
                <a:path w="76200" h="2490470">
                  <a:moveTo>
                    <a:pt x="44450" y="1206500"/>
                  </a:moveTo>
                  <a:lnTo>
                    <a:pt x="31750" y="1206500"/>
                  </a:lnTo>
                  <a:lnTo>
                    <a:pt x="31750" y="1308100"/>
                  </a:lnTo>
                  <a:lnTo>
                    <a:pt x="44450" y="1308100"/>
                  </a:lnTo>
                  <a:lnTo>
                    <a:pt x="44450" y="1206500"/>
                  </a:lnTo>
                  <a:close/>
                </a:path>
                <a:path w="76200" h="2490470">
                  <a:moveTo>
                    <a:pt x="44450" y="1346200"/>
                  </a:moveTo>
                  <a:lnTo>
                    <a:pt x="31750" y="13462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46200"/>
                  </a:lnTo>
                  <a:close/>
                </a:path>
                <a:path w="76200" h="249047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98600"/>
                  </a:lnTo>
                  <a:lnTo>
                    <a:pt x="44450" y="1498600"/>
                  </a:lnTo>
                  <a:lnTo>
                    <a:pt x="44450" y="1397000"/>
                  </a:lnTo>
                  <a:close/>
                </a:path>
                <a:path w="76200" h="2490470">
                  <a:moveTo>
                    <a:pt x="44450" y="1536700"/>
                  </a:moveTo>
                  <a:lnTo>
                    <a:pt x="31750" y="1536700"/>
                  </a:lnTo>
                  <a:lnTo>
                    <a:pt x="31750" y="1549400"/>
                  </a:lnTo>
                  <a:lnTo>
                    <a:pt x="44450" y="1549400"/>
                  </a:lnTo>
                  <a:lnTo>
                    <a:pt x="44450" y="1536700"/>
                  </a:lnTo>
                  <a:close/>
                </a:path>
                <a:path w="76200" h="2490470">
                  <a:moveTo>
                    <a:pt x="44450" y="1587500"/>
                  </a:moveTo>
                  <a:lnTo>
                    <a:pt x="31750" y="1587500"/>
                  </a:lnTo>
                  <a:lnTo>
                    <a:pt x="31750" y="1689100"/>
                  </a:lnTo>
                  <a:lnTo>
                    <a:pt x="44450" y="1689100"/>
                  </a:lnTo>
                  <a:lnTo>
                    <a:pt x="44450" y="1587500"/>
                  </a:lnTo>
                  <a:close/>
                </a:path>
                <a:path w="76200" h="2490470">
                  <a:moveTo>
                    <a:pt x="44450" y="1727200"/>
                  </a:moveTo>
                  <a:lnTo>
                    <a:pt x="31750" y="1727200"/>
                  </a:lnTo>
                  <a:lnTo>
                    <a:pt x="31750" y="1739900"/>
                  </a:lnTo>
                  <a:lnTo>
                    <a:pt x="44450" y="1739900"/>
                  </a:lnTo>
                  <a:lnTo>
                    <a:pt x="44450" y="1727200"/>
                  </a:lnTo>
                  <a:close/>
                </a:path>
                <a:path w="76200" h="2490470">
                  <a:moveTo>
                    <a:pt x="44450" y="1778000"/>
                  </a:moveTo>
                  <a:lnTo>
                    <a:pt x="31750" y="1778000"/>
                  </a:lnTo>
                  <a:lnTo>
                    <a:pt x="31750" y="1879600"/>
                  </a:lnTo>
                  <a:lnTo>
                    <a:pt x="44450" y="1879600"/>
                  </a:lnTo>
                  <a:lnTo>
                    <a:pt x="44450" y="1778000"/>
                  </a:lnTo>
                  <a:close/>
                </a:path>
                <a:path w="76200" h="2490470">
                  <a:moveTo>
                    <a:pt x="44450" y="1917700"/>
                  </a:moveTo>
                  <a:lnTo>
                    <a:pt x="31750" y="1917700"/>
                  </a:lnTo>
                  <a:lnTo>
                    <a:pt x="31750" y="1930400"/>
                  </a:lnTo>
                  <a:lnTo>
                    <a:pt x="44450" y="1930400"/>
                  </a:lnTo>
                  <a:lnTo>
                    <a:pt x="44450" y="1917700"/>
                  </a:lnTo>
                  <a:close/>
                </a:path>
                <a:path w="76200" h="2490470">
                  <a:moveTo>
                    <a:pt x="44450" y="1968500"/>
                  </a:moveTo>
                  <a:lnTo>
                    <a:pt x="31750" y="1968500"/>
                  </a:lnTo>
                  <a:lnTo>
                    <a:pt x="31750" y="2070100"/>
                  </a:lnTo>
                  <a:lnTo>
                    <a:pt x="44450" y="2070100"/>
                  </a:lnTo>
                  <a:lnTo>
                    <a:pt x="44450" y="1968500"/>
                  </a:lnTo>
                  <a:close/>
                </a:path>
                <a:path w="76200" h="2490470">
                  <a:moveTo>
                    <a:pt x="44450" y="2108200"/>
                  </a:moveTo>
                  <a:lnTo>
                    <a:pt x="31750" y="2108200"/>
                  </a:lnTo>
                  <a:lnTo>
                    <a:pt x="31750" y="2120900"/>
                  </a:lnTo>
                  <a:lnTo>
                    <a:pt x="44450" y="2120900"/>
                  </a:lnTo>
                  <a:lnTo>
                    <a:pt x="44450" y="2108200"/>
                  </a:lnTo>
                  <a:close/>
                </a:path>
                <a:path w="76200" h="2490470">
                  <a:moveTo>
                    <a:pt x="44450" y="2159000"/>
                  </a:moveTo>
                  <a:lnTo>
                    <a:pt x="31750" y="2159000"/>
                  </a:lnTo>
                  <a:lnTo>
                    <a:pt x="31750" y="2260600"/>
                  </a:lnTo>
                  <a:lnTo>
                    <a:pt x="44450" y="2260600"/>
                  </a:lnTo>
                  <a:lnTo>
                    <a:pt x="44450" y="2159000"/>
                  </a:lnTo>
                  <a:close/>
                </a:path>
                <a:path w="76200" h="2490470">
                  <a:moveTo>
                    <a:pt x="44450" y="2298700"/>
                  </a:moveTo>
                  <a:lnTo>
                    <a:pt x="31750" y="2298700"/>
                  </a:lnTo>
                  <a:lnTo>
                    <a:pt x="31750" y="2311400"/>
                  </a:lnTo>
                  <a:lnTo>
                    <a:pt x="44450" y="2311400"/>
                  </a:lnTo>
                  <a:lnTo>
                    <a:pt x="44450" y="2298700"/>
                  </a:lnTo>
                  <a:close/>
                </a:path>
                <a:path w="76200" h="2490470">
                  <a:moveTo>
                    <a:pt x="31750" y="2413762"/>
                  </a:moveTo>
                  <a:lnTo>
                    <a:pt x="0" y="2413762"/>
                  </a:lnTo>
                  <a:lnTo>
                    <a:pt x="38100" y="2489962"/>
                  </a:lnTo>
                  <a:lnTo>
                    <a:pt x="69850" y="2426462"/>
                  </a:lnTo>
                  <a:lnTo>
                    <a:pt x="31750" y="2426462"/>
                  </a:lnTo>
                  <a:lnTo>
                    <a:pt x="31750" y="2413762"/>
                  </a:lnTo>
                  <a:close/>
                </a:path>
                <a:path w="76200" h="2490470">
                  <a:moveTo>
                    <a:pt x="44450" y="2349500"/>
                  </a:moveTo>
                  <a:lnTo>
                    <a:pt x="31750" y="2349500"/>
                  </a:lnTo>
                  <a:lnTo>
                    <a:pt x="31750" y="2426462"/>
                  </a:lnTo>
                  <a:lnTo>
                    <a:pt x="44450" y="2426462"/>
                  </a:lnTo>
                  <a:lnTo>
                    <a:pt x="44450" y="2349500"/>
                  </a:lnTo>
                  <a:close/>
                </a:path>
                <a:path w="76200" h="2490470">
                  <a:moveTo>
                    <a:pt x="76200" y="2413762"/>
                  </a:moveTo>
                  <a:lnTo>
                    <a:pt x="44450" y="2413762"/>
                  </a:lnTo>
                  <a:lnTo>
                    <a:pt x="44450" y="2426462"/>
                  </a:lnTo>
                  <a:lnTo>
                    <a:pt x="69850" y="2426462"/>
                  </a:lnTo>
                  <a:lnTo>
                    <a:pt x="76200" y="2413762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3601211" y="1094232"/>
            <a:ext cx="4464050" cy="4919980"/>
            <a:chOff x="3601211" y="1094232"/>
            <a:chExt cx="4464050" cy="4919980"/>
          </a:xfrm>
        </p:grpSpPr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1211" y="2630424"/>
              <a:ext cx="1219200" cy="12192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9787" y="3137916"/>
              <a:ext cx="403860" cy="40386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13219" y="1094232"/>
              <a:ext cx="1219200" cy="12192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820412" y="1665731"/>
              <a:ext cx="2025014" cy="3777615"/>
            </a:xfrm>
            <a:custGeom>
              <a:avLst/>
              <a:gdLst/>
              <a:ahLst/>
              <a:cxnLst/>
              <a:rect l="l" t="t" r="r" b="b"/>
              <a:pathLst>
                <a:path w="2025015" h="3777615">
                  <a:moveTo>
                    <a:pt x="165100" y="1567434"/>
                  </a:moveTo>
                  <a:lnTo>
                    <a:pt x="76200" y="1567434"/>
                  </a:lnTo>
                  <a:lnTo>
                    <a:pt x="76200" y="1536192"/>
                  </a:lnTo>
                  <a:lnTo>
                    <a:pt x="76200" y="1535684"/>
                  </a:lnTo>
                  <a:lnTo>
                    <a:pt x="0" y="1573784"/>
                  </a:lnTo>
                  <a:lnTo>
                    <a:pt x="508" y="1574038"/>
                  </a:lnTo>
                  <a:lnTo>
                    <a:pt x="0" y="1574292"/>
                  </a:lnTo>
                  <a:lnTo>
                    <a:pt x="76200" y="1612392"/>
                  </a:lnTo>
                  <a:lnTo>
                    <a:pt x="76200" y="1611884"/>
                  </a:lnTo>
                  <a:lnTo>
                    <a:pt x="76200" y="1580642"/>
                  </a:lnTo>
                  <a:lnTo>
                    <a:pt x="165100" y="1580642"/>
                  </a:lnTo>
                  <a:lnTo>
                    <a:pt x="165100" y="1580134"/>
                  </a:lnTo>
                  <a:lnTo>
                    <a:pt x="165100" y="1567942"/>
                  </a:lnTo>
                  <a:lnTo>
                    <a:pt x="165100" y="1567434"/>
                  </a:lnTo>
                  <a:close/>
                </a:path>
                <a:path w="2025015" h="3777615">
                  <a:moveTo>
                    <a:pt x="215900" y="1567434"/>
                  </a:moveTo>
                  <a:lnTo>
                    <a:pt x="203200" y="1567434"/>
                  </a:lnTo>
                  <a:lnTo>
                    <a:pt x="203200" y="1567942"/>
                  </a:lnTo>
                  <a:lnTo>
                    <a:pt x="203200" y="1580134"/>
                  </a:lnTo>
                  <a:lnTo>
                    <a:pt x="203200" y="1580642"/>
                  </a:lnTo>
                  <a:lnTo>
                    <a:pt x="215900" y="1580642"/>
                  </a:lnTo>
                  <a:lnTo>
                    <a:pt x="215900" y="1580134"/>
                  </a:lnTo>
                  <a:lnTo>
                    <a:pt x="215900" y="1567942"/>
                  </a:lnTo>
                  <a:lnTo>
                    <a:pt x="215900" y="1567434"/>
                  </a:lnTo>
                  <a:close/>
                </a:path>
                <a:path w="2025015" h="3777615">
                  <a:moveTo>
                    <a:pt x="355600" y="1567434"/>
                  </a:moveTo>
                  <a:lnTo>
                    <a:pt x="254000" y="1567434"/>
                  </a:lnTo>
                  <a:lnTo>
                    <a:pt x="254000" y="1567942"/>
                  </a:lnTo>
                  <a:lnTo>
                    <a:pt x="254000" y="1580134"/>
                  </a:lnTo>
                  <a:lnTo>
                    <a:pt x="254000" y="1580642"/>
                  </a:lnTo>
                  <a:lnTo>
                    <a:pt x="355600" y="1580642"/>
                  </a:lnTo>
                  <a:lnTo>
                    <a:pt x="355600" y="1580134"/>
                  </a:lnTo>
                  <a:lnTo>
                    <a:pt x="355600" y="1567942"/>
                  </a:lnTo>
                  <a:lnTo>
                    <a:pt x="355600" y="1567434"/>
                  </a:lnTo>
                  <a:close/>
                </a:path>
                <a:path w="2025015" h="3777615">
                  <a:moveTo>
                    <a:pt x="406400" y="1567434"/>
                  </a:moveTo>
                  <a:lnTo>
                    <a:pt x="393700" y="1567434"/>
                  </a:lnTo>
                  <a:lnTo>
                    <a:pt x="393700" y="1567942"/>
                  </a:lnTo>
                  <a:lnTo>
                    <a:pt x="393700" y="1580134"/>
                  </a:lnTo>
                  <a:lnTo>
                    <a:pt x="393700" y="1580642"/>
                  </a:lnTo>
                  <a:lnTo>
                    <a:pt x="406400" y="1580642"/>
                  </a:lnTo>
                  <a:lnTo>
                    <a:pt x="406400" y="1580134"/>
                  </a:lnTo>
                  <a:lnTo>
                    <a:pt x="406400" y="1567942"/>
                  </a:lnTo>
                  <a:lnTo>
                    <a:pt x="406400" y="1567434"/>
                  </a:lnTo>
                  <a:close/>
                </a:path>
                <a:path w="2025015" h="3777615">
                  <a:moveTo>
                    <a:pt x="546100" y="1567434"/>
                  </a:moveTo>
                  <a:lnTo>
                    <a:pt x="444500" y="1567434"/>
                  </a:lnTo>
                  <a:lnTo>
                    <a:pt x="444500" y="1567942"/>
                  </a:lnTo>
                  <a:lnTo>
                    <a:pt x="444500" y="1580134"/>
                  </a:lnTo>
                  <a:lnTo>
                    <a:pt x="444500" y="1580642"/>
                  </a:lnTo>
                  <a:lnTo>
                    <a:pt x="546100" y="1580642"/>
                  </a:lnTo>
                  <a:lnTo>
                    <a:pt x="546100" y="1580134"/>
                  </a:lnTo>
                  <a:lnTo>
                    <a:pt x="546100" y="1567942"/>
                  </a:lnTo>
                  <a:lnTo>
                    <a:pt x="546100" y="1567434"/>
                  </a:lnTo>
                  <a:close/>
                </a:path>
                <a:path w="2025015" h="3777615">
                  <a:moveTo>
                    <a:pt x="596900" y="1567434"/>
                  </a:moveTo>
                  <a:lnTo>
                    <a:pt x="584200" y="1567434"/>
                  </a:lnTo>
                  <a:lnTo>
                    <a:pt x="584200" y="1567942"/>
                  </a:lnTo>
                  <a:lnTo>
                    <a:pt x="584200" y="1580134"/>
                  </a:lnTo>
                  <a:lnTo>
                    <a:pt x="584200" y="1580642"/>
                  </a:lnTo>
                  <a:lnTo>
                    <a:pt x="596900" y="1580642"/>
                  </a:lnTo>
                  <a:lnTo>
                    <a:pt x="596900" y="1580134"/>
                  </a:lnTo>
                  <a:lnTo>
                    <a:pt x="596900" y="1567942"/>
                  </a:lnTo>
                  <a:lnTo>
                    <a:pt x="596900" y="1567434"/>
                  </a:lnTo>
                  <a:close/>
                </a:path>
                <a:path w="2025015" h="3777615">
                  <a:moveTo>
                    <a:pt x="736600" y="1567434"/>
                  </a:moveTo>
                  <a:lnTo>
                    <a:pt x="635000" y="1567434"/>
                  </a:lnTo>
                  <a:lnTo>
                    <a:pt x="635000" y="1567942"/>
                  </a:lnTo>
                  <a:lnTo>
                    <a:pt x="635000" y="1580134"/>
                  </a:lnTo>
                  <a:lnTo>
                    <a:pt x="635000" y="1580642"/>
                  </a:lnTo>
                  <a:lnTo>
                    <a:pt x="736600" y="1580642"/>
                  </a:lnTo>
                  <a:lnTo>
                    <a:pt x="736600" y="1580134"/>
                  </a:lnTo>
                  <a:lnTo>
                    <a:pt x="736600" y="1567942"/>
                  </a:lnTo>
                  <a:lnTo>
                    <a:pt x="736600" y="1567434"/>
                  </a:lnTo>
                  <a:close/>
                </a:path>
                <a:path w="2025015" h="3777615">
                  <a:moveTo>
                    <a:pt x="787400" y="1567434"/>
                  </a:moveTo>
                  <a:lnTo>
                    <a:pt x="774700" y="1567434"/>
                  </a:lnTo>
                  <a:lnTo>
                    <a:pt x="774700" y="1567942"/>
                  </a:lnTo>
                  <a:lnTo>
                    <a:pt x="774700" y="1580134"/>
                  </a:lnTo>
                  <a:lnTo>
                    <a:pt x="774700" y="1580642"/>
                  </a:lnTo>
                  <a:lnTo>
                    <a:pt x="787400" y="1580642"/>
                  </a:lnTo>
                  <a:lnTo>
                    <a:pt x="787400" y="1580134"/>
                  </a:lnTo>
                  <a:lnTo>
                    <a:pt x="787400" y="1567942"/>
                  </a:lnTo>
                  <a:lnTo>
                    <a:pt x="787400" y="1567434"/>
                  </a:lnTo>
                  <a:close/>
                </a:path>
                <a:path w="2025015" h="3777615">
                  <a:moveTo>
                    <a:pt x="927100" y="1567434"/>
                  </a:moveTo>
                  <a:lnTo>
                    <a:pt x="825500" y="1567434"/>
                  </a:lnTo>
                  <a:lnTo>
                    <a:pt x="825500" y="1567942"/>
                  </a:lnTo>
                  <a:lnTo>
                    <a:pt x="825500" y="1580134"/>
                  </a:lnTo>
                  <a:lnTo>
                    <a:pt x="825500" y="1580642"/>
                  </a:lnTo>
                  <a:lnTo>
                    <a:pt x="927100" y="1580642"/>
                  </a:lnTo>
                  <a:lnTo>
                    <a:pt x="927100" y="1580134"/>
                  </a:lnTo>
                  <a:lnTo>
                    <a:pt x="927100" y="1567942"/>
                  </a:lnTo>
                  <a:lnTo>
                    <a:pt x="927100" y="1567434"/>
                  </a:lnTo>
                  <a:close/>
                </a:path>
                <a:path w="2025015" h="3777615">
                  <a:moveTo>
                    <a:pt x="946658" y="3694684"/>
                  </a:moveTo>
                  <a:lnTo>
                    <a:pt x="933958" y="3694684"/>
                  </a:lnTo>
                  <a:lnTo>
                    <a:pt x="933958" y="3707384"/>
                  </a:lnTo>
                  <a:lnTo>
                    <a:pt x="946658" y="3707384"/>
                  </a:lnTo>
                  <a:lnTo>
                    <a:pt x="946658" y="3694684"/>
                  </a:lnTo>
                  <a:close/>
                </a:path>
                <a:path w="2025015" h="3777615">
                  <a:moveTo>
                    <a:pt x="946658" y="3554996"/>
                  </a:moveTo>
                  <a:lnTo>
                    <a:pt x="933958" y="3554996"/>
                  </a:lnTo>
                  <a:lnTo>
                    <a:pt x="933958" y="3656584"/>
                  </a:lnTo>
                  <a:lnTo>
                    <a:pt x="946658" y="3656584"/>
                  </a:lnTo>
                  <a:lnTo>
                    <a:pt x="946658" y="3554996"/>
                  </a:lnTo>
                  <a:close/>
                </a:path>
                <a:path w="2025015" h="3777615">
                  <a:moveTo>
                    <a:pt x="946658" y="3504184"/>
                  </a:moveTo>
                  <a:lnTo>
                    <a:pt x="933958" y="3504184"/>
                  </a:lnTo>
                  <a:lnTo>
                    <a:pt x="933958" y="3516884"/>
                  </a:lnTo>
                  <a:lnTo>
                    <a:pt x="946658" y="3516884"/>
                  </a:lnTo>
                  <a:lnTo>
                    <a:pt x="946658" y="3504184"/>
                  </a:lnTo>
                  <a:close/>
                </a:path>
                <a:path w="2025015" h="3777615">
                  <a:moveTo>
                    <a:pt x="946658" y="3364484"/>
                  </a:moveTo>
                  <a:lnTo>
                    <a:pt x="933958" y="3364484"/>
                  </a:lnTo>
                  <a:lnTo>
                    <a:pt x="933958" y="3466084"/>
                  </a:lnTo>
                  <a:lnTo>
                    <a:pt x="946658" y="3466084"/>
                  </a:lnTo>
                  <a:lnTo>
                    <a:pt x="946658" y="3364484"/>
                  </a:lnTo>
                  <a:close/>
                </a:path>
                <a:path w="2025015" h="3777615">
                  <a:moveTo>
                    <a:pt x="946658" y="3313684"/>
                  </a:moveTo>
                  <a:lnTo>
                    <a:pt x="933958" y="3313684"/>
                  </a:lnTo>
                  <a:lnTo>
                    <a:pt x="933958" y="3326384"/>
                  </a:lnTo>
                  <a:lnTo>
                    <a:pt x="946658" y="3326384"/>
                  </a:lnTo>
                  <a:lnTo>
                    <a:pt x="946658" y="3313684"/>
                  </a:lnTo>
                  <a:close/>
                </a:path>
                <a:path w="2025015" h="3777615">
                  <a:moveTo>
                    <a:pt x="946658" y="3173984"/>
                  </a:moveTo>
                  <a:lnTo>
                    <a:pt x="933958" y="3173984"/>
                  </a:lnTo>
                  <a:lnTo>
                    <a:pt x="933958" y="3275584"/>
                  </a:lnTo>
                  <a:lnTo>
                    <a:pt x="946658" y="3275584"/>
                  </a:lnTo>
                  <a:lnTo>
                    <a:pt x="946658" y="3173984"/>
                  </a:lnTo>
                  <a:close/>
                </a:path>
                <a:path w="2025015" h="3777615">
                  <a:moveTo>
                    <a:pt x="946658" y="3123184"/>
                  </a:moveTo>
                  <a:lnTo>
                    <a:pt x="933958" y="3123184"/>
                  </a:lnTo>
                  <a:lnTo>
                    <a:pt x="933958" y="3135884"/>
                  </a:lnTo>
                  <a:lnTo>
                    <a:pt x="946658" y="3135884"/>
                  </a:lnTo>
                  <a:lnTo>
                    <a:pt x="946658" y="3123184"/>
                  </a:lnTo>
                  <a:close/>
                </a:path>
                <a:path w="2025015" h="3777615">
                  <a:moveTo>
                    <a:pt x="946658" y="2983484"/>
                  </a:moveTo>
                  <a:lnTo>
                    <a:pt x="933958" y="2983484"/>
                  </a:lnTo>
                  <a:lnTo>
                    <a:pt x="933958" y="3085084"/>
                  </a:lnTo>
                  <a:lnTo>
                    <a:pt x="946658" y="3085084"/>
                  </a:lnTo>
                  <a:lnTo>
                    <a:pt x="946658" y="2983484"/>
                  </a:lnTo>
                  <a:close/>
                </a:path>
                <a:path w="2025015" h="3777615">
                  <a:moveTo>
                    <a:pt x="946658" y="2932684"/>
                  </a:moveTo>
                  <a:lnTo>
                    <a:pt x="933958" y="2932684"/>
                  </a:lnTo>
                  <a:lnTo>
                    <a:pt x="933958" y="2945384"/>
                  </a:lnTo>
                  <a:lnTo>
                    <a:pt x="946658" y="2945384"/>
                  </a:lnTo>
                  <a:lnTo>
                    <a:pt x="946658" y="2932684"/>
                  </a:lnTo>
                  <a:close/>
                </a:path>
                <a:path w="2025015" h="3777615">
                  <a:moveTo>
                    <a:pt x="946658" y="2792984"/>
                  </a:moveTo>
                  <a:lnTo>
                    <a:pt x="933958" y="2792984"/>
                  </a:lnTo>
                  <a:lnTo>
                    <a:pt x="933958" y="2894584"/>
                  </a:lnTo>
                  <a:lnTo>
                    <a:pt x="946658" y="2894584"/>
                  </a:lnTo>
                  <a:lnTo>
                    <a:pt x="946658" y="2792984"/>
                  </a:lnTo>
                  <a:close/>
                </a:path>
                <a:path w="2025015" h="3777615">
                  <a:moveTo>
                    <a:pt x="946658" y="2742184"/>
                  </a:moveTo>
                  <a:lnTo>
                    <a:pt x="933958" y="2742184"/>
                  </a:lnTo>
                  <a:lnTo>
                    <a:pt x="933958" y="2754884"/>
                  </a:lnTo>
                  <a:lnTo>
                    <a:pt x="946658" y="2754884"/>
                  </a:lnTo>
                  <a:lnTo>
                    <a:pt x="946658" y="2742184"/>
                  </a:lnTo>
                  <a:close/>
                </a:path>
                <a:path w="2025015" h="3777615">
                  <a:moveTo>
                    <a:pt x="946658" y="2602484"/>
                  </a:moveTo>
                  <a:lnTo>
                    <a:pt x="933958" y="2602484"/>
                  </a:lnTo>
                  <a:lnTo>
                    <a:pt x="933958" y="2704084"/>
                  </a:lnTo>
                  <a:lnTo>
                    <a:pt x="946658" y="2704084"/>
                  </a:lnTo>
                  <a:lnTo>
                    <a:pt x="946658" y="2602484"/>
                  </a:lnTo>
                  <a:close/>
                </a:path>
                <a:path w="2025015" h="3777615">
                  <a:moveTo>
                    <a:pt x="946658" y="2551684"/>
                  </a:moveTo>
                  <a:lnTo>
                    <a:pt x="933958" y="2551684"/>
                  </a:lnTo>
                  <a:lnTo>
                    <a:pt x="933958" y="2564384"/>
                  </a:lnTo>
                  <a:lnTo>
                    <a:pt x="946658" y="2564384"/>
                  </a:lnTo>
                  <a:lnTo>
                    <a:pt x="946658" y="2551684"/>
                  </a:lnTo>
                  <a:close/>
                </a:path>
                <a:path w="2025015" h="3777615">
                  <a:moveTo>
                    <a:pt x="946658" y="2411984"/>
                  </a:moveTo>
                  <a:lnTo>
                    <a:pt x="933958" y="2411984"/>
                  </a:lnTo>
                  <a:lnTo>
                    <a:pt x="933958" y="2513584"/>
                  </a:lnTo>
                  <a:lnTo>
                    <a:pt x="946658" y="2513584"/>
                  </a:lnTo>
                  <a:lnTo>
                    <a:pt x="946658" y="2411984"/>
                  </a:lnTo>
                  <a:close/>
                </a:path>
                <a:path w="2025015" h="3777615">
                  <a:moveTo>
                    <a:pt x="946658" y="2361184"/>
                  </a:moveTo>
                  <a:lnTo>
                    <a:pt x="933958" y="2361184"/>
                  </a:lnTo>
                  <a:lnTo>
                    <a:pt x="933958" y="2373884"/>
                  </a:lnTo>
                  <a:lnTo>
                    <a:pt x="946658" y="2373884"/>
                  </a:lnTo>
                  <a:lnTo>
                    <a:pt x="946658" y="2361184"/>
                  </a:lnTo>
                  <a:close/>
                </a:path>
                <a:path w="2025015" h="3777615">
                  <a:moveTo>
                    <a:pt x="946658" y="2221484"/>
                  </a:moveTo>
                  <a:lnTo>
                    <a:pt x="933958" y="2221484"/>
                  </a:lnTo>
                  <a:lnTo>
                    <a:pt x="933958" y="2323084"/>
                  </a:lnTo>
                  <a:lnTo>
                    <a:pt x="946658" y="2323084"/>
                  </a:lnTo>
                  <a:lnTo>
                    <a:pt x="946658" y="2221484"/>
                  </a:lnTo>
                  <a:close/>
                </a:path>
                <a:path w="2025015" h="3777615">
                  <a:moveTo>
                    <a:pt x="946658" y="2170684"/>
                  </a:moveTo>
                  <a:lnTo>
                    <a:pt x="933958" y="2170684"/>
                  </a:lnTo>
                  <a:lnTo>
                    <a:pt x="933958" y="2183384"/>
                  </a:lnTo>
                  <a:lnTo>
                    <a:pt x="946658" y="2183384"/>
                  </a:lnTo>
                  <a:lnTo>
                    <a:pt x="946658" y="2170684"/>
                  </a:lnTo>
                  <a:close/>
                </a:path>
                <a:path w="2025015" h="3777615">
                  <a:moveTo>
                    <a:pt x="946658" y="2030984"/>
                  </a:moveTo>
                  <a:lnTo>
                    <a:pt x="933958" y="2030984"/>
                  </a:lnTo>
                  <a:lnTo>
                    <a:pt x="933958" y="2132584"/>
                  </a:lnTo>
                  <a:lnTo>
                    <a:pt x="946658" y="2132584"/>
                  </a:lnTo>
                  <a:lnTo>
                    <a:pt x="946658" y="2030984"/>
                  </a:lnTo>
                  <a:close/>
                </a:path>
                <a:path w="2025015" h="3777615">
                  <a:moveTo>
                    <a:pt x="946658" y="1980184"/>
                  </a:moveTo>
                  <a:lnTo>
                    <a:pt x="933958" y="1980184"/>
                  </a:lnTo>
                  <a:lnTo>
                    <a:pt x="933958" y="1992884"/>
                  </a:lnTo>
                  <a:lnTo>
                    <a:pt x="946658" y="1992884"/>
                  </a:lnTo>
                  <a:lnTo>
                    <a:pt x="946658" y="1980184"/>
                  </a:lnTo>
                  <a:close/>
                </a:path>
                <a:path w="2025015" h="3777615">
                  <a:moveTo>
                    <a:pt x="946658" y="1840484"/>
                  </a:moveTo>
                  <a:lnTo>
                    <a:pt x="933958" y="1840484"/>
                  </a:lnTo>
                  <a:lnTo>
                    <a:pt x="933958" y="1942084"/>
                  </a:lnTo>
                  <a:lnTo>
                    <a:pt x="946658" y="1942084"/>
                  </a:lnTo>
                  <a:lnTo>
                    <a:pt x="946658" y="1840484"/>
                  </a:lnTo>
                  <a:close/>
                </a:path>
                <a:path w="2025015" h="3777615">
                  <a:moveTo>
                    <a:pt x="946658" y="1789684"/>
                  </a:moveTo>
                  <a:lnTo>
                    <a:pt x="933958" y="1789684"/>
                  </a:lnTo>
                  <a:lnTo>
                    <a:pt x="933958" y="1802384"/>
                  </a:lnTo>
                  <a:lnTo>
                    <a:pt x="946658" y="1802384"/>
                  </a:lnTo>
                  <a:lnTo>
                    <a:pt x="946658" y="1789684"/>
                  </a:lnTo>
                  <a:close/>
                </a:path>
                <a:path w="2025015" h="3777615">
                  <a:moveTo>
                    <a:pt x="946658" y="1649984"/>
                  </a:moveTo>
                  <a:lnTo>
                    <a:pt x="933958" y="1649984"/>
                  </a:lnTo>
                  <a:lnTo>
                    <a:pt x="933958" y="1751584"/>
                  </a:lnTo>
                  <a:lnTo>
                    <a:pt x="946658" y="1751584"/>
                  </a:lnTo>
                  <a:lnTo>
                    <a:pt x="946658" y="1649984"/>
                  </a:lnTo>
                  <a:close/>
                </a:path>
                <a:path w="2025015" h="3777615">
                  <a:moveTo>
                    <a:pt x="946658" y="1599184"/>
                  </a:moveTo>
                  <a:lnTo>
                    <a:pt x="933958" y="1599184"/>
                  </a:lnTo>
                  <a:lnTo>
                    <a:pt x="933958" y="1611884"/>
                  </a:lnTo>
                  <a:lnTo>
                    <a:pt x="946658" y="1611884"/>
                  </a:lnTo>
                  <a:lnTo>
                    <a:pt x="946658" y="1599184"/>
                  </a:lnTo>
                  <a:close/>
                </a:path>
                <a:path w="2025015" h="3777615">
                  <a:moveTo>
                    <a:pt x="952246" y="1541780"/>
                  </a:moveTo>
                  <a:lnTo>
                    <a:pt x="939546" y="1541780"/>
                  </a:lnTo>
                  <a:lnTo>
                    <a:pt x="939546" y="1554480"/>
                  </a:lnTo>
                  <a:lnTo>
                    <a:pt x="952246" y="1554480"/>
                  </a:lnTo>
                  <a:lnTo>
                    <a:pt x="952246" y="1541780"/>
                  </a:lnTo>
                  <a:close/>
                </a:path>
                <a:path w="2025015" h="3777615">
                  <a:moveTo>
                    <a:pt x="952246" y="1402080"/>
                  </a:moveTo>
                  <a:lnTo>
                    <a:pt x="939546" y="1402080"/>
                  </a:lnTo>
                  <a:lnTo>
                    <a:pt x="939546" y="1503680"/>
                  </a:lnTo>
                  <a:lnTo>
                    <a:pt x="952246" y="1503680"/>
                  </a:lnTo>
                  <a:lnTo>
                    <a:pt x="952246" y="1402080"/>
                  </a:lnTo>
                  <a:close/>
                </a:path>
                <a:path w="2025015" h="3777615">
                  <a:moveTo>
                    <a:pt x="952246" y="1351280"/>
                  </a:moveTo>
                  <a:lnTo>
                    <a:pt x="939546" y="1351280"/>
                  </a:lnTo>
                  <a:lnTo>
                    <a:pt x="939546" y="1363980"/>
                  </a:lnTo>
                  <a:lnTo>
                    <a:pt x="952246" y="1363980"/>
                  </a:lnTo>
                  <a:lnTo>
                    <a:pt x="952246" y="1351280"/>
                  </a:lnTo>
                  <a:close/>
                </a:path>
                <a:path w="2025015" h="3777615">
                  <a:moveTo>
                    <a:pt x="952246" y="1211580"/>
                  </a:moveTo>
                  <a:lnTo>
                    <a:pt x="939546" y="1211580"/>
                  </a:lnTo>
                  <a:lnTo>
                    <a:pt x="939546" y="1313180"/>
                  </a:lnTo>
                  <a:lnTo>
                    <a:pt x="952246" y="1313180"/>
                  </a:lnTo>
                  <a:lnTo>
                    <a:pt x="952246" y="1211580"/>
                  </a:lnTo>
                  <a:close/>
                </a:path>
                <a:path w="2025015" h="3777615">
                  <a:moveTo>
                    <a:pt x="952246" y="1160780"/>
                  </a:moveTo>
                  <a:lnTo>
                    <a:pt x="939546" y="1160780"/>
                  </a:lnTo>
                  <a:lnTo>
                    <a:pt x="939546" y="1173480"/>
                  </a:lnTo>
                  <a:lnTo>
                    <a:pt x="952246" y="1173480"/>
                  </a:lnTo>
                  <a:lnTo>
                    <a:pt x="952246" y="1160780"/>
                  </a:lnTo>
                  <a:close/>
                </a:path>
                <a:path w="2025015" h="3777615">
                  <a:moveTo>
                    <a:pt x="952246" y="1021080"/>
                  </a:moveTo>
                  <a:lnTo>
                    <a:pt x="939546" y="1021080"/>
                  </a:lnTo>
                  <a:lnTo>
                    <a:pt x="939546" y="1122680"/>
                  </a:lnTo>
                  <a:lnTo>
                    <a:pt x="952246" y="1122680"/>
                  </a:lnTo>
                  <a:lnTo>
                    <a:pt x="952246" y="1021080"/>
                  </a:lnTo>
                  <a:close/>
                </a:path>
                <a:path w="2025015" h="3777615">
                  <a:moveTo>
                    <a:pt x="952246" y="970280"/>
                  </a:moveTo>
                  <a:lnTo>
                    <a:pt x="939546" y="970280"/>
                  </a:lnTo>
                  <a:lnTo>
                    <a:pt x="939546" y="982980"/>
                  </a:lnTo>
                  <a:lnTo>
                    <a:pt x="952246" y="982980"/>
                  </a:lnTo>
                  <a:lnTo>
                    <a:pt x="952246" y="970280"/>
                  </a:lnTo>
                  <a:close/>
                </a:path>
                <a:path w="2025015" h="3777615">
                  <a:moveTo>
                    <a:pt x="952246" y="830580"/>
                  </a:moveTo>
                  <a:lnTo>
                    <a:pt x="939546" y="830580"/>
                  </a:lnTo>
                  <a:lnTo>
                    <a:pt x="939546" y="932180"/>
                  </a:lnTo>
                  <a:lnTo>
                    <a:pt x="952246" y="932180"/>
                  </a:lnTo>
                  <a:lnTo>
                    <a:pt x="952246" y="830580"/>
                  </a:lnTo>
                  <a:close/>
                </a:path>
                <a:path w="2025015" h="3777615">
                  <a:moveTo>
                    <a:pt x="952246" y="779780"/>
                  </a:moveTo>
                  <a:lnTo>
                    <a:pt x="939546" y="779780"/>
                  </a:lnTo>
                  <a:lnTo>
                    <a:pt x="939546" y="792480"/>
                  </a:lnTo>
                  <a:lnTo>
                    <a:pt x="952246" y="792480"/>
                  </a:lnTo>
                  <a:lnTo>
                    <a:pt x="952246" y="779780"/>
                  </a:lnTo>
                  <a:close/>
                </a:path>
                <a:path w="2025015" h="3777615">
                  <a:moveTo>
                    <a:pt x="952246" y="640080"/>
                  </a:moveTo>
                  <a:lnTo>
                    <a:pt x="939546" y="640080"/>
                  </a:lnTo>
                  <a:lnTo>
                    <a:pt x="939546" y="741680"/>
                  </a:lnTo>
                  <a:lnTo>
                    <a:pt x="952246" y="741680"/>
                  </a:lnTo>
                  <a:lnTo>
                    <a:pt x="952246" y="640080"/>
                  </a:lnTo>
                  <a:close/>
                </a:path>
                <a:path w="2025015" h="3777615">
                  <a:moveTo>
                    <a:pt x="952246" y="589280"/>
                  </a:moveTo>
                  <a:lnTo>
                    <a:pt x="939546" y="589280"/>
                  </a:lnTo>
                  <a:lnTo>
                    <a:pt x="939546" y="601980"/>
                  </a:lnTo>
                  <a:lnTo>
                    <a:pt x="952246" y="601980"/>
                  </a:lnTo>
                  <a:lnTo>
                    <a:pt x="952246" y="589280"/>
                  </a:lnTo>
                  <a:close/>
                </a:path>
                <a:path w="2025015" h="3777615">
                  <a:moveTo>
                    <a:pt x="952246" y="449580"/>
                  </a:moveTo>
                  <a:lnTo>
                    <a:pt x="939546" y="449580"/>
                  </a:lnTo>
                  <a:lnTo>
                    <a:pt x="939546" y="551180"/>
                  </a:lnTo>
                  <a:lnTo>
                    <a:pt x="952246" y="551180"/>
                  </a:lnTo>
                  <a:lnTo>
                    <a:pt x="952246" y="449580"/>
                  </a:lnTo>
                  <a:close/>
                </a:path>
                <a:path w="2025015" h="3777615">
                  <a:moveTo>
                    <a:pt x="952246" y="398780"/>
                  </a:moveTo>
                  <a:lnTo>
                    <a:pt x="939546" y="398780"/>
                  </a:lnTo>
                  <a:lnTo>
                    <a:pt x="939546" y="411480"/>
                  </a:lnTo>
                  <a:lnTo>
                    <a:pt x="952246" y="411480"/>
                  </a:lnTo>
                  <a:lnTo>
                    <a:pt x="952246" y="398780"/>
                  </a:lnTo>
                  <a:close/>
                </a:path>
                <a:path w="2025015" h="3777615">
                  <a:moveTo>
                    <a:pt x="952246" y="259080"/>
                  </a:moveTo>
                  <a:lnTo>
                    <a:pt x="939546" y="259080"/>
                  </a:lnTo>
                  <a:lnTo>
                    <a:pt x="939546" y="360680"/>
                  </a:lnTo>
                  <a:lnTo>
                    <a:pt x="952246" y="360680"/>
                  </a:lnTo>
                  <a:lnTo>
                    <a:pt x="952246" y="259080"/>
                  </a:lnTo>
                  <a:close/>
                </a:path>
                <a:path w="2025015" h="3777615">
                  <a:moveTo>
                    <a:pt x="952246" y="208280"/>
                  </a:moveTo>
                  <a:lnTo>
                    <a:pt x="939546" y="208280"/>
                  </a:lnTo>
                  <a:lnTo>
                    <a:pt x="939546" y="220980"/>
                  </a:lnTo>
                  <a:lnTo>
                    <a:pt x="952246" y="220980"/>
                  </a:lnTo>
                  <a:lnTo>
                    <a:pt x="952246" y="208280"/>
                  </a:lnTo>
                  <a:close/>
                </a:path>
                <a:path w="2025015" h="3777615">
                  <a:moveTo>
                    <a:pt x="952246" y="68580"/>
                  </a:moveTo>
                  <a:lnTo>
                    <a:pt x="939546" y="68580"/>
                  </a:lnTo>
                  <a:lnTo>
                    <a:pt x="939546" y="170180"/>
                  </a:lnTo>
                  <a:lnTo>
                    <a:pt x="952246" y="170180"/>
                  </a:lnTo>
                  <a:lnTo>
                    <a:pt x="952246" y="68580"/>
                  </a:lnTo>
                  <a:close/>
                </a:path>
                <a:path w="2025015" h="3777615">
                  <a:moveTo>
                    <a:pt x="966216" y="31750"/>
                  </a:moveTo>
                  <a:lnTo>
                    <a:pt x="953516" y="31750"/>
                  </a:lnTo>
                  <a:lnTo>
                    <a:pt x="953516" y="44450"/>
                  </a:lnTo>
                  <a:lnTo>
                    <a:pt x="966216" y="44450"/>
                  </a:lnTo>
                  <a:lnTo>
                    <a:pt x="966216" y="31750"/>
                  </a:lnTo>
                  <a:close/>
                </a:path>
                <a:path w="2025015" h="3777615">
                  <a:moveTo>
                    <a:pt x="1048004" y="3733038"/>
                  </a:moveTo>
                  <a:lnTo>
                    <a:pt x="946404" y="3733038"/>
                  </a:lnTo>
                  <a:lnTo>
                    <a:pt x="946404" y="3745738"/>
                  </a:lnTo>
                  <a:lnTo>
                    <a:pt x="1048004" y="3745738"/>
                  </a:lnTo>
                  <a:lnTo>
                    <a:pt x="1048004" y="3733038"/>
                  </a:lnTo>
                  <a:close/>
                </a:path>
                <a:path w="2025015" h="3777615">
                  <a:moveTo>
                    <a:pt x="1098804" y="3733038"/>
                  </a:moveTo>
                  <a:lnTo>
                    <a:pt x="1086104" y="3733038"/>
                  </a:lnTo>
                  <a:lnTo>
                    <a:pt x="1086104" y="3745738"/>
                  </a:lnTo>
                  <a:lnTo>
                    <a:pt x="1098804" y="3745738"/>
                  </a:lnTo>
                  <a:lnTo>
                    <a:pt x="1098804" y="3733038"/>
                  </a:lnTo>
                  <a:close/>
                </a:path>
                <a:path w="2025015" h="3777615">
                  <a:moveTo>
                    <a:pt x="1105916" y="31750"/>
                  </a:moveTo>
                  <a:lnTo>
                    <a:pt x="1004316" y="31750"/>
                  </a:lnTo>
                  <a:lnTo>
                    <a:pt x="1004316" y="44450"/>
                  </a:lnTo>
                  <a:lnTo>
                    <a:pt x="1105916" y="44450"/>
                  </a:lnTo>
                  <a:lnTo>
                    <a:pt x="1105916" y="31750"/>
                  </a:lnTo>
                  <a:close/>
                </a:path>
                <a:path w="2025015" h="3777615">
                  <a:moveTo>
                    <a:pt x="1156716" y="31750"/>
                  </a:moveTo>
                  <a:lnTo>
                    <a:pt x="1144016" y="31750"/>
                  </a:lnTo>
                  <a:lnTo>
                    <a:pt x="1144016" y="44450"/>
                  </a:lnTo>
                  <a:lnTo>
                    <a:pt x="1156716" y="44450"/>
                  </a:lnTo>
                  <a:lnTo>
                    <a:pt x="1156716" y="31750"/>
                  </a:lnTo>
                  <a:close/>
                </a:path>
                <a:path w="2025015" h="3777615">
                  <a:moveTo>
                    <a:pt x="1238504" y="3733038"/>
                  </a:moveTo>
                  <a:lnTo>
                    <a:pt x="1136904" y="3733038"/>
                  </a:lnTo>
                  <a:lnTo>
                    <a:pt x="1136904" y="3745738"/>
                  </a:lnTo>
                  <a:lnTo>
                    <a:pt x="1238504" y="3745738"/>
                  </a:lnTo>
                  <a:lnTo>
                    <a:pt x="1238504" y="3733038"/>
                  </a:lnTo>
                  <a:close/>
                </a:path>
                <a:path w="2025015" h="3777615">
                  <a:moveTo>
                    <a:pt x="1289304" y="3733038"/>
                  </a:moveTo>
                  <a:lnTo>
                    <a:pt x="1276604" y="3733038"/>
                  </a:lnTo>
                  <a:lnTo>
                    <a:pt x="1276604" y="3745738"/>
                  </a:lnTo>
                  <a:lnTo>
                    <a:pt x="1289304" y="3745738"/>
                  </a:lnTo>
                  <a:lnTo>
                    <a:pt x="1289304" y="3733038"/>
                  </a:lnTo>
                  <a:close/>
                </a:path>
                <a:path w="2025015" h="3777615">
                  <a:moveTo>
                    <a:pt x="1296416" y="31750"/>
                  </a:moveTo>
                  <a:lnTo>
                    <a:pt x="1194816" y="31750"/>
                  </a:lnTo>
                  <a:lnTo>
                    <a:pt x="1194816" y="44450"/>
                  </a:lnTo>
                  <a:lnTo>
                    <a:pt x="1296416" y="44450"/>
                  </a:lnTo>
                  <a:lnTo>
                    <a:pt x="1296416" y="31750"/>
                  </a:lnTo>
                  <a:close/>
                </a:path>
                <a:path w="2025015" h="3777615">
                  <a:moveTo>
                    <a:pt x="1347216" y="31750"/>
                  </a:moveTo>
                  <a:lnTo>
                    <a:pt x="1334516" y="31750"/>
                  </a:lnTo>
                  <a:lnTo>
                    <a:pt x="1334516" y="44450"/>
                  </a:lnTo>
                  <a:lnTo>
                    <a:pt x="1347216" y="44450"/>
                  </a:lnTo>
                  <a:lnTo>
                    <a:pt x="1347216" y="31750"/>
                  </a:lnTo>
                  <a:close/>
                </a:path>
                <a:path w="2025015" h="3777615">
                  <a:moveTo>
                    <a:pt x="1429004" y="3733038"/>
                  </a:moveTo>
                  <a:lnTo>
                    <a:pt x="1327404" y="3733038"/>
                  </a:lnTo>
                  <a:lnTo>
                    <a:pt x="1327404" y="3745738"/>
                  </a:lnTo>
                  <a:lnTo>
                    <a:pt x="1429004" y="3745738"/>
                  </a:lnTo>
                  <a:lnTo>
                    <a:pt x="1429004" y="3733038"/>
                  </a:lnTo>
                  <a:close/>
                </a:path>
                <a:path w="2025015" h="3777615">
                  <a:moveTo>
                    <a:pt x="1479804" y="3733038"/>
                  </a:moveTo>
                  <a:lnTo>
                    <a:pt x="1467104" y="3733038"/>
                  </a:lnTo>
                  <a:lnTo>
                    <a:pt x="1467104" y="3745738"/>
                  </a:lnTo>
                  <a:lnTo>
                    <a:pt x="1479804" y="3745738"/>
                  </a:lnTo>
                  <a:lnTo>
                    <a:pt x="1479804" y="3733038"/>
                  </a:lnTo>
                  <a:close/>
                </a:path>
                <a:path w="2025015" h="3777615">
                  <a:moveTo>
                    <a:pt x="1486916" y="31750"/>
                  </a:moveTo>
                  <a:lnTo>
                    <a:pt x="1385316" y="31750"/>
                  </a:lnTo>
                  <a:lnTo>
                    <a:pt x="1385316" y="44450"/>
                  </a:lnTo>
                  <a:lnTo>
                    <a:pt x="1486916" y="44450"/>
                  </a:lnTo>
                  <a:lnTo>
                    <a:pt x="1486916" y="31750"/>
                  </a:lnTo>
                  <a:close/>
                </a:path>
                <a:path w="2025015" h="3777615">
                  <a:moveTo>
                    <a:pt x="1537716" y="31750"/>
                  </a:moveTo>
                  <a:lnTo>
                    <a:pt x="1525016" y="31750"/>
                  </a:lnTo>
                  <a:lnTo>
                    <a:pt x="1525016" y="44450"/>
                  </a:lnTo>
                  <a:lnTo>
                    <a:pt x="1537716" y="44450"/>
                  </a:lnTo>
                  <a:lnTo>
                    <a:pt x="1537716" y="31750"/>
                  </a:lnTo>
                  <a:close/>
                </a:path>
                <a:path w="2025015" h="3777615">
                  <a:moveTo>
                    <a:pt x="1619504" y="3733038"/>
                  </a:moveTo>
                  <a:lnTo>
                    <a:pt x="1517904" y="3733038"/>
                  </a:lnTo>
                  <a:lnTo>
                    <a:pt x="1517904" y="3745738"/>
                  </a:lnTo>
                  <a:lnTo>
                    <a:pt x="1619504" y="3745738"/>
                  </a:lnTo>
                  <a:lnTo>
                    <a:pt x="1619504" y="3733038"/>
                  </a:lnTo>
                  <a:close/>
                </a:path>
                <a:path w="2025015" h="3777615">
                  <a:moveTo>
                    <a:pt x="1670304" y="3733038"/>
                  </a:moveTo>
                  <a:lnTo>
                    <a:pt x="1657604" y="3733038"/>
                  </a:lnTo>
                  <a:lnTo>
                    <a:pt x="1657604" y="3745738"/>
                  </a:lnTo>
                  <a:lnTo>
                    <a:pt x="1670304" y="3745738"/>
                  </a:lnTo>
                  <a:lnTo>
                    <a:pt x="1670304" y="3733038"/>
                  </a:lnTo>
                  <a:close/>
                </a:path>
                <a:path w="2025015" h="3777615">
                  <a:moveTo>
                    <a:pt x="1677416" y="31750"/>
                  </a:moveTo>
                  <a:lnTo>
                    <a:pt x="1575816" y="31750"/>
                  </a:lnTo>
                  <a:lnTo>
                    <a:pt x="1575816" y="44450"/>
                  </a:lnTo>
                  <a:lnTo>
                    <a:pt x="1677416" y="44450"/>
                  </a:lnTo>
                  <a:lnTo>
                    <a:pt x="1677416" y="31750"/>
                  </a:lnTo>
                  <a:close/>
                </a:path>
                <a:path w="2025015" h="3777615">
                  <a:moveTo>
                    <a:pt x="1728216" y="31750"/>
                  </a:moveTo>
                  <a:lnTo>
                    <a:pt x="1715516" y="31750"/>
                  </a:lnTo>
                  <a:lnTo>
                    <a:pt x="1715516" y="44450"/>
                  </a:lnTo>
                  <a:lnTo>
                    <a:pt x="1728216" y="44450"/>
                  </a:lnTo>
                  <a:lnTo>
                    <a:pt x="1728216" y="31750"/>
                  </a:lnTo>
                  <a:close/>
                </a:path>
                <a:path w="2025015" h="3777615">
                  <a:moveTo>
                    <a:pt x="1810004" y="3733038"/>
                  </a:moveTo>
                  <a:lnTo>
                    <a:pt x="1708404" y="3733038"/>
                  </a:lnTo>
                  <a:lnTo>
                    <a:pt x="1708404" y="3745738"/>
                  </a:lnTo>
                  <a:lnTo>
                    <a:pt x="1810004" y="3745738"/>
                  </a:lnTo>
                  <a:lnTo>
                    <a:pt x="1810004" y="3733038"/>
                  </a:lnTo>
                  <a:close/>
                </a:path>
                <a:path w="2025015" h="3777615">
                  <a:moveTo>
                    <a:pt x="1860804" y="3733038"/>
                  </a:moveTo>
                  <a:lnTo>
                    <a:pt x="1848104" y="3733038"/>
                  </a:lnTo>
                  <a:lnTo>
                    <a:pt x="1848104" y="3745738"/>
                  </a:lnTo>
                  <a:lnTo>
                    <a:pt x="1860804" y="3745738"/>
                  </a:lnTo>
                  <a:lnTo>
                    <a:pt x="1860804" y="3733038"/>
                  </a:lnTo>
                  <a:close/>
                </a:path>
                <a:path w="2025015" h="3777615">
                  <a:moveTo>
                    <a:pt x="1891792" y="38100"/>
                  </a:moveTo>
                  <a:lnTo>
                    <a:pt x="1879092" y="31750"/>
                  </a:lnTo>
                  <a:lnTo>
                    <a:pt x="1815592" y="0"/>
                  </a:lnTo>
                  <a:lnTo>
                    <a:pt x="1815592" y="31750"/>
                  </a:lnTo>
                  <a:lnTo>
                    <a:pt x="1766316" y="31750"/>
                  </a:lnTo>
                  <a:lnTo>
                    <a:pt x="1766316" y="44450"/>
                  </a:lnTo>
                  <a:lnTo>
                    <a:pt x="1815592" y="44450"/>
                  </a:lnTo>
                  <a:lnTo>
                    <a:pt x="1815592" y="76200"/>
                  </a:lnTo>
                  <a:lnTo>
                    <a:pt x="1879092" y="44450"/>
                  </a:lnTo>
                  <a:lnTo>
                    <a:pt x="1891792" y="38100"/>
                  </a:lnTo>
                  <a:close/>
                </a:path>
                <a:path w="2025015" h="3777615">
                  <a:moveTo>
                    <a:pt x="2025015" y="3739388"/>
                  </a:moveTo>
                  <a:lnTo>
                    <a:pt x="2012315" y="3733038"/>
                  </a:lnTo>
                  <a:lnTo>
                    <a:pt x="1948815" y="3701288"/>
                  </a:lnTo>
                  <a:lnTo>
                    <a:pt x="1948815" y="3733038"/>
                  </a:lnTo>
                  <a:lnTo>
                    <a:pt x="1898904" y="3733038"/>
                  </a:lnTo>
                  <a:lnTo>
                    <a:pt x="1898904" y="3745738"/>
                  </a:lnTo>
                  <a:lnTo>
                    <a:pt x="1948815" y="3745738"/>
                  </a:lnTo>
                  <a:lnTo>
                    <a:pt x="1948815" y="3777488"/>
                  </a:lnTo>
                  <a:lnTo>
                    <a:pt x="2012315" y="3745738"/>
                  </a:lnTo>
                  <a:lnTo>
                    <a:pt x="2025015" y="3739388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5807" y="4794503"/>
              <a:ext cx="1219200" cy="1219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8780"/>
            <a:ext cx="8978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Arial MT"/>
                <a:cs typeface="Arial MT"/>
              </a:rPr>
              <a:t>How</a:t>
            </a:r>
            <a:r>
              <a:rPr spc="-5" dirty="0">
                <a:latin typeface="Arial MT"/>
                <a:cs typeface="Arial MT"/>
              </a:rPr>
              <a:t> to </a:t>
            </a:r>
            <a:r>
              <a:rPr dirty="0">
                <a:latin typeface="Arial MT"/>
                <a:cs typeface="Arial MT"/>
              </a:rPr>
              <a:t>Verify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Playbooks</a:t>
            </a:r>
            <a:r>
              <a:rPr spc="-2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in Ansible?</a:t>
            </a:r>
          </a:p>
        </p:txBody>
      </p:sp>
      <p:sp>
        <p:nvSpPr>
          <p:cNvPr id="3" name="object 3"/>
          <p:cNvSpPr/>
          <p:nvPr/>
        </p:nvSpPr>
        <p:spPr>
          <a:xfrm>
            <a:off x="838961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5" h="806450">
                <a:moveTo>
                  <a:pt x="0" y="114554"/>
                </a:moveTo>
                <a:lnTo>
                  <a:pt x="9003" y="69973"/>
                </a:lnTo>
                <a:lnTo>
                  <a:pt x="33556" y="33559"/>
                </a:lnTo>
                <a:lnTo>
                  <a:pt x="69973" y="9005"/>
                </a:lnTo>
                <a:lnTo>
                  <a:pt x="114566" y="0"/>
                </a:lnTo>
                <a:lnTo>
                  <a:pt x="2965450" y="0"/>
                </a:lnTo>
                <a:lnTo>
                  <a:pt x="3010030" y="9005"/>
                </a:lnTo>
                <a:lnTo>
                  <a:pt x="3046444" y="33559"/>
                </a:lnTo>
                <a:lnTo>
                  <a:pt x="3070998" y="69973"/>
                </a:lnTo>
                <a:lnTo>
                  <a:pt x="3080004" y="114554"/>
                </a:lnTo>
                <a:lnTo>
                  <a:pt x="3080004" y="691642"/>
                </a:lnTo>
                <a:lnTo>
                  <a:pt x="3070998" y="736222"/>
                </a:lnTo>
                <a:lnTo>
                  <a:pt x="3046444" y="772636"/>
                </a:lnTo>
                <a:lnTo>
                  <a:pt x="3010030" y="797190"/>
                </a:lnTo>
                <a:lnTo>
                  <a:pt x="2965450" y="806196"/>
                </a:lnTo>
                <a:lnTo>
                  <a:pt x="114566" y="806196"/>
                </a:lnTo>
                <a:lnTo>
                  <a:pt x="69973" y="797190"/>
                </a:lnTo>
                <a:lnTo>
                  <a:pt x="33556" y="772636"/>
                </a:lnTo>
                <a:lnTo>
                  <a:pt x="9003" y="736222"/>
                </a:lnTo>
                <a:lnTo>
                  <a:pt x="0" y="691642"/>
                </a:lnTo>
                <a:lnTo>
                  <a:pt x="0" y="114554"/>
                </a:lnTo>
                <a:close/>
              </a:path>
            </a:pathLst>
          </a:custGeom>
          <a:ln w="19050">
            <a:solidFill>
              <a:srgbClr val="E84B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4985" y="1525904"/>
            <a:ext cx="118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0590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4" h="806450">
                <a:moveTo>
                  <a:pt x="0" y="139065"/>
                </a:moveTo>
                <a:lnTo>
                  <a:pt x="7086" y="95097"/>
                </a:lnTo>
                <a:lnTo>
                  <a:pt x="26822" y="56921"/>
                </a:lnTo>
                <a:lnTo>
                  <a:pt x="56921" y="26822"/>
                </a:lnTo>
                <a:lnTo>
                  <a:pt x="95097" y="7086"/>
                </a:lnTo>
                <a:lnTo>
                  <a:pt x="139064" y="0"/>
                </a:lnTo>
                <a:lnTo>
                  <a:pt x="2940939" y="0"/>
                </a:lnTo>
                <a:lnTo>
                  <a:pt x="2984906" y="7086"/>
                </a:lnTo>
                <a:lnTo>
                  <a:pt x="3023082" y="26822"/>
                </a:lnTo>
                <a:lnTo>
                  <a:pt x="3053181" y="56921"/>
                </a:lnTo>
                <a:lnTo>
                  <a:pt x="3072917" y="95097"/>
                </a:lnTo>
                <a:lnTo>
                  <a:pt x="3080004" y="139065"/>
                </a:lnTo>
                <a:lnTo>
                  <a:pt x="3080004" y="667131"/>
                </a:lnTo>
                <a:lnTo>
                  <a:pt x="3072917" y="711098"/>
                </a:lnTo>
                <a:lnTo>
                  <a:pt x="3053181" y="749274"/>
                </a:lnTo>
                <a:lnTo>
                  <a:pt x="3023082" y="779373"/>
                </a:lnTo>
                <a:lnTo>
                  <a:pt x="2984906" y="799109"/>
                </a:lnTo>
                <a:lnTo>
                  <a:pt x="2940939" y="806196"/>
                </a:lnTo>
                <a:lnTo>
                  <a:pt x="139064" y="806196"/>
                </a:lnTo>
                <a:lnTo>
                  <a:pt x="95097" y="799109"/>
                </a:lnTo>
                <a:lnTo>
                  <a:pt x="56921" y="779373"/>
                </a:lnTo>
                <a:lnTo>
                  <a:pt x="26822" y="749274"/>
                </a:lnTo>
                <a:lnTo>
                  <a:pt x="7086" y="711098"/>
                </a:lnTo>
                <a:lnTo>
                  <a:pt x="0" y="667131"/>
                </a:lnTo>
                <a:lnTo>
                  <a:pt x="0" y="139065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80023" y="1525904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Diff</a:t>
            </a:r>
            <a:r>
              <a:rPr sz="1800" spc="-7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961" y="3016757"/>
            <a:ext cx="3040380" cy="1501140"/>
          </a:xfrm>
          <a:custGeom>
            <a:avLst/>
            <a:gdLst/>
            <a:ahLst/>
            <a:cxnLst/>
            <a:rect l="l" t="t" r="r" b="b"/>
            <a:pathLst>
              <a:path w="3040379" h="1501139">
                <a:moveTo>
                  <a:pt x="0" y="85597"/>
                </a:moveTo>
                <a:lnTo>
                  <a:pt x="6727" y="52292"/>
                </a:lnTo>
                <a:lnTo>
                  <a:pt x="25072" y="25082"/>
                </a:lnTo>
                <a:lnTo>
                  <a:pt x="52281" y="6730"/>
                </a:lnTo>
                <a:lnTo>
                  <a:pt x="85597" y="0"/>
                </a:lnTo>
                <a:lnTo>
                  <a:pt x="2954782" y="0"/>
                </a:lnTo>
                <a:lnTo>
                  <a:pt x="2988087" y="6730"/>
                </a:lnTo>
                <a:lnTo>
                  <a:pt x="3015297" y="25082"/>
                </a:lnTo>
                <a:lnTo>
                  <a:pt x="3033649" y="52292"/>
                </a:lnTo>
                <a:lnTo>
                  <a:pt x="3040379" y="85597"/>
                </a:lnTo>
                <a:lnTo>
                  <a:pt x="3040379" y="1415541"/>
                </a:lnTo>
                <a:lnTo>
                  <a:pt x="3033649" y="1448847"/>
                </a:lnTo>
                <a:lnTo>
                  <a:pt x="3015297" y="1476057"/>
                </a:lnTo>
                <a:lnTo>
                  <a:pt x="2988087" y="1494408"/>
                </a:lnTo>
                <a:lnTo>
                  <a:pt x="2954782" y="1501139"/>
                </a:lnTo>
                <a:lnTo>
                  <a:pt x="85597" y="1501139"/>
                </a:lnTo>
                <a:lnTo>
                  <a:pt x="52281" y="1494408"/>
                </a:lnTo>
                <a:lnTo>
                  <a:pt x="25072" y="1476057"/>
                </a:lnTo>
                <a:lnTo>
                  <a:pt x="6727" y="1448847"/>
                </a:lnTo>
                <a:lnTo>
                  <a:pt x="0" y="1415541"/>
                </a:lnTo>
                <a:lnTo>
                  <a:pt x="0" y="855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09599" y="3017855"/>
            <a:ext cx="2696210" cy="1261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50000"/>
              </a:lnSpc>
              <a:spcBef>
                <a:spcPts val="10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Ansible's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"dry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run"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actual changes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are made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08170" y="3016757"/>
            <a:ext cx="3039110" cy="1501140"/>
          </a:xfrm>
          <a:custGeom>
            <a:avLst/>
            <a:gdLst/>
            <a:ahLst/>
            <a:cxnLst/>
            <a:rect l="l" t="t" r="r" b="b"/>
            <a:pathLst>
              <a:path w="3039109" h="1501139">
                <a:moveTo>
                  <a:pt x="0" y="85597"/>
                </a:moveTo>
                <a:lnTo>
                  <a:pt x="6730" y="52292"/>
                </a:lnTo>
                <a:lnTo>
                  <a:pt x="25082" y="25082"/>
                </a:lnTo>
                <a:lnTo>
                  <a:pt x="52292" y="6730"/>
                </a:lnTo>
                <a:lnTo>
                  <a:pt x="85597" y="0"/>
                </a:lnTo>
                <a:lnTo>
                  <a:pt x="2953257" y="0"/>
                </a:lnTo>
                <a:lnTo>
                  <a:pt x="2986563" y="6730"/>
                </a:lnTo>
                <a:lnTo>
                  <a:pt x="3013773" y="25082"/>
                </a:lnTo>
                <a:lnTo>
                  <a:pt x="3032125" y="52292"/>
                </a:lnTo>
                <a:lnTo>
                  <a:pt x="3038855" y="85597"/>
                </a:lnTo>
                <a:lnTo>
                  <a:pt x="3038855" y="1415541"/>
                </a:lnTo>
                <a:lnTo>
                  <a:pt x="3032125" y="1448847"/>
                </a:lnTo>
                <a:lnTo>
                  <a:pt x="3013773" y="1476057"/>
                </a:lnTo>
                <a:lnTo>
                  <a:pt x="2986563" y="1494408"/>
                </a:lnTo>
                <a:lnTo>
                  <a:pt x="2953257" y="1501139"/>
                </a:lnTo>
                <a:lnTo>
                  <a:pt x="85597" y="1501139"/>
                </a:lnTo>
                <a:lnTo>
                  <a:pt x="52292" y="1494408"/>
                </a:lnTo>
                <a:lnTo>
                  <a:pt x="25082" y="1476057"/>
                </a:lnTo>
                <a:lnTo>
                  <a:pt x="6730" y="1448847"/>
                </a:lnTo>
                <a:lnTo>
                  <a:pt x="0" y="1415541"/>
                </a:lnTo>
                <a:lnTo>
                  <a:pt x="0" y="855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36389" y="3018282"/>
            <a:ext cx="257873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5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Allows preview of playbook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applying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75854" y="3016757"/>
            <a:ext cx="3040380" cy="1501140"/>
          </a:xfrm>
          <a:custGeom>
            <a:avLst/>
            <a:gdLst/>
            <a:ahLst/>
            <a:cxnLst/>
            <a:rect l="l" t="t" r="r" b="b"/>
            <a:pathLst>
              <a:path w="3040379" h="1501139">
                <a:moveTo>
                  <a:pt x="0" y="85597"/>
                </a:moveTo>
                <a:lnTo>
                  <a:pt x="6730" y="52292"/>
                </a:lnTo>
                <a:lnTo>
                  <a:pt x="25082" y="25082"/>
                </a:lnTo>
                <a:lnTo>
                  <a:pt x="52292" y="6730"/>
                </a:lnTo>
                <a:lnTo>
                  <a:pt x="85598" y="0"/>
                </a:lnTo>
                <a:lnTo>
                  <a:pt x="2954781" y="0"/>
                </a:lnTo>
                <a:lnTo>
                  <a:pt x="2988087" y="6730"/>
                </a:lnTo>
                <a:lnTo>
                  <a:pt x="3015297" y="25082"/>
                </a:lnTo>
                <a:lnTo>
                  <a:pt x="3033649" y="52292"/>
                </a:lnTo>
                <a:lnTo>
                  <a:pt x="3040379" y="85597"/>
                </a:lnTo>
                <a:lnTo>
                  <a:pt x="3040379" y="1415541"/>
                </a:lnTo>
                <a:lnTo>
                  <a:pt x="3033649" y="1448847"/>
                </a:lnTo>
                <a:lnTo>
                  <a:pt x="3015297" y="1476057"/>
                </a:lnTo>
                <a:lnTo>
                  <a:pt x="2988087" y="1494408"/>
                </a:lnTo>
                <a:lnTo>
                  <a:pt x="2954781" y="1501139"/>
                </a:lnTo>
                <a:lnTo>
                  <a:pt x="85598" y="1501139"/>
                </a:lnTo>
                <a:lnTo>
                  <a:pt x="52292" y="1494408"/>
                </a:lnTo>
                <a:lnTo>
                  <a:pt x="25082" y="1476057"/>
                </a:lnTo>
                <a:lnTo>
                  <a:pt x="6730" y="1448847"/>
                </a:lnTo>
                <a:lnTo>
                  <a:pt x="0" y="1415541"/>
                </a:lnTo>
                <a:lnTo>
                  <a:pt x="0" y="855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123301" y="3018282"/>
            <a:ext cx="274574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 marR="5080" indent="-154305">
              <a:lnSpc>
                <a:spcPct val="1501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 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--check option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run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playbook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8780"/>
            <a:ext cx="8978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Arial MT"/>
                <a:cs typeface="Arial MT"/>
              </a:rPr>
              <a:t>How</a:t>
            </a:r>
            <a:r>
              <a:rPr spc="-5" dirty="0">
                <a:latin typeface="Arial MT"/>
                <a:cs typeface="Arial MT"/>
              </a:rPr>
              <a:t> to </a:t>
            </a:r>
            <a:r>
              <a:rPr dirty="0">
                <a:latin typeface="Arial MT"/>
                <a:cs typeface="Arial MT"/>
              </a:rPr>
              <a:t>Verify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Playbooks</a:t>
            </a:r>
            <a:r>
              <a:rPr spc="-2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in Ansible?</a:t>
            </a:r>
          </a:p>
        </p:txBody>
      </p:sp>
      <p:sp>
        <p:nvSpPr>
          <p:cNvPr id="3" name="object 3"/>
          <p:cNvSpPr/>
          <p:nvPr/>
        </p:nvSpPr>
        <p:spPr>
          <a:xfrm>
            <a:off x="838961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5" h="806450">
                <a:moveTo>
                  <a:pt x="0" y="114554"/>
                </a:moveTo>
                <a:lnTo>
                  <a:pt x="9003" y="69973"/>
                </a:lnTo>
                <a:lnTo>
                  <a:pt x="33556" y="33559"/>
                </a:lnTo>
                <a:lnTo>
                  <a:pt x="69973" y="9005"/>
                </a:lnTo>
                <a:lnTo>
                  <a:pt x="114566" y="0"/>
                </a:lnTo>
                <a:lnTo>
                  <a:pt x="2965450" y="0"/>
                </a:lnTo>
                <a:lnTo>
                  <a:pt x="3010030" y="9005"/>
                </a:lnTo>
                <a:lnTo>
                  <a:pt x="3046444" y="33559"/>
                </a:lnTo>
                <a:lnTo>
                  <a:pt x="3070998" y="69973"/>
                </a:lnTo>
                <a:lnTo>
                  <a:pt x="3080004" y="114554"/>
                </a:lnTo>
                <a:lnTo>
                  <a:pt x="3080004" y="691642"/>
                </a:lnTo>
                <a:lnTo>
                  <a:pt x="3070998" y="736222"/>
                </a:lnTo>
                <a:lnTo>
                  <a:pt x="3046444" y="772636"/>
                </a:lnTo>
                <a:lnTo>
                  <a:pt x="3010030" y="797190"/>
                </a:lnTo>
                <a:lnTo>
                  <a:pt x="2965450" y="806196"/>
                </a:lnTo>
                <a:lnTo>
                  <a:pt x="114566" y="806196"/>
                </a:lnTo>
                <a:lnTo>
                  <a:pt x="69973" y="797190"/>
                </a:lnTo>
                <a:lnTo>
                  <a:pt x="33556" y="772636"/>
                </a:lnTo>
                <a:lnTo>
                  <a:pt x="9003" y="736222"/>
                </a:lnTo>
                <a:lnTo>
                  <a:pt x="0" y="691642"/>
                </a:lnTo>
                <a:lnTo>
                  <a:pt x="0" y="114554"/>
                </a:lnTo>
                <a:close/>
              </a:path>
            </a:pathLst>
          </a:custGeom>
          <a:ln w="19050">
            <a:solidFill>
              <a:srgbClr val="E84B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4985" y="1525904"/>
            <a:ext cx="118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0590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4" h="806450">
                <a:moveTo>
                  <a:pt x="0" y="139065"/>
                </a:moveTo>
                <a:lnTo>
                  <a:pt x="7086" y="95097"/>
                </a:lnTo>
                <a:lnTo>
                  <a:pt x="26822" y="56921"/>
                </a:lnTo>
                <a:lnTo>
                  <a:pt x="56921" y="26822"/>
                </a:lnTo>
                <a:lnTo>
                  <a:pt x="95097" y="7086"/>
                </a:lnTo>
                <a:lnTo>
                  <a:pt x="139064" y="0"/>
                </a:lnTo>
                <a:lnTo>
                  <a:pt x="2940939" y="0"/>
                </a:lnTo>
                <a:lnTo>
                  <a:pt x="2984906" y="7086"/>
                </a:lnTo>
                <a:lnTo>
                  <a:pt x="3023082" y="26822"/>
                </a:lnTo>
                <a:lnTo>
                  <a:pt x="3053181" y="56921"/>
                </a:lnTo>
                <a:lnTo>
                  <a:pt x="3072917" y="95097"/>
                </a:lnTo>
                <a:lnTo>
                  <a:pt x="3080004" y="139065"/>
                </a:lnTo>
                <a:lnTo>
                  <a:pt x="3080004" y="667131"/>
                </a:lnTo>
                <a:lnTo>
                  <a:pt x="3072917" y="711098"/>
                </a:lnTo>
                <a:lnTo>
                  <a:pt x="3053181" y="749274"/>
                </a:lnTo>
                <a:lnTo>
                  <a:pt x="3023082" y="779373"/>
                </a:lnTo>
                <a:lnTo>
                  <a:pt x="2984906" y="799109"/>
                </a:lnTo>
                <a:lnTo>
                  <a:pt x="2940939" y="806196"/>
                </a:lnTo>
                <a:lnTo>
                  <a:pt x="139064" y="806196"/>
                </a:lnTo>
                <a:lnTo>
                  <a:pt x="95097" y="799109"/>
                </a:lnTo>
                <a:lnTo>
                  <a:pt x="56921" y="779373"/>
                </a:lnTo>
                <a:lnTo>
                  <a:pt x="26822" y="749274"/>
                </a:lnTo>
                <a:lnTo>
                  <a:pt x="7086" y="711098"/>
                </a:lnTo>
                <a:lnTo>
                  <a:pt x="0" y="667131"/>
                </a:lnTo>
                <a:lnTo>
                  <a:pt x="0" y="139065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80023" y="1525904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Diff</a:t>
            </a:r>
            <a:r>
              <a:rPr sz="1800" spc="-7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2647188"/>
            <a:ext cx="10515600" cy="2525395"/>
            <a:chOff x="838200" y="2647188"/>
            <a:chExt cx="10515600" cy="2525395"/>
          </a:xfrm>
        </p:grpSpPr>
        <p:sp>
          <p:nvSpPr>
            <p:cNvPr id="8" name="object 8"/>
            <p:cNvSpPr/>
            <p:nvPr/>
          </p:nvSpPr>
          <p:spPr>
            <a:xfrm>
              <a:off x="838200" y="3015996"/>
              <a:ext cx="10515600" cy="2156460"/>
            </a:xfrm>
            <a:custGeom>
              <a:avLst/>
              <a:gdLst/>
              <a:ahLst/>
              <a:cxnLst/>
              <a:rect l="l" t="t" r="r" b="b"/>
              <a:pathLst>
                <a:path w="10515600" h="2156460">
                  <a:moveTo>
                    <a:pt x="10515600" y="0"/>
                  </a:moveTo>
                  <a:lnTo>
                    <a:pt x="0" y="0"/>
                  </a:lnTo>
                  <a:lnTo>
                    <a:pt x="0" y="2156460"/>
                  </a:lnTo>
                  <a:lnTo>
                    <a:pt x="10515600" y="2156460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1111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8200" y="2647188"/>
              <a:ext cx="3080385" cy="368935"/>
            </a:xfrm>
            <a:custGeom>
              <a:avLst/>
              <a:gdLst/>
              <a:ahLst/>
              <a:cxnLst/>
              <a:rect l="l" t="t" r="r" b="b"/>
              <a:pathLst>
                <a:path w="3080385" h="368935">
                  <a:moveTo>
                    <a:pt x="3080004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080004" y="368808"/>
                  </a:lnTo>
                  <a:lnTo>
                    <a:pt x="3080004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16939" y="2540885"/>
            <a:ext cx="3665854" cy="24453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install_nginx.yml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webservers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602615" marR="5080" indent="-19685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Ensure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is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installed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400">
              <a:latin typeface="Consolas"/>
              <a:cs typeface="Consolas"/>
            </a:endParaRPr>
          </a:p>
          <a:p>
            <a:pPr marL="798830" marR="1480820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  <a:p>
            <a:pPr marL="6026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become: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8780"/>
            <a:ext cx="8978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Arial MT"/>
                <a:cs typeface="Arial MT"/>
              </a:rPr>
              <a:t>How</a:t>
            </a:r>
            <a:r>
              <a:rPr spc="-5" dirty="0">
                <a:latin typeface="Arial MT"/>
                <a:cs typeface="Arial MT"/>
              </a:rPr>
              <a:t> to </a:t>
            </a:r>
            <a:r>
              <a:rPr dirty="0">
                <a:latin typeface="Arial MT"/>
                <a:cs typeface="Arial MT"/>
              </a:rPr>
              <a:t>Verify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Playbooks</a:t>
            </a:r>
            <a:r>
              <a:rPr spc="-2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in Ansible?</a:t>
            </a:r>
          </a:p>
        </p:txBody>
      </p:sp>
      <p:sp>
        <p:nvSpPr>
          <p:cNvPr id="3" name="object 3"/>
          <p:cNvSpPr/>
          <p:nvPr/>
        </p:nvSpPr>
        <p:spPr>
          <a:xfrm>
            <a:off x="838961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5" h="806450">
                <a:moveTo>
                  <a:pt x="0" y="114554"/>
                </a:moveTo>
                <a:lnTo>
                  <a:pt x="9003" y="69973"/>
                </a:lnTo>
                <a:lnTo>
                  <a:pt x="33556" y="33559"/>
                </a:lnTo>
                <a:lnTo>
                  <a:pt x="69973" y="9005"/>
                </a:lnTo>
                <a:lnTo>
                  <a:pt x="114566" y="0"/>
                </a:lnTo>
                <a:lnTo>
                  <a:pt x="2965450" y="0"/>
                </a:lnTo>
                <a:lnTo>
                  <a:pt x="3010030" y="9005"/>
                </a:lnTo>
                <a:lnTo>
                  <a:pt x="3046444" y="33559"/>
                </a:lnTo>
                <a:lnTo>
                  <a:pt x="3070998" y="69973"/>
                </a:lnTo>
                <a:lnTo>
                  <a:pt x="3080004" y="114554"/>
                </a:lnTo>
                <a:lnTo>
                  <a:pt x="3080004" y="691642"/>
                </a:lnTo>
                <a:lnTo>
                  <a:pt x="3070998" y="736222"/>
                </a:lnTo>
                <a:lnTo>
                  <a:pt x="3046444" y="772636"/>
                </a:lnTo>
                <a:lnTo>
                  <a:pt x="3010030" y="797190"/>
                </a:lnTo>
                <a:lnTo>
                  <a:pt x="2965450" y="806196"/>
                </a:lnTo>
                <a:lnTo>
                  <a:pt x="114566" y="806196"/>
                </a:lnTo>
                <a:lnTo>
                  <a:pt x="69973" y="797190"/>
                </a:lnTo>
                <a:lnTo>
                  <a:pt x="33556" y="772636"/>
                </a:lnTo>
                <a:lnTo>
                  <a:pt x="9003" y="736222"/>
                </a:lnTo>
                <a:lnTo>
                  <a:pt x="0" y="691642"/>
                </a:lnTo>
                <a:lnTo>
                  <a:pt x="0" y="114554"/>
                </a:lnTo>
                <a:close/>
              </a:path>
            </a:pathLst>
          </a:custGeom>
          <a:ln w="19050">
            <a:solidFill>
              <a:srgbClr val="E84B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4985" y="1525904"/>
            <a:ext cx="118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0590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4" h="806450">
                <a:moveTo>
                  <a:pt x="0" y="139065"/>
                </a:moveTo>
                <a:lnTo>
                  <a:pt x="7086" y="95097"/>
                </a:lnTo>
                <a:lnTo>
                  <a:pt x="26822" y="56921"/>
                </a:lnTo>
                <a:lnTo>
                  <a:pt x="56921" y="26822"/>
                </a:lnTo>
                <a:lnTo>
                  <a:pt x="95097" y="7086"/>
                </a:lnTo>
                <a:lnTo>
                  <a:pt x="139064" y="0"/>
                </a:lnTo>
                <a:lnTo>
                  <a:pt x="2940939" y="0"/>
                </a:lnTo>
                <a:lnTo>
                  <a:pt x="2984906" y="7086"/>
                </a:lnTo>
                <a:lnTo>
                  <a:pt x="3023082" y="26822"/>
                </a:lnTo>
                <a:lnTo>
                  <a:pt x="3053181" y="56921"/>
                </a:lnTo>
                <a:lnTo>
                  <a:pt x="3072917" y="95097"/>
                </a:lnTo>
                <a:lnTo>
                  <a:pt x="3080004" y="139065"/>
                </a:lnTo>
                <a:lnTo>
                  <a:pt x="3080004" y="667131"/>
                </a:lnTo>
                <a:lnTo>
                  <a:pt x="3072917" y="711098"/>
                </a:lnTo>
                <a:lnTo>
                  <a:pt x="3053181" y="749274"/>
                </a:lnTo>
                <a:lnTo>
                  <a:pt x="3023082" y="779373"/>
                </a:lnTo>
                <a:lnTo>
                  <a:pt x="2984906" y="799109"/>
                </a:lnTo>
                <a:lnTo>
                  <a:pt x="2940939" y="806196"/>
                </a:lnTo>
                <a:lnTo>
                  <a:pt x="139064" y="806196"/>
                </a:lnTo>
                <a:lnTo>
                  <a:pt x="95097" y="799109"/>
                </a:lnTo>
                <a:lnTo>
                  <a:pt x="56921" y="779373"/>
                </a:lnTo>
                <a:lnTo>
                  <a:pt x="26822" y="749274"/>
                </a:lnTo>
                <a:lnTo>
                  <a:pt x="7086" y="711098"/>
                </a:lnTo>
                <a:lnTo>
                  <a:pt x="0" y="667131"/>
                </a:lnTo>
                <a:lnTo>
                  <a:pt x="0" y="139065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80023" y="1525904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Diff</a:t>
            </a:r>
            <a:r>
              <a:rPr sz="1800" spc="-70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2484120"/>
            <a:ext cx="10515600" cy="532130"/>
          </a:xfrm>
          <a:custGeom>
            <a:avLst/>
            <a:gdLst/>
            <a:ahLst/>
            <a:cxnLst/>
            <a:rect l="l" t="t" r="r" b="b"/>
            <a:pathLst>
              <a:path w="10515600" h="532130">
                <a:moveTo>
                  <a:pt x="10515600" y="0"/>
                </a:moveTo>
                <a:lnTo>
                  <a:pt x="0" y="0"/>
                </a:lnTo>
                <a:lnTo>
                  <a:pt x="0" y="531876"/>
                </a:lnTo>
                <a:lnTo>
                  <a:pt x="10515600" y="531876"/>
                </a:lnTo>
                <a:lnTo>
                  <a:pt x="10515600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8200" y="2484120"/>
            <a:ext cx="10515600" cy="53213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180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$</a:t>
            </a:r>
            <a:r>
              <a:rPr sz="1400" spc="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ansible-playbook</a:t>
            </a:r>
            <a:r>
              <a:rPr sz="1400" spc="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install_nginx.yml</a:t>
            </a:r>
            <a:r>
              <a:rPr sz="1400" spc="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--check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78763" y="2953511"/>
            <a:ext cx="10629900" cy="2827020"/>
            <a:chOff x="778763" y="2953511"/>
            <a:chExt cx="10629900" cy="28270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763" y="2956559"/>
              <a:ext cx="10629900" cy="28239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859" y="2953511"/>
              <a:ext cx="7082028" cy="22631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38199" y="2996183"/>
              <a:ext cx="10515600" cy="2711450"/>
            </a:xfrm>
            <a:custGeom>
              <a:avLst/>
              <a:gdLst/>
              <a:ahLst/>
              <a:cxnLst/>
              <a:rect l="l" t="t" r="r" b="b"/>
              <a:pathLst>
                <a:path w="10515600" h="2711450">
                  <a:moveTo>
                    <a:pt x="10515600" y="0"/>
                  </a:moveTo>
                  <a:lnTo>
                    <a:pt x="0" y="0"/>
                  </a:lnTo>
                  <a:lnTo>
                    <a:pt x="0" y="2711196"/>
                  </a:lnTo>
                  <a:lnTo>
                    <a:pt x="10515600" y="2711196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16939" y="3024632"/>
            <a:ext cx="531939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-</a:t>
            </a:r>
            <a:r>
              <a:rPr sz="1200" spc="60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PLAY</a:t>
            </a:r>
            <a:r>
              <a:rPr sz="1200" spc="-2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[webservers] ****************************************************************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50">
              <a:latin typeface="Arial MT"/>
              <a:cs typeface="Arial MT"/>
            </a:endParaRPr>
          </a:p>
          <a:p>
            <a:pPr marL="184785" marR="508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TASK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[Gathering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Facts]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*********************************************************** </a:t>
            </a:r>
            <a:r>
              <a:rPr sz="1200" spc="-3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ok: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[webserver1]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50">
              <a:latin typeface="Arial MT"/>
              <a:cs typeface="Arial MT"/>
            </a:endParaRPr>
          </a:p>
          <a:p>
            <a:pPr marL="184785" marR="38100">
              <a:lnSpc>
                <a:spcPct val="100000"/>
              </a:lnSpc>
            </a:pP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TASK [Ensure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nginx is installed] ************************************************* </a:t>
            </a:r>
            <a:r>
              <a:rPr sz="1200" spc="-3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changed:</a:t>
            </a:r>
            <a:r>
              <a:rPr sz="1200" spc="-4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[webserver1]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5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PLAY</a:t>
            </a:r>
            <a:r>
              <a:rPr sz="1200" spc="-5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RECAP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-  </a:t>
            </a:r>
            <a:r>
              <a:rPr sz="1200" spc="114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Arial MT"/>
                <a:cs typeface="Arial MT"/>
              </a:rPr>
              <a:t>***********************************************************************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1839" y="4880864"/>
            <a:ext cx="6619240" cy="172720"/>
          </a:xfrm>
          <a:prstGeom prst="rect">
            <a:avLst/>
          </a:prstGeom>
          <a:solidFill>
            <a:srgbClr val="00808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0"/>
              </a:lnSpc>
              <a:tabLst>
                <a:tab pos="1374775" algn="l"/>
                <a:tab pos="2299335" algn="l"/>
                <a:tab pos="3477895" algn="l"/>
                <a:tab pos="4185285" algn="l"/>
                <a:tab pos="5052060" algn="l"/>
                <a:tab pos="5936615" algn="l"/>
              </a:tabLst>
            </a:pPr>
            <a:r>
              <a:rPr sz="1200" spc="-20" dirty="0">
                <a:solidFill>
                  <a:srgbClr val="E9FFE1"/>
                </a:solidFill>
                <a:latin typeface="Arial MT"/>
                <a:cs typeface="Arial MT"/>
              </a:rPr>
              <a:t>w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ebse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r</a:t>
            </a:r>
            <a:r>
              <a:rPr sz="1200" spc="-20" dirty="0">
                <a:solidFill>
                  <a:srgbClr val="E9FFE1"/>
                </a:solidFill>
                <a:latin typeface="Arial MT"/>
                <a:cs typeface="Arial MT"/>
              </a:rPr>
              <a:t>v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e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r1:</a:t>
            </a:r>
            <a:r>
              <a:rPr sz="1200" spc="-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o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k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=2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	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chan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g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e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d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=1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	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unreach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ab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l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e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=0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	</a:t>
            </a:r>
            <a:r>
              <a:rPr sz="1200" spc="10" dirty="0">
                <a:solidFill>
                  <a:srgbClr val="E9FFE1"/>
                </a:solidFill>
                <a:latin typeface="Arial MT"/>
                <a:cs typeface="Arial MT"/>
              </a:rPr>
              <a:t>f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ai</a:t>
            </a:r>
            <a:r>
              <a:rPr sz="1200" spc="-10" dirty="0">
                <a:solidFill>
                  <a:srgbClr val="E9FFE1"/>
                </a:solidFill>
                <a:latin typeface="Arial MT"/>
                <a:cs typeface="Arial MT"/>
              </a:rPr>
              <a:t>l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ed=0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	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skip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p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ed=0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	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resc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ued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=0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	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i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g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nored=0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8780"/>
            <a:ext cx="8978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Arial MT"/>
                <a:cs typeface="Arial MT"/>
              </a:rPr>
              <a:t>How</a:t>
            </a:r>
            <a:r>
              <a:rPr spc="-5" dirty="0">
                <a:latin typeface="Arial MT"/>
                <a:cs typeface="Arial MT"/>
              </a:rPr>
              <a:t> to </a:t>
            </a:r>
            <a:r>
              <a:rPr dirty="0">
                <a:latin typeface="Arial MT"/>
                <a:cs typeface="Arial MT"/>
              </a:rPr>
              <a:t>Verify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Playbooks</a:t>
            </a:r>
            <a:r>
              <a:rPr spc="-2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in Ansible?</a:t>
            </a:r>
          </a:p>
        </p:txBody>
      </p:sp>
      <p:sp>
        <p:nvSpPr>
          <p:cNvPr id="3" name="object 3"/>
          <p:cNvSpPr/>
          <p:nvPr/>
        </p:nvSpPr>
        <p:spPr>
          <a:xfrm>
            <a:off x="838961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5" h="806450">
                <a:moveTo>
                  <a:pt x="0" y="114554"/>
                </a:moveTo>
                <a:lnTo>
                  <a:pt x="9003" y="69973"/>
                </a:lnTo>
                <a:lnTo>
                  <a:pt x="33556" y="33559"/>
                </a:lnTo>
                <a:lnTo>
                  <a:pt x="69973" y="9005"/>
                </a:lnTo>
                <a:lnTo>
                  <a:pt x="114566" y="0"/>
                </a:lnTo>
                <a:lnTo>
                  <a:pt x="2965450" y="0"/>
                </a:lnTo>
                <a:lnTo>
                  <a:pt x="3010030" y="9005"/>
                </a:lnTo>
                <a:lnTo>
                  <a:pt x="3046444" y="33559"/>
                </a:lnTo>
                <a:lnTo>
                  <a:pt x="3070998" y="69973"/>
                </a:lnTo>
                <a:lnTo>
                  <a:pt x="3080004" y="114554"/>
                </a:lnTo>
                <a:lnTo>
                  <a:pt x="3080004" y="691642"/>
                </a:lnTo>
                <a:lnTo>
                  <a:pt x="3070998" y="736222"/>
                </a:lnTo>
                <a:lnTo>
                  <a:pt x="3046444" y="772636"/>
                </a:lnTo>
                <a:lnTo>
                  <a:pt x="3010030" y="797190"/>
                </a:lnTo>
                <a:lnTo>
                  <a:pt x="2965450" y="806196"/>
                </a:lnTo>
                <a:lnTo>
                  <a:pt x="114566" y="806196"/>
                </a:lnTo>
                <a:lnTo>
                  <a:pt x="69973" y="797190"/>
                </a:lnTo>
                <a:lnTo>
                  <a:pt x="33556" y="772636"/>
                </a:lnTo>
                <a:lnTo>
                  <a:pt x="9003" y="736222"/>
                </a:lnTo>
                <a:lnTo>
                  <a:pt x="0" y="691642"/>
                </a:lnTo>
                <a:lnTo>
                  <a:pt x="0" y="114554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4985" y="1525904"/>
            <a:ext cx="118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Check</a:t>
            </a:r>
            <a:r>
              <a:rPr sz="1800" spc="-65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0590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4" h="806450">
                <a:moveTo>
                  <a:pt x="0" y="139065"/>
                </a:moveTo>
                <a:lnTo>
                  <a:pt x="7086" y="95097"/>
                </a:lnTo>
                <a:lnTo>
                  <a:pt x="26822" y="56921"/>
                </a:lnTo>
                <a:lnTo>
                  <a:pt x="56921" y="26822"/>
                </a:lnTo>
                <a:lnTo>
                  <a:pt x="95097" y="7086"/>
                </a:lnTo>
                <a:lnTo>
                  <a:pt x="139064" y="0"/>
                </a:lnTo>
                <a:lnTo>
                  <a:pt x="2940939" y="0"/>
                </a:lnTo>
                <a:lnTo>
                  <a:pt x="2984906" y="7086"/>
                </a:lnTo>
                <a:lnTo>
                  <a:pt x="3023082" y="26822"/>
                </a:lnTo>
                <a:lnTo>
                  <a:pt x="3053181" y="56921"/>
                </a:lnTo>
                <a:lnTo>
                  <a:pt x="3072917" y="95097"/>
                </a:lnTo>
                <a:lnTo>
                  <a:pt x="3080004" y="139065"/>
                </a:lnTo>
                <a:lnTo>
                  <a:pt x="3080004" y="667131"/>
                </a:lnTo>
                <a:lnTo>
                  <a:pt x="3072917" y="711098"/>
                </a:lnTo>
                <a:lnTo>
                  <a:pt x="3053181" y="749274"/>
                </a:lnTo>
                <a:lnTo>
                  <a:pt x="3023082" y="779373"/>
                </a:lnTo>
                <a:lnTo>
                  <a:pt x="2984906" y="799109"/>
                </a:lnTo>
                <a:lnTo>
                  <a:pt x="2940939" y="806196"/>
                </a:lnTo>
                <a:lnTo>
                  <a:pt x="139064" y="806196"/>
                </a:lnTo>
                <a:lnTo>
                  <a:pt x="95097" y="799109"/>
                </a:lnTo>
                <a:lnTo>
                  <a:pt x="56921" y="779373"/>
                </a:lnTo>
                <a:lnTo>
                  <a:pt x="26822" y="749274"/>
                </a:lnTo>
                <a:lnTo>
                  <a:pt x="7086" y="711098"/>
                </a:lnTo>
                <a:lnTo>
                  <a:pt x="0" y="667131"/>
                </a:lnTo>
                <a:lnTo>
                  <a:pt x="0" y="139065"/>
                </a:lnTo>
                <a:close/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80023" y="1525904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Diff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961" y="3016757"/>
            <a:ext cx="3040380" cy="1501140"/>
          </a:xfrm>
          <a:custGeom>
            <a:avLst/>
            <a:gdLst/>
            <a:ahLst/>
            <a:cxnLst/>
            <a:rect l="l" t="t" r="r" b="b"/>
            <a:pathLst>
              <a:path w="3040379" h="1501139">
                <a:moveTo>
                  <a:pt x="0" y="85597"/>
                </a:moveTo>
                <a:lnTo>
                  <a:pt x="6727" y="52292"/>
                </a:lnTo>
                <a:lnTo>
                  <a:pt x="25072" y="25082"/>
                </a:lnTo>
                <a:lnTo>
                  <a:pt x="52281" y="6730"/>
                </a:lnTo>
                <a:lnTo>
                  <a:pt x="85597" y="0"/>
                </a:lnTo>
                <a:lnTo>
                  <a:pt x="2954782" y="0"/>
                </a:lnTo>
                <a:lnTo>
                  <a:pt x="2988087" y="6730"/>
                </a:lnTo>
                <a:lnTo>
                  <a:pt x="3015297" y="25082"/>
                </a:lnTo>
                <a:lnTo>
                  <a:pt x="3033649" y="52292"/>
                </a:lnTo>
                <a:lnTo>
                  <a:pt x="3040379" y="85597"/>
                </a:lnTo>
                <a:lnTo>
                  <a:pt x="3040379" y="1415541"/>
                </a:lnTo>
                <a:lnTo>
                  <a:pt x="3033649" y="1448847"/>
                </a:lnTo>
                <a:lnTo>
                  <a:pt x="3015297" y="1476057"/>
                </a:lnTo>
                <a:lnTo>
                  <a:pt x="2988087" y="1494408"/>
                </a:lnTo>
                <a:lnTo>
                  <a:pt x="2954782" y="1501139"/>
                </a:lnTo>
                <a:lnTo>
                  <a:pt x="85597" y="1501139"/>
                </a:lnTo>
                <a:lnTo>
                  <a:pt x="52281" y="1494408"/>
                </a:lnTo>
                <a:lnTo>
                  <a:pt x="25072" y="1476057"/>
                </a:lnTo>
                <a:lnTo>
                  <a:pt x="6727" y="1448847"/>
                </a:lnTo>
                <a:lnTo>
                  <a:pt x="0" y="1415541"/>
                </a:lnTo>
                <a:lnTo>
                  <a:pt x="0" y="855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59891" y="3017855"/>
            <a:ext cx="2597150" cy="1261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50000"/>
              </a:lnSpc>
              <a:spcBef>
                <a:spcPts val="10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before-and-after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playbook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08170" y="3016757"/>
            <a:ext cx="3039110" cy="1501140"/>
          </a:xfrm>
          <a:custGeom>
            <a:avLst/>
            <a:gdLst/>
            <a:ahLst/>
            <a:cxnLst/>
            <a:rect l="l" t="t" r="r" b="b"/>
            <a:pathLst>
              <a:path w="3039109" h="1501139">
                <a:moveTo>
                  <a:pt x="0" y="85597"/>
                </a:moveTo>
                <a:lnTo>
                  <a:pt x="6730" y="52292"/>
                </a:lnTo>
                <a:lnTo>
                  <a:pt x="25082" y="25082"/>
                </a:lnTo>
                <a:lnTo>
                  <a:pt x="52292" y="6730"/>
                </a:lnTo>
                <a:lnTo>
                  <a:pt x="85597" y="0"/>
                </a:lnTo>
                <a:lnTo>
                  <a:pt x="2953257" y="0"/>
                </a:lnTo>
                <a:lnTo>
                  <a:pt x="2986563" y="6730"/>
                </a:lnTo>
                <a:lnTo>
                  <a:pt x="3013773" y="25082"/>
                </a:lnTo>
                <a:lnTo>
                  <a:pt x="3032125" y="52292"/>
                </a:lnTo>
                <a:lnTo>
                  <a:pt x="3038855" y="85597"/>
                </a:lnTo>
                <a:lnTo>
                  <a:pt x="3038855" y="1415541"/>
                </a:lnTo>
                <a:lnTo>
                  <a:pt x="3032125" y="1448847"/>
                </a:lnTo>
                <a:lnTo>
                  <a:pt x="3013773" y="1476057"/>
                </a:lnTo>
                <a:lnTo>
                  <a:pt x="2986563" y="1494408"/>
                </a:lnTo>
                <a:lnTo>
                  <a:pt x="2953257" y="1501139"/>
                </a:lnTo>
                <a:lnTo>
                  <a:pt x="85597" y="1501139"/>
                </a:lnTo>
                <a:lnTo>
                  <a:pt x="52292" y="1494408"/>
                </a:lnTo>
                <a:lnTo>
                  <a:pt x="25082" y="1476057"/>
                </a:lnTo>
                <a:lnTo>
                  <a:pt x="6730" y="1448847"/>
                </a:lnTo>
                <a:lnTo>
                  <a:pt x="0" y="1415541"/>
                </a:lnTo>
                <a:lnTo>
                  <a:pt x="0" y="855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16577" y="3018282"/>
            <a:ext cx="2619375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5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Understand and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verify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impact of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playbook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changes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75854" y="3016757"/>
            <a:ext cx="3040380" cy="1501140"/>
          </a:xfrm>
          <a:custGeom>
            <a:avLst/>
            <a:gdLst/>
            <a:ahLst/>
            <a:cxnLst/>
            <a:rect l="l" t="t" r="r" b="b"/>
            <a:pathLst>
              <a:path w="3040379" h="1501139">
                <a:moveTo>
                  <a:pt x="0" y="85597"/>
                </a:moveTo>
                <a:lnTo>
                  <a:pt x="6730" y="52292"/>
                </a:lnTo>
                <a:lnTo>
                  <a:pt x="25082" y="25082"/>
                </a:lnTo>
                <a:lnTo>
                  <a:pt x="52292" y="6730"/>
                </a:lnTo>
                <a:lnTo>
                  <a:pt x="85598" y="0"/>
                </a:lnTo>
                <a:lnTo>
                  <a:pt x="2954781" y="0"/>
                </a:lnTo>
                <a:lnTo>
                  <a:pt x="2988087" y="6730"/>
                </a:lnTo>
                <a:lnTo>
                  <a:pt x="3015297" y="25082"/>
                </a:lnTo>
                <a:lnTo>
                  <a:pt x="3033649" y="52292"/>
                </a:lnTo>
                <a:lnTo>
                  <a:pt x="3040379" y="85597"/>
                </a:lnTo>
                <a:lnTo>
                  <a:pt x="3040379" y="1415541"/>
                </a:lnTo>
                <a:lnTo>
                  <a:pt x="3033649" y="1448847"/>
                </a:lnTo>
                <a:lnTo>
                  <a:pt x="3015297" y="1476057"/>
                </a:lnTo>
                <a:lnTo>
                  <a:pt x="2988087" y="1494408"/>
                </a:lnTo>
                <a:lnTo>
                  <a:pt x="2954781" y="1501139"/>
                </a:lnTo>
                <a:lnTo>
                  <a:pt x="85598" y="1501139"/>
                </a:lnTo>
                <a:lnTo>
                  <a:pt x="52292" y="1494408"/>
                </a:lnTo>
                <a:lnTo>
                  <a:pt x="25082" y="1476057"/>
                </a:lnTo>
                <a:lnTo>
                  <a:pt x="6730" y="1448847"/>
                </a:lnTo>
                <a:lnTo>
                  <a:pt x="0" y="1415541"/>
                </a:lnTo>
                <a:lnTo>
                  <a:pt x="0" y="85597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115681" y="3018282"/>
            <a:ext cx="27609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" marR="5080" indent="-271780">
              <a:lnSpc>
                <a:spcPct val="1501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Utilize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--diff option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run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playbook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diff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8780"/>
            <a:ext cx="8978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Arial MT"/>
                <a:cs typeface="Arial MT"/>
              </a:rPr>
              <a:t>How</a:t>
            </a:r>
            <a:r>
              <a:rPr spc="-5" dirty="0">
                <a:latin typeface="Arial MT"/>
                <a:cs typeface="Arial MT"/>
              </a:rPr>
              <a:t> to </a:t>
            </a:r>
            <a:r>
              <a:rPr dirty="0">
                <a:latin typeface="Arial MT"/>
                <a:cs typeface="Arial MT"/>
              </a:rPr>
              <a:t>Verify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Playbooks</a:t>
            </a:r>
            <a:r>
              <a:rPr spc="-2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in Ansible?</a:t>
            </a:r>
          </a:p>
        </p:txBody>
      </p:sp>
      <p:sp>
        <p:nvSpPr>
          <p:cNvPr id="3" name="object 3"/>
          <p:cNvSpPr/>
          <p:nvPr/>
        </p:nvSpPr>
        <p:spPr>
          <a:xfrm>
            <a:off x="838961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5" h="806450">
                <a:moveTo>
                  <a:pt x="0" y="114554"/>
                </a:moveTo>
                <a:lnTo>
                  <a:pt x="9003" y="69973"/>
                </a:lnTo>
                <a:lnTo>
                  <a:pt x="33556" y="33559"/>
                </a:lnTo>
                <a:lnTo>
                  <a:pt x="69973" y="9005"/>
                </a:lnTo>
                <a:lnTo>
                  <a:pt x="114566" y="0"/>
                </a:lnTo>
                <a:lnTo>
                  <a:pt x="2965450" y="0"/>
                </a:lnTo>
                <a:lnTo>
                  <a:pt x="3010030" y="9005"/>
                </a:lnTo>
                <a:lnTo>
                  <a:pt x="3046444" y="33559"/>
                </a:lnTo>
                <a:lnTo>
                  <a:pt x="3070998" y="69973"/>
                </a:lnTo>
                <a:lnTo>
                  <a:pt x="3080004" y="114554"/>
                </a:lnTo>
                <a:lnTo>
                  <a:pt x="3080004" y="691642"/>
                </a:lnTo>
                <a:lnTo>
                  <a:pt x="3070998" y="736222"/>
                </a:lnTo>
                <a:lnTo>
                  <a:pt x="3046444" y="772636"/>
                </a:lnTo>
                <a:lnTo>
                  <a:pt x="3010030" y="797190"/>
                </a:lnTo>
                <a:lnTo>
                  <a:pt x="2965450" y="806196"/>
                </a:lnTo>
                <a:lnTo>
                  <a:pt x="114566" y="806196"/>
                </a:lnTo>
                <a:lnTo>
                  <a:pt x="69973" y="797190"/>
                </a:lnTo>
                <a:lnTo>
                  <a:pt x="33556" y="772636"/>
                </a:lnTo>
                <a:lnTo>
                  <a:pt x="9003" y="736222"/>
                </a:lnTo>
                <a:lnTo>
                  <a:pt x="0" y="691642"/>
                </a:lnTo>
                <a:lnTo>
                  <a:pt x="0" y="114554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4985" y="1525904"/>
            <a:ext cx="118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Check</a:t>
            </a:r>
            <a:r>
              <a:rPr sz="1800" spc="-65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0590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4" h="806450">
                <a:moveTo>
                  <a:pt x="0" y="139065"/>
                </a:moveTo>
                <a:lnTo>
                  <a:pt x="7086" y="95097"/>
                </a:lnTo>
                <a:lnTo>
                  <a:pt x="26822" y="56921"/>
                </a:lnTo>
                <a:lnTo>
                  <a:pt x="56921" y="26822"/>
                </a:lnTo>
                <a:lnTo>
                  <a:pt x="95097" y="7086"/>
                </a:lnTo>
                <a:lnTo>
                  <a:pt x="139064" y="0"/>
                </a:lnTo>
                <a:lnTo>
                  <a:pt x="2940939" y="0"/>
                </a:lnTo>
                <a:lnTo>
                  <a:pt x="2984906" y="7086"/>
                </a:lnTo>
                <a:lnTo>
                  <a:pt x="3023082" y="26822"/>
                </a:lnTo>
                <a:lnTo>
                  <a:pt x="3053181" y="56921"/>
                </a:lnTo>
                <a:lnTo>
                  <a:pt x="3072917" y="95097"/>
                </a:lnTo>
                <a:lnTo>
                  <a:pt x="3080004" y="139065"/>
                </a:lnTo>
                <a:lnTo>
                  <a:pt x="3080004" y="667131"/>
                </a:lnTo>
                <a:lnTo>
                  <a:pt x="3072917" y="711098"/>
                </a:lnTo>
                <a:lnTo>
                  <a:pt x="3053181" y="749274"/>
                </a:lnTo>
                <a:lnTo>
                  <a:pt x="3023082" y="779373"/>
                </a:lnTo>
                <a:lnTo>
                  <a:pt x="2984906" y="799109"/>
                </a:lnTo>
                <a:lnTo>
                  <a:pt x="2940939" y="806196"/>
                </a:lnTo>
                <a:lnTo>
                  <a:pt x="139064" y="806196"/>
                </a:lnTo>
                <a:lnTo>
                  <a:pt x="95097" y="799109"/>
                </a:lnTo>
                <a:lnTo>
                  <a:pt x="56921" y="779373"/>
                </a:lnTo>
                <a:lnTo>
                  <a:pt x="26822" y="749274"/>
                </a:lnTo>
                <a:lnTo>
                  <a:pt x="7086" y="711098"/>
                </a:lnTo>
                <a:lnTo>
                  <a:pt x="0" y="667131"/>
                </a:lnTo>
                <a:lnTo>
                  <a:pt x="0" y="139065"/>
                </a:lnTo>
                <a:close/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80023" y="1525904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Diff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2647188"/>
            <a:ext cx="10515600" cy="2484120"/>
            <a:chOff x="838200" y="2647188"/>
            <a:chExt cx="10515600" cy="2484120"/>
          </a:xfrm>
        </p:grpSpPr>
        <p:sp>
          <p:nvSpPr>
            <p:cNvPr id="8" name="object 8"/>
            <p:cNvSpPr/>
            <p:nvPr/>
          </p:nvSpPr>
          <p:spPr>
            <a:xfrm>
              <a:off x="838200" y="3015996"/>
              <a:ext cx="10515600" cy="2115820"/>
            </a:xfrm>
            <a:custGeom>
              <a:avLst/>
              <a:gdLst/>
              <a:ahLst/>
              <a:cxnLst/>
              <a:rect l="l" t="t" r="r" b="b"/>
              <a:pathLst>
                <a:path w="10515600" h="2115820">
                  <a:moveTo>
                    <a:pt x="10515600" y="0"/>
                  </a:moveTo>
                  <a:lnTo>
                    <a:pt x="0" y="0"/>
                  </a:lnTo>
                  <a:lnTo>
                    <a:pt x="0" y="2115311"/>
                  </a:lnTo>
                  <a:lnTo>
                    <a:pt x="10515600" y="2115311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1111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8200" y="2647188"/>
              <a:ext cx="3080385" cy="368935"/>
            </a:xfrm>
            <a:custGeom>
              <a:avLst/>
              <a:gdLst/>
              <a:ahLst/>
              <a:cxnLst/>
              <a:rect l="l" t="t" r="r" b="b"/>
              <a:pathLst>
                <a:path w="3080385" h="368935">
                  <a:moveTo>
                    <a:pt x="3080004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3080004" y="368808"/>
                  </a:lnTo>
                  <a:lnTo>
                    <a:pt x="3080004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16939" y="2540885"/>
            <a:ext cx="5141595" cy="244538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configure_nginx.yml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webservers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602615" marR="5080" indent="-19685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Ensure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configuration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line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is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lineinfile: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/etc/nginx/nginx.conf</a:t>
            </a:r>
            <a:endParaRPr sz="1400">
              <a:latin typeface="Consolas"/>
              <a:cs typeface="Consolas"/>
            </a:endParaRPr>
          </a:p>
          <a:p>
            <a:pPr marL="602615" marR="986790" indent="196215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line: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'client_max_body_size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100M;'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become: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8780"/>
            <a:ext cx="8978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Arial MT"/>
                <a:cs typeface="Arial MT"/>
              </a:rPr>
              <a:t>How</a:t>
            </a:r>
            <a:r>
              <a:rPr spc="-5" dirty="0">
                <a:latin typeface="Arial MT"/>
                <a:cs typeface="Arial MT"/>
              </a:rPr>
              <a:t> to </a:t>
            </a:r>
            <a:r>
              <a:rPr dirty="0">
                <a:latin typeface="Arial MT"/>
                <a:cs typeface="Arial MT"/>
              </a:rPr>
              <a:t>Verify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Playbooks</a:t>
            </a:r>
            <a:r>
              <a:rPr spc="-2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in Ansible?</a:t>
            </a:r>
          </a:p>
        </p:txBody>
      </p:sp>
      <p:sp>
        <p:nvSpPr>
          <p:cNvPr id="3" name="object 3"/>
          <p:cNvSpPr/>
          <p:nvPr/>
        </p:nvSpPr>
        <p:spPr>
          <a:xfrm>
            <a:off x="838961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5" h="806450">
                <a:moveTo>
                  <a:pt x="0" y="114554"/>
                </a:moveTo>
                <a:lnTo>
                  <a:pt x="9003" y="69973"/>
                </a:lnTo>
                <a:lnTo>
                  <a:pt x="33556" y="33559"/>
                </a:lnTo>
                <a:lnTo>
                  <a:pt x="69973" y="9005"/>
                </a:lnTo>
                <a:lnTo>
                  <a:pt x="114566" y="0"/>
                </a:lnTo>
                <a:lnTo>
                  <a:pt x="2965450" y="0"/>
                </a:lnTo>
                <a:lnTo>
                  <a:pt x="3010030" y="9005"/>
                </a:lnTo>
                <a:lnTo>
                  <a:pt x="3046444" y="33559"/>
                </a:lnTo>
                <a:lnTo>
                  <a:pt x="3070998" y="69973"/>
                </a:lnTo>
                <a:lnTo>
                  <a:pt x="3080004" y="114554"/>
                </a:lnTo>
                <a:lnTo>
                  <a:pt x="3080004" y="691642"/>
                </a:lnTo>
                <a:lnTo>
                  <a:pt x="3070998" y="736222"/>
                </a:lnTo>
                <a:lnTo>
                  <a:pt x="3046444" y="772636"/>
                </a:lnTo>
                <a:lnTo>
                  <a:pt x="3010030" y="797190"/>
                </a:lnTo>
                <a:lnTo>
                  <a:pt x="2965450" y="806196"/>
                </a:lnTo>
                <a:lnTo>
                  <a:pt x="114566" y="806196"/>
                </a:lnTo>
                <a:lnTo>
                  <a:pt x="69973" y="797190"/>
                </a:lnTo>
                <a:lnTo>
                  <a:pt x="33556" y="772636"/>
                </a:lnTo>
                <a:lnTo>
                  <a:pt x="9003" y="736222"/>
                </a:lnTo>
                <a:lnTo>
                  <a:pt x="0" y="691642"/>
                </a:lnTo>
                <a:lnTo>
                  <a:pt x="0" y="114554"/>
                </a:lnTo>
                <a:close/>
              </a:path>
            </a:pathLst>
          </a:custGeom>
          <a:ln w="19050">
            <a:solidFill>
              <a:srgbClr val="50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4985" y="1525904"/>
            <a:ext cx="1184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05046"/>
                </a:solidFill>
                <a:latin typeface="Calibri"/>
                <a:cs typeface="Calibri"/>
              </a:rPr>
              <a:t>Check</a:t>
            </a:r>
            <a:r>
              <a:rPr sz="1800" spc="-65" dirty="0">
                <a:solidFill>
                  <a:srgbClr val="505046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05046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0590" y="1288541"/>
            <a:ext cx="3080385" cy="806450"/>
          </a:xfrm>
          <a:custGeom>
            <a:avLst/>
            <a:gdLst/>
            <a:ahLst/>
            <a:cxnLst/>
            <a:rect l="l" t="t" r="r" b="b"/>
            <a:pathLst>
              <a:path w="3080384" h="806450">
                <a:moveTo>
                  <a:pt x="0" y="139065"/>
                </a:moveTo>
                <a:lnTo>
                  <a:pt x="7086" y="95097"/>
                </a:lnTo>
                <a:lnTo>
                  <a:pt x="26822" y="56921"/>
                </a:lnTo>
                <a:lnTo>
                  <a:pt x="56921" y="26822"/>
                </a:lnTo>
                <a:lnTo>
                  <a:pt x="95097" y="7086"/>
                </a:lnTo>
                <a:lnTo>
                  <a:pt x="139064" y="0"/>
                </a:lnTo>
                <a:lnTo>
                  <a:pt x="2940939" y="0"/>
                </a:lnTo>
                <a:lnTo>
                  <a:pt x="2984906" y="7086"/>
                </a:lnTo>
                <a:lnTo>
                  <a:pt x="3023082" y="26822"/>
                </a:lnTo>
                <a:lnTo>
                  <a:pt x="3053181" y="56921"/>
                </a:lnTo>
                <a:lnTo>
                  <a:pt x="3072917" y="95097"/>
                </a:lnTo>
                <a:lnTo>
                  <a:pt x="3080004" y="139065"/>
                </a:lnTo>
                <a:lnTo>
                  <a:pt x="3080004" y="667131"/>
                </a:lnTo>
                <a:lnTo>
                  <a:pt x="3072917" y="711098"/>
                </a:lnTo>
                <a:lnTo>
                  <a:pt x="3053181" y="749274"/>
                </a:lnTo>
                <a:lnTo>
                  <a:pt x="3023082" y="779373"/>
                </a:lnTo>
                <a:lnTo>
                  <a:pt x="2984906" y="799109"/>
                </a:lnTo>
                <a:lnTo>
                  <a:pt x="2940939" y="806196"/>
                </a:lnTo>
                <a:lnTo>
                  <a:pt x="139064" y="806196"/>
                </a:lnTo>
                <a:lnTo>
                  <a:pt x="95097" y="799109"/>
                </a:lnTo>
                <a:lnTo>
                  <a:pt x="56921" y="779373"/>
                </a:lnTo>
                <a:lnTo>
                  <a:pt x="26822" y="749274"/>
                </a:lnTo>
                <a:lnTo>
                  <a:pt x="7086" y="711098"/>
                </a:lnTo>
                <a:lnTo>
                  <a:pt x="0" y="667131"/>
                </a:lnTo>
                <a:lnTo>
                  <a:pt x="0" y="139065"/>
                </a:lnTo>
                <a:close/>
              </a:path>
            </a:pathLst>
          </a:custGeom>
          <a:ln w="1905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80023" y="1525904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Diff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8763" y="2260092"/>
            <a:ext cx="10629900" cy="3472179"/>
            <a:chOff x="778763" y="2260092"/>
            <a:chExt cx="10629900" cy="3472179"/>
          </a:xfrm>
        </p:grpSpPr>
        <p:sp>
          <p:nvSpPr>
            <p:cNvPr id="8" name="object 8"/>
            <p:cNvSpPr/>
            <p:nvPr/>
          </p:nvSpPr>
          <p:spPr>
            <a:xfrm>
              <a:off x="838199" y="2260092"/>
              <a:ext cx="10515600" cy="532130"/>
            </a:xfrm>
            <a:custGeom>
              <a:avLst/>
              <a:gdLst/>
              <a:ahLst/>
              <a:cxnLst/>
              <a:rect l="l" t="t" r="r" b="b"/>
              <a:pathLst>
                <a:path w="10515600" h="532130">
                  <a:moveTo>
                    <a:pt x="10515600" y="0"/>
                  </a:moveTo>
                  <a:lnTo>
                    <a:pt x="0" y="0"/>
                  </a:lnTo>
                  <a:lnTo>
                    <a:pt x="0" y="531876"/>
                  </a:lnTo>
                  <a:lnTo>
                    <a:pt x="10515600" y="531876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1111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763" y="2740152"/>
              <a:ext cx="10629900" cy="29748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859" y="2737104"/>
              <a:ext cx="7082028" cy="29946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38199" y="2779776"/>
              <a:ext cx="10515600" cy="2862580"/>
            </a:xfrm>
            <a:custGeom>
              <a:avLst/>
              <a:gdLst/>
              <a:ahLst/>
              <a:cxnLst/>
              <a:rect l="l" t="t" r="r" b="b"/>
              <a:pathLst>
                <a:path w="10515600" h="2862579">
                  <a:moveTo>
                    <a:pt x="10515600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10515600" y="2862072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16939" y="2398013"/>
            <a:ext cx="5450840" cy="1350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Arial MT"/>
                <a:cs typeface="Arial MT"/>
              </a:rPr>
              <a:t>$</a:t>
            </a:r>
            <a:r>
              <a:rPr sz="1400" spc="-10" dirty="0">
                <a:solidFill>
                  <a:srgbClr val="F8257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ansible-playbook</a:t>
            </a:r>
            <a:r>
              <a:rPr sz="1400" spc="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configure_nginx.yml</a:t>
            </a:r>
            <a:r>
              <a:rPr sz="1400" spc="6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--check</a:t>
            </a:r>
            <a:r>
              <a:rPr sz="1400" spc="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E6DB74"/>
                </a:solidFill>
                <a:latin typeface="Consolas"/>
                <a:cs typeface="Consolas"/>
              </a:rPr>
              <a:t>--diff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onsolas"/>
              <a:cs typeface="Consolas"/>
            </a:endParaRPr>
          </a:p>
          <a:p>
            <a:pPr marL="184785" marR="136525" indent="-172720" algn="just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-</a:t>
            </a:r>
            <a:r>
              <a:rPr sz="12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PLAY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[webservers] ****************************************************************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 TASK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[Gathering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Facts]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*********************************************************** </a:t>
            </a:r>
            <a:r>
              <a:rPr sz="1200" spc="-3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ok: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[webserver1]</a:t>
            </a:r>
            <a:endParaRPr sz="1200">
              <a:latin typeface="Arial MT"/>
              <a:cs typeface="Arial MT"/>
            </a:endParaRPr>
          </a:p>
          <a:p>
            <a:pPr marL="184785" algn="just">
              <a:lnSpc>
                <a:spcPct val="100000"/>
              </a:lnSpc>
            </a:pP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TASK</a:t>
            </a:r>
            <a:r>
              <a:rPr sz="1200" spc="-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[Ensure</a:t>
            </a:r>
            <a:r>
              <a:rPr sz="1200" spc="-3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the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 configuration</a:t>
            </a:r>
            <a:r>
              <a:rPr sz="1200" spc="-4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line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is</a:t>
            </a:r>
            <a:r>
              <a:rPr sz="1200" spc="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present]</a:t>
            </a:r>
            <a:r>
              <a:rPr sz="1200" spc="-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***********************************</a:t>
            </a:r>
            <a:endParaRPr sz="1200">
              <a:latin typeface="Arial MT"/>
              <a:cs typeface="Arial MT"/>
            </a:endParaRPr>
          </a:p>
          <a:p>
            <a:pPr marL="184785" algn="just">
              <a:lnSpc>
                <a:spcPct val="100000"/>
              </a:lnSpc>
            </a:pP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---</a:t>
            </a:r>
            <a:r>
              <a:rPr sz="1200" spc="1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before: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/etc/nginx/nginx.conf</a:t>
            </a:r>
            <a:r>
              <a:rPr sz="1200" spc="-2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(content)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1839" y="3750183"/>
            <a:ext cx="2733040" cy="172720"/>
          </a:xfrm>
          <a:prstGeom prst="rect">
            <a:avLst/>
          </a:prstGeom>
          <a:solidFill>
            <a:srgbClr val="00808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+++</a:t>
            </a:r>
            <a:r>
              <a:rPr sz="1200" spc="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after:</a:t>
            </a:r>
            <a:r>
              <a:rPr sz="1200" spc="-1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/etc/nginx/nginx.conf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 (content)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6939" y="3905757"/>
            <a:ext cx="681672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algn="just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@@</a:t>
            </a:r>
            <a:r>
              <a:rPr sz="1200" spc="-3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-20,3</a:t>
            </a:r>
            <a:r>
              <a:rPr sz="1200" spc="-3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+20,4</a:t>
            </a:r>
            <a:r>
              <a:rPr sz="1200" spc="-1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@@</a:t>
            </a:r>
            <a:endParaRPr sz="1200">
              <a:latin typeface="Arial MT"/>
              <a:cs typeface="Arial MT"/>
            </a:endParaRPr>
          </a:p>
          <a:p>
            <a:pPr marL="184785" marR="4300220" algn="just">
              <a:lnSpc>
                <a:spcPct val="100000"/>
              </a:lnSpc>
            </a:pP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# some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existing configuration lines </a:t>
            </a:r>
            <a:r>
              <a:rPr sz="1200" spc="-32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# 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more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existing configuration lines </a:t>
            </a:r>
            <a:r>
              <a:rPr sz="1200" spc="-32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#</a:t>
            </a:r>
            <a:endParaRPr sz="1200">
              <a:latin typeface="Arial MT"/>
              <a:cs typeface="Arial MT"/>
            </a:endParaRPr>
          </a:p>
          <a:p>
            <a:pPr marL="184785" marR="4573905" algn="just">
              <a:lnSpc>
                <a:spcPct val="100000"/>
              </a:lnSpc>
            </a:pP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+client_max_body_size 100M; </a:t>
            </a:r>
            <a:r>
              <a:rPr sz="1200" spc="-32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changed:</a:t>
            </a:r>
            <a:r>
              <a:rPr sz="1200" spc="-4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[webserver1]</a:t>
            </a:r>
            <a:endParaRPr sz="1200">
              <a:latin typeface="Arial MT"/>
              <a:cs typeface="Arial MT"/>
            </a:endParaRPr>
          </a:p>
          <a:p>
            <a:pPr marL="184785" algn="just">
              <a:lnSpc>
                <a:spcPct val="100000"/>
              </a:lnSpc>
            </a:pP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PLAY</a:t>
            </a:r>
            <a:r>
              <a:rPr sz="1200" spc="-5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RECAP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-  </a:t>
            </a:r>
            <a:r>
              <a:rPr sz="1200" spc="65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E9FFE1"/>
                </a:solidFill>
                <a:latin typeface="Arial MT"/>
                <a:cs typeface="Arial MT"/>
              </a:rPr>
              <a:t>***********************************************************************</a:t>
            </a:r>
            <a:endParaRPr sz="1200">
              <a:latin typeface="Arial MT"/>
              <a:cs typeface="Arial MT"/>
            </a:endParaRPr>
          </a:p>
          <a:p>
            <a:pPr marL="184785">
              <a:lnSpc>
                <a:spcPct val="100000"/>
              </a:lnSpc>
              <a:tabLst>
                <a:tab pos="1559560" algn="l"/>
                <a:tab pos="2484755" algn="l"/>
                <a:tab pos="3662679" algn="l"/>
                <a:tab pos="4370070" algn="l"/>
                <a:tab pos="5237480" algn="l"/>
                <a:tab pos="6121400" algn="l"/>
              </a:tabLst>
            </a:pP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webserver1: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ok=2	changed=1	unreachable=0	failed=0	skipped=0	</a:t>
            </a:r>
            <a:r>
              <a:rPr sz="1200" dirty="0">
                <a:solidFill>
                  <a:srgbClr val="E9FFE1"/>
                </a:solidFill>
                <a:latin typeface="Arial MT"/>
                <a:cs typeface="Arial MT"/>
              </a:rPr>
              <a:t>rescued=0	</a:t>
            </a:r>
            <a:r>
              <a:rPr sz="1200" spc="-5" dirty="0">
                <a:solidFill>
                  <a:srgbClr val="E9FFE1"/>
                </a:solidFill>
                <a:latin typeface="Arial MT"/>
                <a:cs typeface="Arial MT"/>
              </a:rPr>
              <a:t>ignored=0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012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Syntax</a:t>
            </a:r>
            <a:r>
              <a:rPr spc="-70" dirty="0"/>
              <a:t> </a:t>
            </a:r>
            <a:r>
              <a:rPr spc="-5" dirty="0"/>
              <a:t>Check</a:t>
            </a:r>
          </a:p>
        </p:txBody>
      </p:sp>
      <p:sp>
        <p:nvSpPr>
          <p:cNvPr id="3" name="object 3"/>
          <p:cNvSpPr/>
          <p:nvPr/>
        </p:nvSpPr>
        <p:spPr>
          <a:xfrm>
            <a:off x="1228344" y="1648967"/>
            <a:ext cx="8517890" cy="925194"/>
          </a:xfrm>
          <a:custGeom>
            <a:avLst/>
            <a:gdLst/>
            <a:ahLst/>
            <a:cxnLst/>
            <a:rect l="l" t="t" r="r" b="b"/>
            <a:pathLst>
              <a:path w="8517890" h="925194">
                <a:moveTo>
                  <a:pt x="0" y="154178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8" y="0"/>
                </a:lnTo>
                <a:lnTo>
                  <a:pt x="8363458" y="0"/>
                </a:lnTo>
                <a:lnTo>
                  <a:pt x="8412167" y="7865"/>
                </a:lnTo>
                <a:lnTo>
                  <a:pt x="8454487" y="29764"/>
                </a:lnTo>
                <a:lnTo>
                  <a:pt x="8487871" y="63148"/>
                </a:lnTo>
                <a:lnTo>
                  <a:pt x="8509770" y="105468"/>
                </a:lnTo>
                <a:lnTo>
                  <a:pt x="8517636" y="154178"/>
                </a:lnTo>
                <a:lnTo>
                  <a:pt x="8517636" y="770890"/>
                </a:lnTo>
                <a:lnTo>
                  <a:pt x="8509770" y="819599"/>
                </a:lnTo>
                <a:lnTo>
                  <a:pt x="8487871" y="861919"/>
                </a:lnTo>
                <a:lnTo>
                  <a:pt x="8454487" y="895303"/>
                </a:lnTo>
                <a:lnTo>
                  <a:pt x="8412167" y="917202"/>
                </a:lnTo>
                <a:lnTo>
                  <a:pt x="8363458" y="925068"/>
                </a:lnTo>
                <a:lnTo>
                  <a:pt x="154178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90"/>
                </a:lnTo>
                <a:lnTo>
                  <a:pt x="0" y="15417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7260" y="1949958"/>
            <a:ext cx="3731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Ensures</a:t>
            </a:r>
            <a:r>
              <a:rPr sz="1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playbook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 syntax</a:t>
            </a:r>
            <a:r>
              <a:rPr sz="18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is error-free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1850" y="1715770"/>
            <a:ext cx="793115" cy="791845"/>
            <a:chOff x="831850" y="1715770"/>
            <a:chExt cx="793115" cy="791845"/>
          </a:xfrm>
        </p:grpSpPr>
        <p:sp>
          <p:nvSpPr>
            <p:cNvPr id="6" name="object 6"/>
            <p:cNvSpPr/>
            <p:nvPr/>
          </p:nvSpPr>
          <p:spPr>
            <a:xfrm>
              <a:off x="838200" y="1722120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5" h="779144">
                  <a:moveTo>
                    <a:pt x="390144" y="0"/>
                  </a:moveTo>
                  <a:lnTo>
                    <a:pt x="341205" y="3034"/>
                  </a:lnTo>
                  <a:lnTo>
                    <a:pt x="294081" y="11894"/>
                  </a:lnTo>
                  <a:lnTo>
                    <a:pt x="249136" y="26214"/>
                  </a:lnTo>
                  <a:lnTo>
                    <a:pt x="206736" y="45629"/>
                  </a:lnTo>
                  <a:lnTo>
                    <a:pt x="167247" y="69774"/>
                  </a:lnTo>
                  <a:lnTo>
                    <a:pt x="131034" y="98284"/>
                  </a:lnTo>
                  <a:lnTo>
                    <a:pt x="98464" y="130793"/>
                  </a:lnTo>
                  <a:lnTo>
                    <a:pt x="69901" y="166936"/>
                  </a:lnTo>
                  <a:lnTo>
                    <a:pt x="45711" y="206348"/>
                  </a:lnTo>
                  <a:lnTo>
                    <a:pt x="26261" y="248664"/>
                  </a:lnTo>
                  <a:lnTo>
                    <a:pt x="11915" y="293518"/>
                  </a:lnTo>
                  <a:lnTo>
                    <a:pt x="3039" y="340546"/>
                  </a:lnTo>
                  <a:lnTo>
                    <a:pt x="0" y="389381"/>
                  </a:lnTo>
                  <a:lnTo>
                    <a:pt x="3039" y="438217"/>
                  </a:lnTo>
                  <a:lnTo>
                    <a:pt x="11915" y="485245"/>
                  </a:lnTo>
                  <a:lnTo>
                    <a:pt x="26261" y="530099"/>
                  </a:lnTo>
                  <a:lnTo>
                    <a:pt x="45711" y="572415"/>
                  </a:lnTo>
                  <a:lnTo>
                    <a:pt x="69901" y="611827"/>
                  </a:lnTo>
                  <a:lnTo>
                    <a:pt x="98464" y="647970"/>
                  </a:lnTo>
                  <a:lnTo>
                    <a:pt x="131034" y="680479"/>
                  </a:lnTo>
                  <a:lnTo>
                    <a:pt x="167247" y="708989"/>
                  </a:lnTo>
                  <a:lnTo>
                    <a:pt x="206736" y="733134"/>
                  </a:lnTo>
                  <a:lnTo>
                    <a:pt x="249136" y="752549"/>
                  </a:lnTo>
                  <a:lnTo>
                    <a:pt x="294081" y="766869"/>
                  </a:lnTo>
                  <a:lnTo>
                    <a:pt x="341205" y="775729"/>
                  </a:lnTo>
                  <a:lnTo>
                    <a:pt x="390144" y="778763"/>
                  </a:lnTo>
                  <a:lnTo>
                    <a:pt x="439092" y="775729"/>
                  </a:lnTo>
                  <a:lnTo>
                    <a:pt x="486223" y="766869"/>
                  </a:lnTo>
                  <a:lnTo>
                    <a:pt x="531172" y="752549"/>
                  </a:lnTo>
                  <a:lnTo>
                    <a:pt x="573574" y="733134"/>
                  </a:lnTo>
                  <a:lnTo>
                    <a:pt x="613062" y="708989"/>
                  </a:lnTo>
                  <a:lnTo>
                    <a:pt x="649273" y="680479"/>
                  </a:lnTo>
                  <a:lnTo>
                    <a:pt x="681841" y="647970"/>
                  </a:lnTo>
                  <a:lnTo>
                    <a:pt x="710400" y="611827"/>
                  </a:lnTo>
                  <a:lnTo>
                    <a:pt x="734586" y="572415"/>
                  </a:lnTo>
                  <a:lnTo>
                    <a:pt x="754032" y="530099"/>
                  </a:lnTo>
                  <a:lnTo>
                    <a:pt x="768375" y="485245"/>
                  </a:lnTo>
                  <a:lnTo>
                    <a:pt x="777249" y="438217"/>
                  </a:lnTo>
                  <a:lnTo>
                    <a:pt x="780288" y="389381"/>
                  </a:lnTo>
                  <a:lnTo>
                    <a:pt x="777249" y="340546"/>
                  </a:lnTo>
                  <a:lnTo>
                    <a:pt x="768375" y="293518"/>
                  </a:lnTo>
                  <a:lnTo>
                    <a:pt x="754032" y="248664"/>
                  </a:lnTo>
                  <a:lnTo>
                    <a:pt x="734586" y="206348"/>
                  </a:lnTo>
                  <a:lnTo>
                    <a:pt x="710400" y="166936"/>
                  </a:lnTo>
                  <a:lnTo>
                    <a:pt x="681841" y="130793"/>
                  </a:lnTo>
                  <a:lnTo>
                    <a:pt x="649273" y="98284"/>
                  </a:lnTo>
                  <a:lnTo>
                    <a:pt x="613062" y="69774"/>
                  </a:lnTo>
                  <a:lnTo>
                    <a:pt x="573574" y="45629"/>
                  </a:lnTo>
                  <a:lnTo>
                    <a:pt x="531172" y="26214"/>
                  </a:lnTo>
                  <a:lnTo>
                    <a:pt x="486223" y="11894"/>
                  </a:lnTo>
                  <a:lnTo>
                    <a:pt x="439092" y="3034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8200" y="1722120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5" h="779144">
                  <a:moveTo>
                    <a:pt x="0" y="389381"/>
                  </a:moveTo>
                  <a:lnTo>
                    <a:pt x="3039" y="340546"/>
                  </a:lnTo>
                  <a:lnTo>
                    <a:pt x="11915" y="293518"/>
                  </a:lnTo>
                  <a:lnTo>
                    <a:pt x="26261" y="248664"/>
                  </a:lnTo>
                  <a:lnTo>
                    <a:pt x="45711" y="206348"/>
                  </a:lnTo>
                  <a:lnTo>
                    <a:pt x="69901" y="166936"/>
                  </a:lnTo>
                  <a:lnTo>
                    <a:pt x="98464" y="130793"/>
                  </a:lnTo>
                  <a:lnTo>
                    <a:pt x="131034" y="98284"/>
                  </a:lnTo>
                  <a:lnTo>
                    <a:pt x="167247" y="69774"/>
                  </a:lnTo>
                  <a:lnTo>
                    <a:pt x="206736" y="45629"/>
                  </a:lnTo>
                  <a:lnTo>
                    <a:pt x="249136" y="26214"/>
                  </a:lnTo>
                  <a:lnTo>
                    <a:pt x="294081" y="11894"/>
                  </a:lnTo>
                  <a:lnTo>
                    <a:pt x="341205" y="3034"/>
                  </a:lnTo>
                  <a:lnTo>
                    <a:pt x="390144" y="0"/>
                  </a:lnTo>
                  <a:lnTo>
                    <a:pt x="439092" y="3034"/>
                  </a:lnTo>
                  <a:lnTo>
                    <a:pt x="486223" y="11894"/>
                  </a:lnTo>
                  <a:lnTo>
                    <a:pt x="531172" y="26214"/>
                  </a:lnTo>
                  <a:lnTo>
                    <a:pt x="573574" y="45629"/>
                  </a:lnTo>
                  <a:lnTo>
                    <a:pt x="613062" y="69774"/>
                  </a:lnTo>
                  <a:lnTo>
                    <a:pt x="649273" y="98284"/>
                  </a:lnTo>
                  <a:lnTo>
                    <a:pt x="681841" y="130793"/>
                  </a:lnTo>
                  <a:lnTo>
                    <a:pt x="710400" y="166936"/>
                  </a:lnTo>
                  <a:lnTo>
                    <a:pt x="734586" y="206348"/>
                  </a:lnTo>
                  <a:lnTo>
                    <a:pt x="754032" y="248664"/>
                  </a:lnTo>
                  <a:lnTo>
                    <a:pt x="768375" y="293518"/>
                  </a:lnTo>
                  <a:lnTo>
                    <a:pt x="777249" y="340546"/>
                  </a:lnTo>
                  <a:lnTo>
                    <a:pt x="780288" y="389381"/>
                  </a:lnTo>
                  <a:lnTo>
                    <a:pt x="777249" y="438217"/>
                  </a:lnTo>
                  <a:lnTo>
                    <a:pt x="768375" y="485245"/>
                  </a:lnTo>
                  <a:lnTo>
                    <a:pt x="754032" y="530099"/>
                  </a:lnTo>
                  <a:lnTo>
                    <a:pt x="734586" y="572415"/>
                  </a:lnTo>
                  <a:lnTo>
                    <a:pt x="710400" y="611827"/>
                  </a:lnTo>
                  <a:lnTo>
                    <a:pt x="681841" y="647970"/>
                  </a:lnTo>
                  <a:lnTo>
                    <a:pt x="649273" y="680479"/>
                  </a:lnTo>
                  <a:lnTo>
                    <a:pt x="613062" y="708989"/>
                  </a:lnTo>
                  <a:lnTo>
                    <a:pt x="573574" y="733134"/>
                  </a:lnTo>
                  <a:lnTo>
                    <a:pt x="531172" y="752549"/>
                  </a:lnTo>
                  <a:lnTo>
                    <a:pt x="486223" y="766869"/>
                  </a:lnTo>
                  <a:lnTo>
                    <a:pt x="439092" y="775729"/>
                  </a:lnTo>
                  <a:lnTo>
                    <a:pt x="390144" y="778763"/>
                  </a:lnTo>
                  <a:lnTo>
                    <a:pt x="341205" y="775729"/>
                  </a:lnTo>
                  <a:lnTo>
                    <a:pt x="294081" y="766869"/>
                  </a:lnTo>
                  <a:lnTo>
                    <a:pt x="249136" y="752549"/>
                  </a:lnTo>
                  <a:lnTo>
                    <a:pt x="206736" y="733134"/>
                  </a:lnTo>
                  <a:lnTo>
                    <a:pt x="167247" y="708989"/>
                  </a:lnTo>
                  <a:lnTo>
                    <a:pt x="131034" y="680479"/>
                  </a:lnTo>
                  <a:lnTo>
                    <a:pt x="98464" y="647970"/>
                  </a:lnTo>
                  <a:lnTo>
                    <a:pt x="69901" y="611827"/>
                  </a:lnTo>
                  <a:lnTo>
                    <a:pt x="45711" y="572415"/>
                  </a:lnTo>
                  <a:lnTo>
                    <a:pt x="26261" y="530099"/>
                  </a:lnTo>
                  <a:lnTo>
                    <a:pt x="11915" y="485245"/>
                  </a:lnTo>
                  <a:lnTo>
                    <a:pt x="3039" y="438217"/>
                  </a:lnTo>
                  <a:lnTo>
                    <a:pt x="0" y="38938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8204" y="1961273"/>
              <a:ext cx="304165" cy="304165"/>
            </a:xfrm>
            <a:custGeom>
              <a:avLst/>
              <a:gdLst/>
              <a:ahLst/>
              <a:cxnLst/>
              <a:rect l="l" t="t" r="r" b="b"/>
              <a:pathLst>
                <a:path w="304165" h="304164">
                  <a:moveTo>
                    <a:pt x="176530" y="32867"/>
                  </a:moveTo>
                  <a:lnTo>
                    <a:pt x="175666" y="30835"/>
                  </a:lnTo>
                  <a:lnTo>
                    <a:pt x="172326" y="28397"/>
                  </a:lnTo>
                  <a:lnTo>
                    <a:pt x="170129" y="28181"/>
                  </a:lnTo>
                  <a:lnTo>
                    <a:pt x="168262" y="29057"/>
                  </a:lnTo>
                  <a:lnTo>
                    <a:pt x="168262" y="28714"/>
                  </a:lnTo>
                  <a:lnTo>
                    <a:pt x="131635" y="60680"/>
                  </a:lnTo>
                  <a:lnTo>
                    <a:pt x="124167" y="77114"/>
                  </a:lnTo>
                  <a:lnTo>
                    <a:pt x="124269" y="78689"/>
                  </a:lnTo>
                  <a:lnTo>
                    <a:pt x="125628" y="81407"/>
                  </a:lnTo>
                  <a:lnTo>
                    <a:pt x="126834" y="82423"/>
                  </a:lnTo>
                  <a:lnTo>
                    <a:pt x="128282" y="82880"/>
                  </a:lnTo>
                  <a:lnTo>
                    <a:pt x="132422" y="82918"/>
                  </a:lnTo>
                  <a:lnTo>
                    <a:pt x="134607" y="81368"/>
                  </a:lnTo>
                  <a:lnTo>
                    <a:pt x="135394" y="79057"/>
                  </a:lnTo>
                  <a:lnTo>
                    <a:pt x="141427" y="66382"/>
                  </a:lnTo>
                  <a:lnTo>
                    <a:pt x="149847" y="55333"/>
                  </a:lnTo>
                  <a:lnTo>
                    <a:pt x="160362" y="46240"/>
                  </a:lnTo>
                  <a:lnTo>
                    <a:pt x="172656" y="39420"/>
                  </a:lnTo>
                  <a:lnTo>
                    <a:pt x="174586" y="38684"/>
                  </a:lnTo>
                  <a:lnTo>
                    <a:pt x="175971" y="36957"/>
                  </a:lnTo>
                  <a:lnTo>
                    <a:pt x="176530" y="32867"/>
                  </a:lnTo>
                  <a:close/>
                </a:path>
                <a:path w="304165" h="304164">
                  <a:moveTo>
                    <a:pt x="303796" y="112052"/>
                  </a:moveTo>
                  <a:lnTo>
                    <a:pt x="301142" y="77800"/>
                  </a:lnTo>
                  <a:lnTo>
                    <a:pt x="292811" y="58826"/>
                  </a:lnTo>
                  <a:lnTo>
                    <a:pt x="292811" y="102819"/>
                  </a:lnTo>
                  <a:lnTo>
                    <a:pt x="285546" y="138366"/>
                  </a:lnTo>
                  <a:lnTo>
                    <a:pt x="265887" y="167411"/>
                  </a:lnTo>
                  <a:lnTo>
                    <a:pt x="236766" y="187007"/>
                  </a:lnTo>
                  <a:lnTo>
                    <a:pt x="201117" y="194259"/>
                  </a:lnTo>
                  <a:lnTo>
                    <a:pt x="174180" y="190271"/>
                  </a:lnTo>
                  <a:lnTo>
                    <a:pt x="130251" y="161061"/>
                  </a:lnTo>
                  <a:lnTo>
                    <a:pt x="109601" y="111442"/>
                  </a:lnTo>
                  <a:lnTo>
                    <a:pt x="110947" y="84874"/>
                  </a:lnTo>
                  <a:lnTo>
                    <a:pt x="136080" y="37973"/>
                  </a:lnTo>
                  <a:lnTo>
                    <a:pt x="183121" y="12903"/>
                  </a:lnTo>
                  <a:lnTo>
                    <a:pt x="209765" y="11569"/>
                  </a:lnTo>
                  <a:lnTo>
                    <a:pt x="236194" y="18148"/>
                  </a:lnTo>
                  <a:lnTo>
                    <a:pt x="259524" y="32156"/>
                  </a:lnTo>
                  <a:lnTo>
                    <a:pt x="277380" y="51917"/>
                  </a:lnTo>
                  <a:lnTo>
                    <a:pt x="288810" y="75958"/>
                  </a:lnTo>
                  <a:lnTo>
                    <a:pt x="292811" y="102819"/>
                  </a:lnTo>
                  <a:lnTo>
                    <a:pt x="292811" y="58826"/>
                  </a:lnTo>
                  <a:lnTo>
                    <a:pt x="287324" y="46329"/>
                  </a:lnTo>
                  <a:lnTo>
                    <a:pt x="264566" y="21729"/>
                  </a:lnTo>
                  <a:lnTo>
                    <a:pt x="245872" y="11569"/>
                  </a:lnTo>
                  <a:lnTo>
                    <a:pt x="235089" y="5702"/>
                  </a:lnTo>
                  <a:lnTo>
                    <a:pt x="201117" y="0"/>
                  </a:lnTo>
                  <a:lnTo>
                    <a:pt x="172999" y="3937"/>
                  </a:lnTo>
                  <a:lnTo>
                    <a:pt x="147472" y="15113"/>
                  </a:lnTo>
                  <a:lnTo>
                    <a:pt x="125882" y="32715"/>
                  </a:lnTo>
                  <a:lnTo>
                    <a:pt x="109601" y="55905"/>
                  </a:lnTo>
                  <a:lnTo>
                    <a:pt x="100291" y="82651"/>
                  </a:lnTo>
                  <a:lnTo>
                    <a:pt x="98628" y="110401"/>
                  </a:lnTo>
                  <a:lnTo>
                    <a:pt x="104495" y="137591"/>
                  </a:lnTo>
                  <a:lnTo>
                    <a:pt x="117779" y="162610"/>
                  </a:lnTo>
                  <a:lnTo>
                    <a:pt x="89319" y="190995"/>
                  </a:lnTo>
                  <a:lnTo>
                    <a:pt x="82765" y="184454"/>
                  </a:lnTo>
                  <a:lnTo>
                    <a:pt x="80530" y="182295"/>
                  </a:lnTo>
                  <a:lnTo>
                    <a:pt x="76987" y="182295"/>
                  </a:lnTo>
                  <a:lnTo>
                    <a:pt x="74752" y="184454"/>
                  </a:lnTo>
                  <a:lnTo>
                    <a:pt x="3327" y="255778"/>
                  </a:lnTo>
                  <a:lnTo>
                    <a:pt x="0" y="263779"/>
                  </a:lnTo>
                  <a:lnTo>
                    <a:pt x="0" y="280479"/>
                  </a:lnTo>
                  <a:lnTo>
                    <a:pt x="3327" y="288480"/>
                  </a:lnTo>
                  <a:lnTo>
                    <a:pt x="9245" y="294373"/>
                  </a:lnTo>
                  <a:lnTo>
                    <a:pt x="15189" y="300456"/>
                  </a:lnTo>
                  <a:lnTo>
                    <a:pt x="23329" y="303885"/>
                  </a:lnTo>
                  <a:lnTo>
                    <a:pt x="40347" y="303885"/>
                  </a:lnTo>
                  <a:lnTo>
                    <a:pt x="48488" y="300456"/>
                  </a:lnTo>
                  <a:lnTo>
                    <a:pt x="54419" y="294373"/>
                  </a:lnTo>
                  <a:lnTo>
                    <a:pt x="56362" y="292430"/>
                  </a:lnTo>
                  <a:lnTo>
                    <a:pt x="107086" y="241858"/>
                  </a:lnTo>
                  <a:lnTo>
                    <a:pt x="107086" y="238328"/>
                  </a:lnTo>
                  <a:lnTo>
                    <a:pt x="102717" y="233972"/>
                  </a:lnTo>
                  <a:lnTo>
                    <a:pt x="99187" y="233972"/>
                  </a:lnTo>
                  <a:lnTo>
                    <a:pt x="97002" y="236156"/>
                  </a:lnTo>
                  <a:lnTo>
                    <a:pt x="45618" y="286486"/>
                  </a:lnTo>
                  <a:lnTo>
                    <a:pt x="38874" y="290944"/>
                  </a:lnTo>
                  <a:lnTo>
                    <a:pt x="31216" y="292430"/>
                  </a:lnTo>
                  <a:lnTo>
                    <a:pt x="23558" y="290944"/>
                  </a:lnTo>
                  <a:lnTo>
                    <a:pt x="16814" y="286486"/>
                  </a:lnTo>
                  <a:lnTo>
                    <a:pt x="12344" y="279768"/>
                  </a:lnTo>
                  <a:lnTo>
                    <a:pt x="10858" y="272135"/>
                  </a:lnTo>
                  <a:lnTo>
                    <a:pt x="12344" y="264490"/>
                  </a:lnTo>
                  <a:lnTo>
                    <a:pt x="16814" y="257771"/>
                  </a:lnTo>
                  <a:lnTo>
                    <a:pt x="78473" y="196392"/>
                  </a:lnTo>
                  <a:lnTo>
                    <a:pt x="85026" y="203034"/>
                  </a:lnTo>
                  <a:lnTo>
                    <a:pt x="112547" y="230479"/>
                  </a:lnTo>
                  <a:lnTo>
                    <a:pt x="114630" y="231038"/>
                  </a:lnTo>
                  <a:lnTo>
                    <a:pt x="118541" y="229997"/>
                  </a:lnTo>
                  <a:lnTo>
                    <a:pt x="120078" y="228473"/>
                  </a:lnTo>
                  <a:lnTo>
                    <a:pt x="121119" y="224574"/>
                  </a:lnTo>
                  <a:lnTo>
                    <a:pt x="120561" y="222491"/>
                  </a:lnTo>
                  <a:lnTo>
                    <a:pt x="112585" y="214528"/>
                  </a:lnTo>
                  <a:lnTo>
                    <a:pt x="120599" y="206527"/>
                  </a:lnTo>
                  <a:lnTo>
                    <a:pt x="132118" y="195046"/>
                  </a:lnTo>
                  <a:lnTo>
                    <a:pt x="134289" y="192824"/>
                  </a:lnTo>
                  <a:lnTo>
                    <a:pt x="134289" y="189280"/>
                  </a:lnTo>
                  <a:lnTo>
                    <a:pt x="132080" y="187007"/>
                  </a:lnTo>
                  <a:lnTo>
                    <a:pt x="131051" y="185991"/>
                  </a:lnTo>
                  <a:lnTo>
                    <a:pt x="129616" y="185394"/>
                  </a:lnTo>
                  <a:lnTo>
                    <a:pt x="126606" y="185394"/>
                  </a:lnTo>
                  <a:lnTo>
                    <a:pt x="125158" y="185991"/>
                  </a:lnTo>
                  <a:lnTo>
                    <a:pt x="104571" y="206527"/>
                  </a:lnTo>
                  <a:lnTo>
                    <a:pt x="97002" y="198983"/>
                  </a:lnTo>
                  <a:lnTo>
                    <a:pt x="99593" y="196392"/>
                  </a:lnTo>
                  <a:lnTo>
                    <a:pt x="105016" y="190995"/>
                  </a:lnTo>
                  <a:lnTo>
                    <a:pt x="124663" y="171399"/>
                  </a:lnTo>
                  <a:lnTo>
                    <a:pt x="151663" y="192735"/>
                  </a:lnTo>
                  <a:lnTo>
                    <a:pt x="183324" y="203847"/>
                  </a:lnTo>
                  <a:lnTo>
                    <a:pt x="216903" y="204228"/>
                  </a:lnTo>
                  <a:lnTo>
                    <a:pt x="246951" y="194259"/>
                  </a:lnTo>
                  <a:lnTo>
                    <a:pt x="249580" y="193382"/>
                  </a:lnTo>
                  <a:lnTo>
                    <a:pt x="276872" y="172415"/>
                  </a:lnTo>
                  <a:lnTo>
                    <a:pt x="295325" y="144449"/>
                  </a:lnTo>
                  <a:lnTo>
                    <a:pt x="303796" y="11205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228344" y="2967227"/>
            <a:ext cx="8517890" cy="923925"/>
          </a:xfrm>
          <a:custGeom>
            <a:avLst/>
            <a:gdLst/>
            <a:ahLst/>
            <a:cxnLst/>
            <a:rect l="l" t="t" r="r" b="b"/>
            <a:pathLst>
              <a:path w="8517890" h="923925">
                <a:moveTo>
                  <a:pt x="0" y="153924"/>
                </a:moveTo>
                <a:lnTo>
                  <a:pt x="7851" y="105290"/>
                </a:lnTo>
                <a:lnTo>
                  <a:pt x="29711" y="63038"/>
                </a:lnTo>
                <a:lnTo>
                  <a:pt x="63038" y="29711"/>
                </a:lnTo>
                <a:lnTo>
                  <a:pt x="105290" y="7851"/>
                </a:lnTo>
                <a:lnTo>
                  <a:pt x="153924" y="0"/>
                </a:lnTo>
                <a:lnTo>
                  <a:pt x="8363711" y="0"/>
                </a:lnTo>
                <a:lnTo>
                  <a:pt x="8412345" y="7851"/>
                </a:lnTo>
                <a:lnTo>
                  <a:pt x="8454597" y="29711"/>
                </a:lnTo>
                <a:lnTo>
                  <a:pt x="8487924" y="63038"/>
                </a:lnTo>
                <a:lnTo>
                  <a:pt x="8509784" y="105290"/>
                </a:lnTo>
                <a:lnTo>
                  <a:pt x="8517636" y="153924"/>
                </a:lnTo>
                <a:lnTo>
                  <a:pt x="8517636" y="769620"/>
                </a:lnTo>
                <a:lnTo>
                  <a:pt x="8509784" y="818253"/>
                </a:lnTo>
                <a:lnTo>
                  <a:pt x="8487924" y="860505"/>
                </a:lnTo>
                <a:lnTo>
                  <a:pt x="8454597" y="893832"/>
                </a:lnTo>
                <a:lnTo>
                  <a:pt x="8412345" y="915692"/>
                </a:lnTo>
                <a:lnTo>
                  <a:pt x="8363711" y="923544"/>
                </a:lnTo>
                <a:lnTo>
                  <a:pt x="153924" y="923544"/>
                </a:lnTo>
                <a:lnTo>
                  <a:pt x="105290" y="915692"/>
                </a:lnTo>
                <a:lnTo>
                  <a:pt x="63038" y="893832"/>
                </a:lnTo>
                <a:lnTo>
                  <a:pt x="29711" y="860505"/>
                </a:lnTo>
                <a:lnTo>
                  <a:pt x="7851" y="818253"/>
                </a:lnTo>
                <a:lnTo>
                  <a:pt x="0" y="769620"/>
                </a:lnTo>
                <a:lnTo>
                  <a:pt x="0" y="15392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07260" y="3267583"/>
            <a:ext cx="3060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Use</a:t>
            </a:r>
            <a:r>
              <a:rPr sz="18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/>
                <a:cs typeface="Segoe UI"/>
              </a:rPr>
              <a:t>--syntax-check</a:t>
            </a:r>
            <a:r>
              <a:rPr sz="18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/>
                <a:cs typeface="Segoe UI"/>
              </a:rPr>
              <a:t>option</a:t>
            </a:r>
            <a:endParaRPr sz="1800">
              <a:latin typeface="Segoe UI"/>
              <a:cs typeface="Segoe U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1850" y="3032505"/>
            <a:ext cx="793115" cy="793115"/>
            <a:chOff x="831850" y="3032505"/>
            <a:chExt cx="793115" cy="793115"/>
          </a:xfrm>
        </p:grpSpPr>
        <p:sp>
          <p:nvSpPr>
            <p:cNvPr id="12" name="object 12"/>
            <p:cNvSpPr/>
            <p:nvPr/>
          </p:nvSpPr>
          <p:spPr>
            <a:xfrm>
              <a:off x="838200" y="3038855"/>
              <a:ext cx="780415" cy="780415"/>
            </a:xfrm>
            <a:custGeom>
              <a:avLst/>
              <a:gdLst/>
              <a:ahLst/>
              <a:cxnLst/>
              <a:rect l="l" t="t" r="r" b="b"/>
              <a:pathLst>
                <a:path w="780415" h="780414">
                  <a:moveTo>
                    <a:pt x="390144" y="0"/>
                  </a:moveTo>
                  <a:lnTo>
                    <a:pt x="341205" y="3038"/>
                  </a:lnTo>
                  <a:lnTo>
                    <a:pt x="294081" y="11912"/>
                  </a:lnTo>
                  <a:lnTo>
                    <a:pt x="249136" y="26255"/>
                  </a:lnTo>
                  <a:lnTo>
                    <a:pt x="206736" y="45701"/>
                  </a:lnTo>
                  <a:lnTo>
                    <a:pt x="167247" y="69887"/>
                  </a:lnTo>
                  <a:lnTo>
                    <a:pt x="131034" y="98446"/>
                  </a:lnTo>
                  <a:lnTo>
                    <a:pt x="98464" y="131014"/>
                  </a:lnTo>
                  <a:lnTo>
                    <a:pt x="69901" y="167225"/>
                  </a:lnTo>
                  <a:lnTo>
                    <a:pt x="45711" y="206713"/>
                  </a:lnTo>
                  <a:lnTo>
                    <a:pt x="26261" y="249115"/>
                  </a:lnTo>
                  <a:lnTo>
                    <a:pt x="11915" y="294064"/>
                  </a:lnTo>
                  <a:lnTo>
                    <a:pt x="3039" y="341195"/>
                  </a:lnTo>
                  <a:lnTo>
                    <a:pt x="0" y="390144"/>
                  </a:lnTo>
                  <a:lnTo>
                    <a:pt x="3039" y="439092"/>
                  </a:lnTo>
                  <a:lnTo>
                    <a:pt x="11915" y="486223"/>
                  </a:lnTo>
                  <a:lnTo>
                    <a:pt x="26261" y="531172"/>
                  </a:lnTo>
                  <a:lnTo>
                    <a:pt x="45711" y="573574"/>
                  </a:lnTo>
                  <a:lnTo>
                    <a:pt x="69901" y="613062"/>
                  </a:lnTo>
                  <a:lnTo>
                    <a:pt x="98464" y="649273"/>
                  </a:lnTo>
                  <a:lnTo>
                    <a:pt x="131034" y="681841"/>
                  </a:lnTo>
                  <a:lnTo>
                    <a:pt x="167247" y="710400"/>
                  </a:lnTo>
                  <a:lnTo>
                    <a:pt x="206736" y="734586"/>
                  </a:lnTo>
                  <a:lnTo>
                    <a:pt x="249136" y="754032"/>
                  </a:lnTo>
                  <a:lnTo>
                    <a:pt x="294081" y="768375"/>
                  </a:lnTo>
                  <a:lnTo>
                    <a:pt x="341205" y="777249"/>
                  </a:lnTo>
                  <a:lnTo>
                    <a:pt x="390144" y="780288"/>
                  </a:lnTo>
                  <a:lnTo>
                    <a:pt x="439092" y="777249"/>
                  </a:lnTo>
                  <a:lnTo>
                    <a:pt x="486223" y="768375"/>
                  </a:lnTo>
                  <a:lnTo>
                    <a:pt x="531172" y="754032"/>
                  </a:lnTo>
                  <a:lnTo>
                    <a:pt x="573574" y="734586"/>
                  </a:lnTo>
                  <a:lnTo>
                    <a:pt x="613062" y="710400"/>
                  </a:lnTo>
                  <a:lnTo>
                    <a:pt x="649273" y="681841"/>
                  </a:lnTo>
                  <a:lnTo>
                    <a:pt x="681841" y="649273"/>
                  </a:lnTo>
                  <a:lnTo>
                    <a:pt x="710400" y="613062"/>
                  </a:lnTo>
                  <a:lnTo>
                    <a:pt x="734586" y="573574"/>
                  </a:lnTo>
                  <a:lnTo>
                    <a:pt x="754032" y="531172"/>
                  </a:lnTo>
                  <a:lnTo>
                    <a:pt x="768375" y="486223"/>
                  </a:lnTo>
                  <a:lnTo>
                    <a:pt x="777249" y="439092"/>
                  </a:lnTo>
                  <a:lnTo>
                    <a:pt x="780288" y="390144"/>
                  </a:lnTo>
                  <a:lnTo>
                    <a:pt x="777249" y="341195"/>
                  </a:lnTo>
                  <a:lnTo>
                    <a:pt x="768375" y="294064"/>
                  </a:lnTo>
                  <a:lnTo>
                    <a:pt x="754032" y="249115"/>
                  </a:lnTo>
                  <a:lnTo>
                    <a:pt x="734586" y="206713"/>
                  </a:lnTo>
                  <a:lnTo>
                    <a:pt x="710400" y="167225"/>
                  </a:lnTo>
                  <a:lnTo>
                    <a:pt x="681841" y="131014"/>
                  </a:lnTo>
                  <a:lnTo>
                    <a:pt x="649273" y="98446"/>
                  </a:lnTo>
                  <a:lnTo>
                    <a:pt x="613062" y="69887"/>
                  </a:lnTo>
                  <a:lnTo>
                    <a:pt x="573574" y="45701"/>
                  </a:lnTo>
                  <a:lnTo>
                    <a:pt x="531172" y="26255"/>
                  </a:lnTo>
                  <a:lnTo>
                    <a:pt x="486223" y="11912"/>
                  </a:lnTo>
                  <a:lnTo>
                    <a:pt x="439092" y="3038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8200" y="3038855"/>
              <a:ext cx="780415" cy="780415"/>
            </a:xfrm>
            <a:custGeom>
              <a:avLst/>
              <a:gdLst/>
              <a:ahLst/>
              <a:cxnLst/>
              <a:rect l="l" t="t" r="r" b="b"/>
              <a:pathLst>
                <a:path w="780415" h="780414">
                  <a:moveTo>
                    <a:pt x="0" y="390144"/>
                  </a:moveTo>
                  <a:lnTo>
                    <a:pt x="3039" y="341195"/>
                  </a:lnTo>
                  <a:lnTo>
                    <a:pt x="11915" y="294064"/>
                  </a:lnTo>
                  <a:lnTo>
                    <a:pt x="26261" y="249115"/>
                  </a:lnTo>
                  <a:lnTo>
                    <a:pt x="45711" y="206713"/>
                  </a:lnTo>
                  <a:lnTo>
                    <a:pt x="69901" y="167225"/>
                  </a:lnTo>
                  <a:lnTo>
                    <a:pt x="98464" y="131014"/>
                  </a:lnTo>
                  <a:lnTo>
                    <a:pt x="131034" y="98446"/>
                  </a:lnTo>
                  <a:lnTo>
                    <a:pt x="167247" y="69887"/>
                  </a:lnTo>
                  <a:lnTo>
                    <a:pt x="206736" y="45701"/>
                  </a:lnTo>
                  <a:lnTo>
                    <a:pt x="249136" y="26255"/>
                  </a:lnTo>
                  <a:lnTo>
                    <a:pt x="294081" y="11912"/>
                  </a:lnTo>
                  <a:lnTo>
                    <a:pt x="341205" y="3038"/>
                  </a:lnTo>
                  <a:lnTo>
                    <a:pt x="390144" y="0"/>
                  </a:lnTo>
                  <a:lnTo>
                    <a:pt x="439092" y="3038"/>
                  </a:lnTo>
                  <a:lnTo>
                    <a:pt x="486223" y="11912"/>
                  </a:lnTo>
                  <a:lnTo>
                    <a:pt x="531172" y="26255"/>
                  </a:lnTo>
                  <a:lnTo>
                    <a:pt x="573574" y="45701"/>
                  </a:lnTo>
                  <a:lnTo>
                    <a:pt x="613062" y="69887"/>
                  </a:lnTo>
                  <a:lnTo>
                    <a:pt x="649273" y="98446"/>
                  </a:lnTo>
                  <a:lnTo>
                    <a:pt x="681841" y="131014"/>
                  </a:lnTo>
                  <a:lnTo>
                    <a:pt x="710400" y="167225"/>
                  </a:lnTo>
                  <a:lnTo>
                    <a:pt x="734586" y="206713"/>
                  </a:lnTo>
                  <a:lnTo>
                    <a:pt x="754032" y="249115"/>
                  </a:lnTo>
                  <a:lnTo>
                    <a:pt x="768375" y="294064"/>
                  </a:lnTo>
                  <a:lnTo>
                    <a:pt x="777249" y="341195"/>
                  </a:lnTo>
                  <a:lnTo>
                    <a:pt x="780288" y="390144"/>
                  </a:lnTo>
                  <a:lnTo>
                    <a:pt x="777249" y="439092"/>
                  </a:lnTo>
                  <a:lnTo>
                    <a:pt x="768375" y="486223"/>
                  </a:lnTo>
                  <a:lnTo>
                    <a:pt x="754032" y="531172"/>
                  </a:lnTo>
                  <a:lnTo>
                    <a:pt x="734586" y="573574"/>
                  </a:lnTo>
                  <a:lnTo>
                    <a:pt x="710400" y="613062"/>
                  </a:lnTo>
                  <a:lnTo>
                    <a:pt x="681841" y="649273"/>
                  </a:lnTo>
                  <a:lnTo>
                    <a:pt x="649273" y="681841"/>
                  </a:lnTo>
                  <a:lnTo>
                    <a:pt x="613062" y="710400"/>
                  </a:lnTo>
                  <a:lnTo>
                    <a:pt x="573574" y="734586"/>
                  </a:lnTo>
                  <a:lnTo>
                    <a:pt x="531172" y="754032"/>
                  </a:lnTo>
                  <a:lnTo>
                    <a:pt x="486223" y="768375"/>
                  </a:lnTo>
                  <a:lnTo>
                    <a:pt x="439092" y="777249"/>
                  </a:lnTo>
                  <a:lnTo>
                    <a:pt x="390144" y="780288"/>
                  </a:lnTo>
                  <a:lnTo>
                    <a:pt x="341205" y="777249"/>
                  </a:lnTo>
                  <a:lnTo>
                    <a:pt x="294081" y="768375"/>
                  </a:lnTo>
                  <a:lnTo>
                    <a:pt x="249136" y="754032"/>
                  </a:lnTo>
                  <a:lnTo>
                    <a:pt x="206736" y="734586"/>
                  </a:lnTo>
                  <a:lnTo>
                    <a:pt x="167247" y="710400"/>
                  </a:lnTo>
                  <a:lnTo>
                    <a:pt x="131034" y="681841"/>
                  </a:lnTo>
                  <a:lnTo>
                    <a:pt x="98464" y="649273"/>
                  </a:lnTo>
                  <a:lnTo>
                    <a:pt x="69901" y="613062"/>
                  </a:lnTo>
                  <a:lnTo>
                    <a:pt x="45711" y="573574"/>
                  </a:lnTo>
                  <a:lnTo>
                    <a:pt x="26261" y="531172"/>
                  </a:lnTo>
                  <a:lnTo>
                    <a:pt x="11915" y="486223"/>
                  </a:lnTo>
                  <a:lnTo>
                    <a:pt x="3039" y="439092"/>
                  </a:lnTo>
                  <a:lnTo>
                    <a:pt x="0" y="3901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21588" y="3205122"/>
              <a:ext cx="414655" cy="448309"/>
            </a:xfrm>
            <a:custGeom>
              <a:avLst/>
              <a:gdLst/>
              <a:ahLst/>
              <a:cxnLst/>
              <a:rect l="l" t="t" r="r" b="b"/>
              <a:pathLst>
                <a:path w="414655" h="448310">
                  <a:moveTo>
                    <a:pt x="193446" y="338932"/>
                  </a:moveTo>
                  <a:lnTo>
                    <a:pt x="170975" y="338932"/>
                  </a:lnTo>
                  <a:lnTo>
                    <a:pt x="83967" y="405504"/>
                  </a:lnTo>
                  <a:lnTo>
                    <a:pt x="77759" y="412612"/>
                  </a:lnTo>
                  <a:lnTo>
                    <a:pt x="74865" y="421244"/>
                  </a:lnTo>
                  <a:lnTo>
                    <a:pt x="75426" y="430330"/>
                  </a:lnTo>
                  <a:lnTo>
                    <a:pt x="79586" y="438798"/>
                  </a:lnTo>
                  <a:lnTo>
                    <a:pt x="84107" y="444680"/>
                  </a:lnTo>
                  <a:lnTo>
                    <a:pt x="91124" y="448114"/>
                  </a:lnTo>
                  <a:lnTo>
                    <a:pt x="102772" y="448081"/>
                  </a:lnTo>
                  <a:lnTo>
                    <a:pt x="106982" y="446961"/>
                  </a:lnTo>
                  <a:lnTo>
                    <a:pt x="110884" y="444680"/>
                  </a:lnTo>
                  <a:lnTo>
                    <a:pt x="134987" y="430255"/>
                  </a:lnTo>
                  <a:lnTo>
                    <a:pt x="98772" y="430255"/>
                  </a:lnTo>
                  <a:lnTo>
                    <a:pt x="95763" y="429594"/>
                  </a:lnTo>
                  <a:lnTo>
                    <a:pt x="92754" y="425112"/>
                  </a:lnTo>
                  <a:lnTo>
                    <a:pt x="93245" y="422093"/>
                  </a:lnTo>
                  <a:lnTo>
                    <a:pt x="191370" y="346962"/>
                  </a:lnTo>
                  <a:lnTo>
                    <a:pt x="193446" y="338932"/>
                  </a:lnTo>
                  <a:close/>
                </a:path>
                <a:path w="414655" h="448310">
                  <a:moveTo>
                    <a:pt x="393220" y="45657"/>
                  </a:moveTo>
                  <a:lnTo>
                    <a:pt x="370624" y="45657"/>
                  </a:lnTo>
                  <a:lnTo>
                    <a:pt x="372869" y="46404"/>
                  </a:lnTo>
                  <a:lnTo>
                    <a:pt x="373992" y="48272"/>
                  </a:lnTo>
                  <a:lnTo>
                    <a:pt x="388468" y="80106"/>
                  </a:lnTo>
                  <a:lnTo>
                    <a:pt x="395709" y="115276"/>
                  </a:lnTo>
                  <a:lnTo>
                    <a:pt x="395740" y="154035"/>
                  </a:lnTo>
                  <a:lnTo>
                    <a:pt x="388587" y="196636"/>
                  </a:lnTo>
                  <a:lnTo>
                    <a:pt x="347956" y="260600"/>
                  </a:lnTo>
                  <a:lnTo>
                    <a:pt x="314349" y="292514"/>
                  </a:lnTo>
                  <a:lnTo>
                    <a:pt x="271059" y="325155"/>
                  </a:lnTo>
                  <a:lnTo>
                    <a:pt x="217472" y="359100"/>
                  </a:lnTo>
                  <a:lnTo>
                    <a:pt x="98772" y="430255"/>
                  </a:lnTo>
                  <a:lnTo>
                    <a:pt x="134987" y="430255"/>
                  </a:lnTo>
                  <a:lnTo>
                    <a:pt x="227202" y="375066"/>
                  </a:lnTo>
                  <a:lnTo>
                    <a:pt x="283072" y="339579"/>
                  </a:lnTo>
                  <a:lnTo>
                    <a:pt x="328285" y="305200"/>
                  </a:lnTo>
                  <a:lnTo>
                    <a:pt x="363479" y="271309"/>
                  </a:lnTo>
                  <a:lnTo>
                    <a:pt x="389293" y="237288"/>
                  </a:lnTo>
                  <a:lnTo>
                    <a:pt x="406363" y="202519"/>
                  </a:lnTo>
                  <a:lnTo>
                    <a:pt x="414292" y="155370"/>
                  </a:lnTo>
                  <a:lnTo>
                    <a:pt x="414081" y="112767"/>
                  </a:lnTo>
                  <a:lnTo>
                    <a:pt x="406012" y="73840"/>
                  </a:lnTo>
                  <a:lnTo>
                    <a:pt x="393220" y="45657"/>
                  </a:lnTo>
                  <a:close/>
                </a:path>
                <a:path w="414655" h="448310">
                  <a:moveTo>
                    <a:pt x="96352" y="127671"/>
                  </a:moveTo>
                  <a:lnTo>
                    <a:pt x="63852" y="163116"/>
                  </a:lnTo>
                  <a:lnTo>
                    <a:pt x="67033" y="171613"/>
                  </a:lnTo>
                  <a:lnTo>
                    <a:pt x="101369" y="204666"/>
                  </a:lnTo>
                  <a:lnTo>
                    <a:pt x="137131" y="233576"/>
                  </a:lnTo>
                  <a:lnTo>
                    <a:pt x="177243" y="256113"/>
                  </a:lnTo>
                  <a:lnTo>
                    <a:pt x="191651" y="262649"/>
                  </a:lnTo>
                  <a:lnTo>
                    <a:pt x="174176" y="271865"/>
                  </a:lnTo>
                  <a:lnTo>
                    <a:pt x="153246" y="279654"/>
                  </a:lnTo>
                  <a:lnTo>
                    <a:pt x="128737" y="286060"/>
                  </a:lnTo>
                  <a:lnTo>
                    <a:pt x="100527" y="291126"/>
                  </a:lnTo>
                  <a:lnTo>
                    <a:pt x="90499" y="293166"/>
                  </a:lnTo>
                  <a:lnTo>
                    <a:pt x="11835" y="339399"/>
                  </a:lnTo>
                  <a:lnTo>
                    <a:pt x="0" y="364496"/>
                  </a:lnTo>
                  <a:lnTo>
                    <a:pt x="2854" y="373945"/>
                  </a:lnTo>
                  <a:lnTo>
                    <a:pt x="6222" y="380388"/>
                  </a:lnTo>
                  <a:lnTo>
                    <a:pt x="11835" y="385150"/>
                  </a:lnTo>
                  <a:lnTo>
                    <a:pt x="18852" y="387204"/>
                  </a:lnTo>
                  <a:lnTo>
                    <a:pt x="25775" y="389351"/>
                  </a:lnTo>
                  <a:lnTo>
                    <a:pt x="33166" y="388604"/>
                  </a:lnTo>
                  <a:lnTo>
                    <a:pt x="65490" y="371067"/>
                  </a:lnTo>
                  <a:lnTo>
                    <a:pt x="26695" y="371067"/>
                  </a:lnTo>
                  <a:lnTo>
                    <a:pt x="21744" y="369627"/>
                  </a:lnTo>
                  <a:lnTo>
                    <a:pt x="19507" y="365542"/>
                  </a:lnTo>
                  <a:lnTo>
                    <a:pt x="17636" y="361901"/>
                  </a:lnTo>
                  <a:lnTo>
                    <a:pt x="18758" y="357326"/>
                  </a:lnTo>
                  <a:lnTo>
                    <a:pt x="22220" y="355085"/>
                  </a:lnTo>
                  <a:lnTo>
                    <a:pt x="72834" y="321378"/>
                  </a:lnTo>
                  <a:lnTo>
                    <a:pt x="139619" y="302830"/>
                  </a:lnTo>
                  <a:lnTo>
                    <a:pt x="170437" y="293624"/>
                  </a:lnTo>
                  <a:lnTo>
                    <a:pt x="195887" y="282002"/>
                  </a:lnTo>
                  <a:lnTo>
                    <a:pt x="216162" y="267877"/>
                  </a:lnTo>
                  <a:lnTo>
                    <a:pt x="218595" y="265823"/>
                  </a:lnTo>
                  <a:lnTo>
                    <a:pt x="219718" y="262649"/>
                  </a:lnTo>
                  <a:lnTo>
                    <a:pt x="219250" y="259474"/>
                  </a:lnTo>
                  <a:lnTo>
                    <a:pt x="218821" y="256323"/>
                  </a:lnTo>
                  <a:lnTo>
                    <a:pt x="216809" y="253615"/>
                  </a:lnTo>
                  <a:lnTo>
                    <a:pt x="185102" y="239213"/>
                  </a:lnTo>
                  <a:lnTo>
                    <a:pt x="165921" y="229523"/>
                  </a:lnTo>
                  <a:lnTo>
                    <a:pt x="130526" y="205506"/>
                  </a:lnTo>
                  <a:lnTo>
                    <a:pt x="86400" y="164330"/>
                  </a:lnTo>
                  <a:lnTo>
                    <a:pt x="83125" y="159226"/>
                  </a:lnTo>
                  <a:lnTo>
                    <a:pt x="83686" y="153219"/>
                  </a:lnTo>
                  <a:lnTo>
                    <a:pt x="85277" y="150512"/>
                  </a:lnTo>
                  <a:lnTo>
                    <a:pt x="87803" y="148831"/>
                  </a:lnTo>
                  <a:lnTo>
                    <a:pt x="89113" y="147991"/>
                  </a:lnTo>
                  <a:lnTo>
                    <a:pt x="92948" y="145470"/>
                  </a:lnTo>
                  <a:lnTo>
                    <a:pt x="126425" y="145470"/>
                  </a:lnTo>
                  <a:lnTo>
                    <a:pt x="113531" y="134732"/>
                  </a:lnTo>
                  <a:lnTo>
                    <a:pt x="105393" y="129770"/>
                  </a:lnTo>
                  <a:lnTo>
                    <a:pt x="96352" y="127671"/>
                  </a:lnTo>
                  <a:close/>
                </a:path>
                <a:path w="414655" h="448310">
                  <a:moveTo>
                    <a:pt x="181172" y="319791"/>
                  </a:moveTo>
                  <a:lnTo>
                    <a:pt x="173126" y="319791"/>
                  </a:lnTo>
                  <a:lnTo>
                    <a:pt x="172191" y="319884"/>
                  </a:lnTo>
                  <a:lnTo>
                    <a:pt x="171162" y="320071"/>
                  </a:lnTo>
                  <a:lnTo>
                    <a:pt x="115215" y="329035"/>
                  </a:lnTo>
                  <a:lnTo>
                    <a:pt x="26695" y="371067"/>
                  </a:lnTo>
                  <a:lnTo>
                    <a:pt x="65490" y="371067"/>
                  </a:lnTo>
                  <a:lnTo>
                    <a:pt x="101743" y="351443"/>
                  </a:lnTo>
                  <a:lnTo>
                    <a:pt x="109789" y="348642"/>
                  </a:lnTo>
                  <a:lnTo>
                    <a:pt x="170975" y="338932"/>
                  </a:lnTo>
                  <a:lnTo>
                    <a:pt x="193446" y="338932"/>
                  </a:lnTo>
                  <a:lnTo>
                    <a:pt x="193615" y="338278"/>
                  </a:lnTo>
                  <a:lnTo>
                    <a:pt x="190446" y="330612"/>
                  </a:lnTo>
                  <a:lnTo>
                    <a:pt x="187721" y="324086"/>
                  </a:lnTo>
                  <a:lnTo>
                    <a:pt x="181172" y="319791"/>
                  </a:lnTo>
                  <a:close/>
                </a:path>
                <a:path w="414655" h="448310">
                  <a:moveTo>
                    <a:pt x="126425" y="145470"/>
                  </a:moveTo>
                  <a:lnTo>
                    <a:pt x="92948" y="145470"/>
                  </a:lnTo>
                  <a:lnTo>
                    <a:pt x="97907" y="145843"/>
                  </a:lnTo>
                  <a:lnTo>
                    <a:pt x="101462" y="148924"/>
                  </a:lnTo>
                  <a:lnTo>
                    <a:pt x="132593" y="173959"/>
                  </a:lnTo>
                  <a:lnTo>
                    <a:pt x="167419" y="199157"/>
                  </a:lnTo>
                  <a:lnTo>
                    <a:pt x="203041" y="216442"/>
                  </a:lnTo>
                  <a:lnTo>
                    <a:pt x="251312" y="226774"/>
                  </a:lnTo>
                  <a:lnTo>
                    <a:pt x="271255" y="227005"/>
                  </a:lnTo>
                  <a:lnTo>
                    <a:pt x="290410" y="224609"/>
                  </a:lnTo>
                  <a:lnTo>
                    <a:pt x="308503" y="219605"/>
                  </a:lnTo>
                  <a:lnTo>
                    <a:pt x="309906" y="219138"/>
                  </a:lnTo>
                  <a:lnTo>
                    <a:pt x="328396" y="208319"/>
                  </a:lnTo>
                  <a:lnTo>
                    <a:pt x="269642" y="208319"/>
                  </a:lnTo>
                  <a:lnTo>
                    <a:pt x="252274" y="208064"/>
                  </a:lnTo>
                  <a:lnTo>
                    <a:pt x="209146" y="198760"/>
                  </a:lnTo>
                  <a:lnTo>
                    <a:pt x="172752" y="180110"/>
                  </a:lnTo>
                  <a:lnTo>
                    <a:pt x="128652" y="147324"/>
                  </a:lnTo>
                  <a:lnTo>
                    <a:pt x="126425" y="145470"/>
                  </a:lnTo>
                  <a:close/>
                </a:path>
                <a:path w="414655" h="448310">
                  <a:moveTo>
                    <a:pt x="368665" y="27666"/>
                  </a:moveTo>
                  <a:lnTo>
                    <a:pt x="348091" y="53378"/>
                  </a:lnTo>
                  <a:lnTo>
                    <a:pt x="353971" y="118019"/>
                  </a:lnTo>
                  <a:lnTo>
                    <a:pt x="352122" y="144797"/>
                  </a:lnTo>
                  <a:lnTo>
                    <a:pt x="325514" y="188409"/>
                  </a:lnTo>
                  <a:lnTo>
                    <a:pt x="286255" y="206281"/>
                  </a:lnTo>
                  <a:lnTo>
                    <a:pt x="269642" y="208319"/>
                  </a:lnTo>
                  <a:lnTo>
                    <a:pt x="328396" y="208319"/>
                  </a:lnTo>
                  <a:lnTo>
                    <a:pt x="358380" y="178849"/>
                  </a:lnTo>
                  <a:lnTo>
                    <a:pt x="372849" y="118019"/>
                  </a:lnTo>
                  <a:lnTo>
                    <a:pt x="372852" y="115276"/>
                  </a:lnTo>
                  <a:lnTo>
                    <a:pt x="366537" y="49878"/>
                  </a:lnTo>
                  <a:lnTo>
                    <a:pt x="366414" y="48832"/>
                  </a:lnTo>
                  <a:lnTo>
                    <a:pt x="367256" y="47338"/>
                  </a:lnTo>
                  <a:lnTo>
                    <a:pt x="370624" y="45657"/>
                  </a:lnTo>
                  <a:lnTo>
                    <a:pt x="393220" y="45657"/>
                  </a:lnTo>
                  <a:lnTo>
                    <a:pt x="390084" y="38748"/>
                  </a:lnTo>
                  <a:lnTo>
                    <a:pt x="384371" y="32335"/>
                  </a:lnTo>
                  <a:lnTo>
                    <a:pt x="376939" y="28547"/>
                  </a:lnTo>
                  <a:lnTo>
                    <a:pt x="368665" y="27666"/>
                  </a:lnTo>
                  <a:close/>
                </a:path>
                <a:path w="414655" h="448310">
                  <a:moveTo>
                    <a:pt x="176869" y="0"/>
                  </a:moveTo>
                  <a:lnTo>
                    <a:pt x="171723" y="0"/>
                  </a:lnTo>
                  <a:lnTo>
                    <a:pt x="127594" y="6541"/>
                  </a:lnTo>
                  <a:lnTo>
                    <a:pt x="95638" y="25933"/>
                  </a:lnTo>
                  <a:lnTo>
                    <a:pt x="76208" y="57825"/>
                  </a:lnTo>
                  <a:lnTo>
                    <a:pt x="69653" y="101866"/>
                  </a:lnTo>
                  <a:lnTo>
                    <a:pt x="69653" y="107001"/>
                  </a:lnTo>
                  <a:lnTo>
                    <a:pt x="73863" y="111203"/>
                  </a:lnTo>
                  <a:lnTo>
                    <a:pt x="79009" y="111203"/>
                  </a:lnTo>
                  <a:lnTo>
                    <a:pt x="123138" y="104661"/>
                  </a:lnTo>
                  <a:lnTo>
                    <a:pt x="143592" y="92249"/>
                  </a:lnTo>
                  <a:lnTo>
                    <a:pt x="88738" y="92249"/>
                  </a:lnTo>
                  <a:lnTo>
                    <a:pt x="94688" y="61324"/>
                  </a:lnTo>
                  <a:lnTo>
                    <a:pt x="108760" y="38970"/>
                  </a:lnTo>
                  <a:lnTo>
                    <a:pt x="131181" y="24931"/>
                  </a:lnTo>
                  <a:lnTo>
                    <a:pt x="162180" y="18954"/>
                  </a:lnTo>
                  <a:lnTo>
                    <a:pt x="179647" y="18954"/>
                  </a:lnTo>
                  <a:lnTo>
                    <a:pt x="181079" y="9336"/>
                  </a:lnTo>
                  <a:lnTo>
                    <a:pt x="181079" y="4201"/>
                  </a:lnTo>
                  <a:lnTo>
                    <a:pt x="176869" y="0"/>
                  </a:lnTo>
                  <a:close/>
                </a:path>
                <a:path w="414655" h="448310">
                  <a:moveTo>
                    <a:pt x="179647" y="18954"/>
                  </a:moveTo>
                  <a:lnTo>
                    <a:pt x="162180" y="18954"/>
                  </a:lnTo>
                  <a:lnTo>
                    <a:pt x="156191" y="49878"/>
                  </a:lnTo>
                  <a:lnTo>
                    <a:pt x="142124" y="72233"/>
                  </a:lnTo>
                  <a:lnTo>
                    <a:pt x="119725" y="86272"/>
                  </a:lnTo>
                  <a:lnTo>
                    <a:pt x="88738" y="92249"/>
                  </a:lnTo>
                  <a:lnTo>
                    <a:pt x="143592" y="92249"/>
                  </a:lnTo>
                  <a:lnTo>
                    <a:pt x="155093" y="85269"/>
                  </a:lnTo>
                  <a:lnTo>
                    <a:pt x="174524" y="53378"/>
                  </a:lnTo>
                  <a:lnTo>
                    <a:pt x="179647" y="18954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202" y="3279818"/>
              <a:ext cx="112267" cy="112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012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Syntax</a:t>
            </a:r>
            <a:r>
              <a:rPr spc="-70" dirty="0"/>
              <a:t> </a:t>
            </a:r>
            <a:r>
              <a:rPr spc="-5" dirty="0"/>
              <a:t>Check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985772"/>
            <a:ext cx="10515600" cy="2204085"/>
          </a:xfrm>
          <a:prstGeom prst="rect">
            <a:avLst/>
          </a:prstGeom>
          <a:solidFill>
            <a:srgbClr val="11110F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4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webservers</a:t>
            </a:r>
            <a:endParaRPr sz="1400">
              <a:latin typeface="Consolas"/>
              <a:cs typeface="Consolas"/>
            </a:endParaRPr>
          </a:p>
          <a:p>
            <a:pPr marL="28765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681355" marR="5300345" indent="-1968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Ensure</a:t>
            </a:r>
            <a:r>
              <a:rPr sz="14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configuration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line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is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lineinfile:</a:t>
            </a:r>
            <a:endParaRPr sz="1400">
              <a:latin typeface="Consolas"/>
              <a:cs typeface="Consolas"/>
            </a:endParaRPr>
          </a:p>
          <a:p>
            <a:pPr marL="877569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/etc/nginx/nginx.conf</a:t>
            </a:r>
            <a:endParaRPr sz="1400">
              <a:latin typeface="Consolas"/>
              <a:cs typeface="Consolas"/>
            </a:endParaRPr>
          </a:p>
          <a:p>
            <a:pPr marL="681355" marR="6282055" indent="196215">
              <a:lnSpc>
                <a:spcPct val="100000"/>
              </a:lnSpc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line:</a:t>
            </a:r>
            <a:r>
              <a:rPr sz="1400" spc="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'client_max_body_size</a:t>
            </a:r>
            <a:r>
              <a:rPr sz="1400" spc="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100M;' </a:t>
            </a:r>
            <a:r>
              <a:rPr sz="1400" spc="-75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become: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1606296"/>
            <a:ext cx="3034665" cy="379730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configure_nginx.yml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4433315"/>
            <a:ext cx="10515600" cy="277495"/>
          </a:xfrm>
          <a:custGeom>
            <a:avLst/>
            <a:gdLst/>
            <a:ahLst/>
            <a:cxnLst/>
            <a:rect l="l" t="t" r="r" b="b"/>
            <a:pathLst>
              <a:path w="10515600" h="277495">
                <a:moveTo>
                  <a:pt x="10515600" y="0"/>
                </a:moveTo>
                <a:lnTo>
                  <a:pt x="0" y="0"/>
                </a:lnTo>
                <a:lnTo>
                  <a:pt x="0" y="277368"/>
                </a:lnTo>
                <a:lnTo>
                  <a:pt x="10515600" y="277368"/>
                </a:lnTo>
                <a:lnTo>
                  <a:pt x="10515600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8200" y="4433315"/>
            <a:ext cx="10515600" cy="27749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"/>
              </a:spcBef>
            </a:pPr>
            <a:r>
              <a:rPr sz="1400" dirty="0">
                <a:solidFill>
                  <a:srgbClr val="F82571"/>
                </a:solidFill>
                <a:latin typeface="Arial MT"/>
                <a:cs typeface="Arial MT"/>
              </a:rPr>
              <a:t>$</a:t>
            </a:r>
            <a:r>
              <a:rPr sz="1400" spc="-10" dirty="0">
                <a:solidFill>
                  <a:srgbClr val="F8257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ansible-playbook</a:t>
            </a:r>
            <a:r>
              <a:rPr sz="1400" spc="6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configure_nginx.yml</a:t>
            </a:r>
            <a:r>
              <a:rPr sz="1400" spc="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--syntax-check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8763" y="4669535"/>
            <a:ext cx="10629900" cy="434340"/>
            <a:chOff x="778763" y="4669535"/>
            <a:chExt cx="10629900" cy="4343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8763" y="4671059"/>
              <a:ext cx="10629900" cy="3886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763" y="4669535"/>
              <a:ext cx="2737104" cy="4343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38199" y="4710683"/>
              <a:ext cx="10515600" cy="276225"/>
            </a:xfrm>
            <a:custGeom>
              <a:avLst/>
              <a:gdLst/>
              <a:ahLst/>
              <a:cxnLst/>
              <a:rect l="l" t="t" r="r" b="b"/>
              <a:pathLst>
                <a:path w="10515600" h="276225">
                  <a:moveTo>
                    <a:pt x="10515600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0515600" y="275844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8200" y="4710684"/>
            <a:ext cx="10515600" cy="2762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playbook:</a:t>
            </a:r>
            <a:r>
              <a:rPr sz="12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configure_nginx.yml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012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Syntax</a:t>
            </a:r>
            <a:r>
              <a:rPr spc="-70" dirty="0"/>
              <a:t> </a:t>
            </a:r>
            <a:r>
              <a:rPr spc="-5" dirty="0"/>
              <a:t>Check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2225039"/>
            <a:ext cx="10515600" cy="2386965"/>
          </a:xfrm>
          <a:custGeom>
            <a:avLst/>
            <a:gdLst/>
            <a:ahLst/>
            <a:cxnLst/>
            <a:rect l="l" t="t" r="r" b="b"/>
            <a:pathLst>
              <a:path w="10515600" h="2386965">
                <a:moveTo>
                  <a:pt x="10515600" y="0"/>
                </a:moveTo>
                <a:lnTo>
                  <a:pt x="0" y="0"/>
                </a:lnTo>
                <a:lnTo>
                  <a:pt x="0" y="2386583"/>
                </a:lnTo>
                <a:lnTo>
                  <a:pt x="10515600" y="2386583"/>
                </a:lnTo>
                <a:lnTo>
                  <a:pt x="10515600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2541524"/>
            <a:ext cx="514159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---</a:t>
            </a:r>
            <a:endParaRPr sz="1400">
              <a:latin typeface="Consolas"/>
              <a:cs typeface="Consolas"/>
            </a:endParaRPr>
          </a:p>
          <a:p>
            <a:pPr marL="208915" marR="3251835" indent="-19685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 hosts: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webservers </a:t>
            </a:r>
            <a:r>
              <a:rPr sz="1400" spc="-76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400" spc="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Ensure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the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configuration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line</a:t>
            </a:r>
            <a:r>
              <a:rPr sz="1400" spc="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is</a:t>
            </a:r>
            <a:r>
              <a:rPr sz="1400" spc="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6982" y="3394963"/>
            <a:ext cx="10102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lineinfile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6982" y="3608323"/>
            <a:ext cx="356997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path:</a:t>
            </a:r>
            <a:r>
              <a:rPr sz="14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/etc/nginx/nginx.conf</a:t>
            </a:r>
            <a:endParaRPr sz="1400">
              <a:latin typeface="Consolas"/>
              <a:cs typeface="Consolas"/>
            </a:endParaRPr>
          </a:p>
          <a:p>
            <a:pPr marL="20891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line: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'client_max_body_size</a:t>
            </a:r>
            <a:r>
              <a:rPr sz="1400" spc="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100M;'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become:</a:t>
            </a:r>
            <a:r>
              <a:rPr sz="14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yes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21966" y="3443985"/>
            <a:ext cx="5860415" cy="201930"/>
            <a:chOff x="2521966" y="3443985"/>
            <a:chExt cx="5860415" cy="2019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1966" y="3443985"/>
              <a:ext cx="187959" cy="2016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95387" y="3450335"/>
              <a:ext cx="1080770" cy="189230"/>
            </a:xfrm>
            <a:custGeom>
              <a:avLst/>
              <a:gdLst/>
              <a:ahLst/>
              <a:cxnLst/>
              <a:rect l="l" t="t" r="r" b="b"/>
              <a:pathLst>
                <a:path w="1080770" h="189229">
                  <a:moveTo>
                    <a:pt x="0" y="31496"/>
                  </a:moveTo>
                  <a:lnTo>
                    <a:pt x="2474" y="19234"/>
                  </a:lnTo>
                  <a:lnTo>
                    <a:pt x="9223" y="9223"/>
                  </a:lnTo>
                  <a:lnTo>
                    <a:pt x="19234" y="2474"/>
                  </a:lnTo>
                  <a:lnTo>
                    <a:pt x="31495" y="0"/>
                  </a:lnTo>
                  <a:lnTo>
                    <a:pt x="1049019" y="0"/>
                  </a:lnTo>
                  <a:lnTo>
                    <a:pt x="1061281" y="2474"/>
                  </a:lnTo>
                  <a:lnTo>
                    <a:pt x="1071292" y="9223"/>
                  </a:lnTo>
                  <a:lnTo>
                    <a:pt x="1078041" y="19234"/>
                  </a:lnTo>
                  <a:lnTo>
                    <a:pt x="1080515" y="31496"/>
                  </a:lnTo>
                  <a:lnTo>
                    <a:pt x="1080515" y="157480"/>
                  </a:lnTo>
                  <a:lnTo>
                    <a:pt x="1078041" y="169741"/>
                  </a:lnTo>
                  <a:lnTo>
                    <a:pt x="1071292" y="179752"/>
                  </a:lnTo>
                  <a:lnTo>
                    <a:pt x="1061281" y="186501"/>
                  </a:lnTo>
                  <a:lnTo>
                    <a:pt x="1049019" y="188975"/>
                  </a:lnTo>
                  <a:lnTo>
                    <a:pt x="31495" y="188975"/>
                  </a:lnTo>
                  <a:lnTo>
                    <a:pt x="19234" y="186501"/>
                  </a:lnTo>
                  <a:lnTo>
                    <a:pt x="9223" y="179752"/>
                  </a:lnTo>
                  <a:lnTo>
                    <a:pt x="2474" y="169741"/>
                  </a:lnTo>
                  <a:lnTo>
                    <a:pt x="0" y="157480"/>
                  </a:lnTo>
                  <a:lnTo>
                    <a:pt x="0" y="314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384160" y="3432428"/>
            <a:ext cx="822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“:”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03576" y="3544823"/>
            <a:ext cx="4591685" cy="0"/>
          </a:xfrm>
          <a:custGeom>
            <a:avLst/>
            <a:gdLst/>
            <a:ahLst/>
            <a:cxnLst/>
            <a:rect l="l" t="t" r="r" b="b"/>
            <a:pathLst>
              <a:path w="4591684">
                <a:moveTo>
                  <a:pt x="0" y="0"/>
                </a:moveTo>
                <a:lnTo>
                  <a:pt x="4591431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8200" y="1860804"/>
            <a:ext cx="4026535" cy="368935"/>
          </a:xfrm>
          <a:prstGeom prst="rect">
            <a:avLst/>
          </a:prstGeom>
          <a:solidFill>
            <a:srgbClr val="3E3E3E"/>
          </a:solidFill>
        </p:spPr>
        <p:txBody>
          <a:bodyPr vert="horz" wrap="square" lIns="0" tIns="3238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configure_nginx.yml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012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Syntax</a:t>
            </a:r>
            <a:r>
              <a:rPr spc="-70" dirty="0"/>
              <a:t> </a:t>
            </a:r>
            <a:r>
              <a:rPr spc="-5" dirty="0"/>
              <a:t>Check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778763" y="1990344"/>
            <a:ext cx="10629900" cy="2621280"/>
            <a:chOff x="778763" y="1990344"/>
            <a:chExt cx="10629900" cy="262128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763" y="1991868"/>
              <a:ext cx="10629900" cy="26197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763" y="1990344"/>
              <a:ext cx="7365492" cy="226313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38199" y="2031492"/>
              <a:ext cx="10515600" cy="2506980"/>
            </a:xfrm>
            <a:custGeom>
              <a:avLst/>
              <a:gdLst/>
              <a:ahLst/>
              <a:cxnLst/>
              <a:rect l="l" t="t" r="r" b="b"/>
              <a:pathLst>
                <a:path w="10515600" h="2506979">
                  <a:moveTo>
                    <a:pt x="10515600" y="0"/>
                  </a:moveTo>
                  <a:lnTo>
                    <a:pt x="0" y="0"/>
                  </a:lnTo>
                  <a:lnTo>
                    <a:pt x="0" y="2506979"/>
                  </a:lnTo>
                  <a:lnTo>
                    <a:pt x="10515600" y="2506979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16939" y="2055621"/>
            <a:ext cx="3305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marR="5080" indent="-16764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ERROR! Syntax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Error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while loading YAML.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did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find expected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key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00400" y="2630297"/>
            <a:ext cx="2693035" cy="178435"/>
          </a:xfrm>
          <a:prstGeom prst="rect">
            <a:avLst/>
          </a:prstGeom>
          <a:solidFill>
            <a:srgbClr val="00808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'/path/to/configure_nginx.yml':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939" y="2604642"/>
            <a:ext cx="709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76495" algn="l"/>
              </a:tabLst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The error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appears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in	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5, column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9,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but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may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6939" y="2787522"/>
            <a:ext cx="532447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elsewhere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file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depending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on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exact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syntax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problem.</a:t>
            </a:r>
            <a:endParaRPr sz="1200">
              <a:latin typeface="Consolas"/>
              <a:cs typeface="Consolas"/>
            </a:endParaRPr>
          </a:p>
          <a:p>
            <a:pPr marL="515620" marR="2529205" indent="-503555">
              <a:lnSpc>
                <a:spcPct val="2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offending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2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appears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to be: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lineinfile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path:</a:t>
            </a:r>
            <a:r>
              <a:rPr sz="12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/etc/nginx/nginx.conf</a:t>
            </a:r>
            <a:endParaRPr sz="12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^</a:t>
            </a:r>
            <a:r>
              <a:rPr sz="12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here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36675" y="1409700"/>
            <a:ext cx="10515600" cy="611505"/>
          </a:xfrm>
          <a:custGeom>
            <a:avLst/>
            <a:gdLst/>
            <a:ahLst/>
            <a:cxnLst/>
            <a:rect l="l" t="t" r="r" b="b"/>
            <a:pathLst>
              <a:path w="10515600" h="611505">
                <a:moveTo>
                  <a:pt x="10515600" y="0"/>
                </a:moveTo>
                <a:lnTo>
                  <a:pt x="0" y="0"/>
                </a:lnTo>
                <a:lnTo>
                  <a:pt x="0" y="611124"/>
                </a:lnTo>
                <a:lnTo>
                  <a:pt x="10515600" y="611124"/>
                </a:lnTo>
                <a:lnTo>
                  <a:pt x="10515600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38200" y="1409700"/>
            <a:ext cx="10515600" cy="62230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F82571"/>
                </a:solidFill>
                <a:latin typeface="Arial MT"/>
                <a:cs typeface="Arial MT"/>
              </a:rPr>
              <a:t>$</a:t>
            </a:r>
            <a:r>
              <a:rPr sz="1400" spc="-15" dirty="0">
                <a:solidFill>
                  <a:srgbClr val="F8257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ansible-playbook</a:t>
            </a:r>
            <a:r>
              <a:rPr sz="1400" spc="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configure_nginx.yml</a:t>
            </a:r>
            <a:r>
              <a:rPr sz="1400" spc="4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--syntax-check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54695"/>
            <a:ext cx="11233150" cy="5003800"/>
            <a:chOff x="0" y="1854695"/>
            <a:chExt cx="11233150" cy="500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780" y="1854695"/>
              <a:ext cx="10325989" cy="39914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9855" y="3195815"/>
              <a:ext cx="5299836" cy="36621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77261" y="2904566"/>
            <a:ext cx="7237095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5230" marR="5080" indent="-2463165">
              <a:lnSpc>
                <a:spcPct val="100000"/>
              </a:lnSpc>
              <a:spcBef>
                <a:spcPts val="95"/>
              </a:spcBef>
            </a:pPr>
            <a:r>
              <a:rPr sz="8800" b="1" spc="-155" dirty="0">
                <a:solidFill>
                  <a:srgbClr val="FFFFFF"/>
                </a:solidFill>
                <a:latin typeface="Arial"/>
                <a:cs typeface="Arial"/>
              </a:rPr>
              <a:t>Configu</a:t>
            </a:r>
            <a:r>
              <a:rPr sz="8800" b="1" spc="-14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8800" b="1" spc="50" dirty="0">
                <a:solidFill>
                  <a:srgbClr val="FFFFFF"/>
                </a:solidFill>
                <a:latin typeface="Arial"/>
                <a:cs typeface="Arial"/>
              </a:rPr>
              <a:t>ation  </a:t>
            </a:r>
            <a:r>
              <a:rPr sz="8800" b="1" spc="-415" dirty="0">
                <a:solidFill>
                  <a:srgbClr val="FFFFFF"/>
                </a:solidFill>
                <a:latin typeface="Arial"/>
                <a:cs typeface="Arial"/>
              </a:rPr>
              <a:t>Files</a:t>
            </a:r>
            <a:endParaRPr sz="8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0155" y="1541221"/>
            <a:ext cx="330517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04" dirty="0">
                <a:solidFill>
                  <a:srgbClr val="FFFFFF"/>
                </a:solidFill>
                <a:latin typeface="Verdana"/>
                <a:cs typeface="Verdana"/>
              </a:rPr>
              <a:t>Ansible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7778" y="2236723"/>
            <a:ext cx="507682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04" dirty="0">
                <a:solidFill>
                  <a:srgbClr val="FFFFFF"/>
                </a:solidFill>
                <a:latin typeface="Verdana"/>
                <a:cs typeface="Verdana"/>
              </a:rPr>
              <a:t>Ansibl</a:t>
            </a:r>
            <a:r>
              <a:rPr sz="6600" b="1" spc="-2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600" b="1" spc="-63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6600" b="1" spc="-204" dirty="0">
                <a:solidFill>
                  <a:srgbClr val="FFFFFF"/>
                </a:solidFill>
                <a:latin typeface="Verdana"/>
                <a:cs typeface="Verdana"/>
              </a:rPr>
              <a:t>lint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</a:p>
        </p:txBody>
      </p:sp>
      <p:sp>
        <p:nvSpPr>
          <p:cNvPr id="3" name="object 3"/>
          <p:cNvSpPr/>
          <p:nvPr/>
        </p:nvSpPr>
        <p:spPr>
          <a:xfrm>
            <a:off x="2031492" y="1648967"/>
            <a:ext cx="6326505" cy="925194"/>
          </a:xfrm>
          <a:custGeom>
            <a:avLst/>
            <a:gdLst/>
            <a:ahLst/>
            <a:cxnLst/>
            <a:rect l="l" t="t" r="r" b="b"/>
            <a:pathLst>
              <a:path w="6326505" h="925194">
                <a:moveTo>
                  <a:pt x="0" y="154178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7" y="0"/>
                </a:lnTo>
                <a:lnTo>
                  <a:pt x="6171946" y="0"/>
                </a:lnTo>
                <a:lnTo>
                  <a:pt x="6220655" y="7865"/>
                </a:lnTo>
                <a:lnTo>
                  <a:pt x="6262975" y="29764"/>
                </a:lnTo>
                <a:lnTo>
                  <a:pt x="6296359" y="63148"/>
                </a:lnTo>
                <a:lnTo>
                  <a:pt x="6318258" y="105468"/>
                </a:lnTo>
                <a:lnTo>
                  <a:pt x="6326124" y="154178"/>
                </a:lnTo>
                <a:lnTo>
                  <a:pt x="6326124" y="770890"/>
                </a:lnTo>
                <a:lnTo>
                  <a:pt x="6318258" y="819599"/>
                </a:lnTo>
                <a:lnTo>
                  <a:pt x="6296359" y="861919"/>
                </a:lnTo>
                <a:lnTo>
                  <a:pt x="6262975" y="895303"/>
                </a:lnTo>
                <a:lnTo>
                  <a:pt x="6220655" y="917202"/>
                </a:lnTo>
                <a:lnTo>
                  <a:pt x="6171946" y="925068"/>
                </a:lnTo>
                <a:lnTo>
                  <a:pt x="154177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90"/>
                </a:lnTo>
                <a:lnTo>
                  <a:pt x="0" y="15417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21889" y="1946909"/>
            <a:ext cx="4544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 importance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 verifying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playbooks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93079" y="2967227"/>
            <a:ext cx="2764790" cy="923925"/>
          </a:xfrm>
          <a:custGeom>
            <a:avLst/>
            <a:gdLst/>
            <a:ahLst/>
            <a:cxnLst/>
            <a:rect l="l" t="t" r="r" b="b"/>
            <a:pathLst>
              <a:path w="2764790" h="923925">
                <a:moveTo>
                  <a:pt x="0" y="153924"/>
                </a:moveTo>
                <a:lnTo>
                  <a:pt x="7851" y="105290"/>
                </a:lnTo>
                <a:lnTo>
                  <a:pt x="29711" y="63038"/>
                </a:lnTo>
                <a:lnTo>
                  <a:pt x="63038" y="29711"/>
                </a:lnTo>
                <a:lnTo>
                  <a:pt x="105290" y="7851"/>
                </a:lnTo>
                <a:lnTo>
                  <a:pt x="153924" y="0"/>
                </a:lnTo>
                <a:lnTo>
                  <a:pt x="2610612" y="0"/>
                </a:lnTo>
                <a:lnTo>
                  <a:pt x="2659245" y="7851"/>
                </a:lnTo>
                <a:lnTo>
                  <a:pt x="2701497" y="29711"/>
                </a:lnTo>
                <a:lnTo>
                  <a:pt x="2734824" y="63038"/>
                </a:lnTo>
                <a:lnTo>
                  <a:pt x="2756684" y="105290"/>
                </a:lnTo>
                <a:lnTo>
                  <a:pt x="2764536" y="153924"/>
                </a:lnTo>
                <a:lnTo>
                  <a:pt x="2764536" y="769620"/>
                </a:lnTo>
                <a:lnTo>
                  <a:pt x="2756684" y="818253"/>
                </a:lnTo>
                <a:lnTo>
                  <a:pt x="2734824" y="860505"/>
                </a:lnTo>
                <a:lnTo>
                  <a:pt x="2701497" y="893832"/>
                </a:lnTo>
                <a:lnTo>
                  <a:pt x="2659245" y="915692"/>
                </a:lnTo>
                <a:lnTo>
                  <a:pt x="2610612" y="923544"/>
                </a:lnTo>
                <a:lnTo>
                  <a:pt x="153924" y="923544"/>
                </a:lnTo>
                <a:lnTo>
                  <a:pt x="105290" y="915692"/>
                </a:lnTo>
                <a:lnTo>
                  <a:pt x="63038" y="893832"/>
                </a:lnTo>
                <a:lnTo>
                  <a:pt x="29711" y="860505"/>
                </a:lnTo>
                <a:lnTo>
                  <a:pt x="7851" y="818253"/>
                </a:lnTo>
                <a:lnTo>
                  <a:pt x="0" y="769620"/>
                </a:lnTo>
                <a:lnTo>
                  <a:pt x="0" y="15392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88734" y="3264534"/>
            <a:ext cx="1172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93079" y="4283964"/>
            <a:ext cx="2764790" cy="925194"/>
          </a:xfrm>
          <a:custGeom>
            <a:avLst/>
            <a:gdLst/>
            <a:ahLst/>
            <a:cxnLst/>
            <a:rect l="l" t="t" r="r" b="b"/>
            <a:pathLst>
              <a:path w="2764790" h="925195">
                <a:moveTo>
                  <a:pt x="0" y="154178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8" y="0"/>
                </a:lnTo>
                <a:lnTo>
                  <a:pt x="2610358" y="0"/>
                </a:lnTo>
                <a:lnTo>
                  <a:pt x="2659067" y="7865"/>
                </a:lnTo>
                <a:lnTo>
                  <a:pt x="2701387" y="29764"/>
                </a:lnTo>
                <a:lnTo>
                  <a:pt x="2734771" y="63148"/>
                </a:lnTo>
                <a:lnTo>
                  <a:pt x="2756670" y="105468"/>
                </a:lnTo>
                <a:lnTo>
                  <a:pt x="2764536" y="154178"/>
                </a:lnTo>
                <a:lnTo>
                  <a:pt x="2764536" y="770890"/>
                </a:lnTo>
                <a:lnTo>
                  <a:pt x="2756670" y="819599"/>
                </a:lnTo>
                <a:lnTo>
                  <a:pt x="2734771" y="861919"/>
                </a:lnTo>
                <a:lnTo>
                  <a:pt x="2701387" y="895303"/>
                </a:lnTo>
                <a:lnTo>
                  <a:pt x="2659067" y="917202"/>
                </a:lnTo>
                <a:lnTo>
                  <a:pt x="2610358" y="925068"/>
                </a:lnTo>
                <a:lnTo>
                  <a:pt x="154178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90"/>
                </a:lnTo>
                <a:lnTo>
                  <a:pt x="0" y="15417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1510" y="4582414"/>
            <a:ext cx="948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Diff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31492" y="3429000"/>
            <a:ext cx="2219325" cy="1447800"/>
          </a:xfrm>
          <a:custGeom>
            <a:avLst/>
            <a:gdLst/>
            <a:ahLst/>
            <a:cxnLst/>
            <a:rect l="l" t="t" r="r" b="b"/>
            <a:pathLst>
              <a:path w="2219325" h="1447800">
                <a:moveTo>
                  <a:pt x="0" y="94741"/>
                </a:moveTo>
                <a:lnTo>
                  <a:pt x="7445" y="57864"/>
                </a:lnTo>
                <a:lnTo>
                  <a:pt x="27749" y="27749"/>
                </a:lnTo>
                <a:lnTo>
                  <a:pt x="57864" y="7445"/>
                </a:lnTo>
                <a:lnTo>
                  <a:pt x="94741" y="0"/>
                </a:lnTo>
                <a:lnTo>
                  <a:pt x="2124202" y="0"/>
                </a:lnTo>
                <a:lnTo>
                  <a:pt x="2161079" y="7445"/>
                </a:lnTo>
                <a:lnTo>
                  <a:pt x="2191194" y="27749"/>
                </a:lnTo>
                <a:lnTo>
                  <a:pt x="2211498" y="57864"/>
                </a:lnTo>
                <a:lnTo>
                  <a:pt x="2218944" y="94741"/>
                </a:lnTo>
                <a:lnTo>
                  <a:pt x="2218944" y="1353058"/>
                </a:lnTo>
                <a:lnTo>
                  <a:pt x="2211498" y="1389935"/>
                </a:lnTo>
                <a:lnTo>
                  <a:pt x="2191194" y="1420050"/>
                </a:lnTo>
                <a:lnTo>
                  <a:pt x="2161079" y="1440354"/>
                </a:lnTo>
                <a:lnTo>
                  <a:pt x="2124202" y="1447800"/>
                </a:lnTo>
                <a:lnTo>
                  <a:pt x="94741" y="1447800"/>
                </a:lnTo>
                <a:lnTo>
                  <a:pt x="57864" y="1440354"/>
                </a:lnTo>
                <a:lnTo>
                  <a:pt x="27749" y="1420050"/>
                </a:lnTo>
                <a:lnTo>
                  <a:pt x="7445" y="1389935"/>
                </a:lnTo>
                <a:lnTo>
                  <a:pt x="0" y="1353058"/>
                </a:lnTo>
                <a:lnTo>
                  <a:pt x="0" y="9474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89707" y="3714369"/>
            <a:ext cx="13011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Verify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Playbooks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Ansible?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51198" y="3391661"/>
            <a:ext cx="1342390" cy="1393825"/>
          </a:xfrm>
          <a:custGeom>
            <a:avLst/>
            <a:gdLst/>
            <a:ahLst/>
            <a:cxnLst/>
            <a:rect l="l" t="t" r="r" b="b"/>
            <a:pathLst>
              <a:path w="1342389" h="1393825">
                <a:moveTo>
                  <a:pt x="1342009" y="38100"/>
                </a:moveTo>
                <a:lnTo>
                  <a:pt x="1322959" y="28575"/>
                </a:lnTo>
                <a:lnTo>
                  <a:pt x="1265809" y="0"/>
                </a:lnTo>
                <a:lnTo>
                  <a:pt x="1265809" y="28575"/>
                </a:lnTo>
                <a:lnTo>
                  <a:pt x="665734" y="28575"/>
                </a:lnTo>
                <a:lnTo>
                  <a:pt x="661416" y="32893"/>
                </a:lnTo>
                <a:lnTo>
                  <a:pt x="661416" y="752475"/>
                </a:lnTo>
                <a:lnTo>
                  <a:pt x="0" y="752475"/>
                </a:lnTo>
                <a:lnTo>
                  <a:pt x="0" y="771525"/>
                </a:lnTo>
                <a:lnTo>
                  <a:pt x="661416" y="771525"/>
                </a:lnTo>
                <a:lnTo>
                  <a:pt x="661416" y="1360932"/>
                </a:lnTo>
                <a:lnTo>
                  <a:pt x="665734" y="1365123"/>
                </a:lnTo>
                <a:lnTo>
                  <a:pt x="1265809" y="1365123"/>
                </a:lnTo>
                <a:lnTo>
                  <a:pt x="1265809" y="1393698"/>
                </a:lnTo>
                <a:lnTo>
                  <a:pt x="1322959" y="1365123"/>
                </a:lnTo>
                <a:lnTo>
                  <a:pt x="1342009" y="1355598"/>
                </a:lnTo>
                <a:lnTo>
                  <a:pt x="1322959" y="1346073"/>
                </a:lnTo>
                <a:lnTo>
                  <a:pt x="1265809" y="1317498"/>
                </a:lnTo>
                <a:lnTo>
                  <a:pt x="1265809" y="1346073"/>
                </a:lnTo>
                <a:lnTo>
                  <a:pt x="680466" y="1346073"/>
                </a:lnTo>
                <a:lnTo>
                  <a:pt x="680466" y="47625"/>
                </a:lnTo>
                <a:lnTo>
                  <a:pt x="1265809" y="47625"/>
                </a:lnTo>
                <a:lnTo>
                  <a:pt x="1265809" y="76200"/>
                </a:lnTo>
                <a:lnTo>
                  <a:pt x="1322959" y="47625"/>
                </a:lnTo>
                <a:lnTo>
                  <a:pt x="1342009" y="38100"/>
                </a:lnTo>
                <a:close/>
              </a:path>
            </a:pathLst>
          </a:custGeom>
          <a:solidFill>
            <a:srgbClr val="E8461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2868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Introduction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39236" y="1830704"/>
            <a:ext cx="5276850" cy="2809875"/>
            <a:chOff x="3039236" y="1830704"/>
            <a:chExt cx="5276850" cy="2809875"/>
          </a:xfrm>
        </p:grpSpPr>
        <p:sp>
          <p:nvSpPr>
            <p:cNvPr id="4" name="object 4"/>
            <p:cNvSpPr/>
            <p:nvPr/>
          </p:nvSpPr>
          <p:spPr>
            <a:xfrm>
              <a:off x="3048761" y="2228849"/>
              <a:ext cx="5257800" cy="2402205"/>
            </a:xfrm>
            <a:custGeom>
              <a:avLst/>
              <a:gdLst/>
              <a:ahLst/>
              <a:cxnLst/>
              <a:rect l="l" t="t" r="r" b="b"/>
              <a:pathLst>
                <a:path w="5257800" h="2402204">
                  <a:moveTo>
                    <a:pt x="0" y="229870"/>
                  </a:moveTo>
                  <a:lnTo>
                    <a:pt x="4668" y="183529"/>
                  </a:lnTo>
                  <a:lnTo>
                    <a:pt x="18057" y="140374"/>
                  </a:lnTo>
                  <a:lnTo>
                    <a:pt x="39245" y="101327"/>
                  </a:lnTo>
                  <a:lnTo>
                    <a:pt x="67309" y="67310"/>
                  </a:lnTo>
                  <a:lnTo>
                    <a:pt x="101327" y="39245"/>
                  </a:lnTo>
                  <a:lnTo>
                    <a:pt x="140374" y="18057"/>
                  </a:lnTo>
                  <a:lnTo>
                    <a:pt x="183529" y="4668"/>
                  </a:lnTo>
                  <a:lnTo>
                    <a:pt x="229870" y="0"/>
                  </a:lnTo>
                  <a:lnTo>
                    <a:pt x="5027930" y="0"/>
                  </a:lnTo>
                  <a:lnTo>
                    <a:pt x="5074270" y="4668"/>
                  </a:lnTo>
                  <a:lnTo>
                    <a:pt x="5117425" y="18057"/>
                  </a:lnTo>
                  <a:lnTo>
                    <a:pt x="5156472" y="39245"/>
                  </a:lnTo>
                  <a:lnTo>
                    <a:pt x="5190490" y="67310"/>
                  </a:lnTo>
                  <a:lnTo>
                    <a:pt x="5218554" y="101327"/>
                  </a:lnTo>
                  <a:lnTo>
                    <a:pt x="5239742" y="140374"/>
                  </a:lnTo>
                  <a:lnTo>
                    <a:pt x="5253131" y="183529"/>
                  </a:lnTo>
                  <a:lnTo>
                    <a:pt x="5257799" y="229870"/>
                  </a:lnTo>
                  <a:lnTo>
                    <a:pt x="5257799" y="2171954"/>
                  </a:lnTo>
                  <a:lnTo>
                    <a:pt x="5253131" y="2218294"/>
                  </a:lnTo>
                  <a:lnTo>
                    <a:pt x="5239742" y="2261449"/>
                  </a:lnTo>
                  <a:lnTo>
                    <a:pt x="5218554" y="2300496"/>
                  </a:lnTo>
                  <a:lnTo>
                    <a:pt x="5190490" y="2334514"/>
                  </a:lnTo>
                  <a:lnTo>
                    <a:pt x="5156472" y="2362578"/>
                  </a:lnTo>
                  <a:lnTo>
                    <a:pt x="5117425" y="2383766"/>
                  </a:lnTo>
                  <a:lnTo>
                    <a:pt x="5074270" y="2397155"/>
                  </a:lnTo>
                  <a:lnTo>
                    <a:pt x="5027930" y="2401824"/>
                  </a:lnTo>
                  <a:lnTo>
                    <a:pt x="229870" y="2401824"/>
                  </a:lnTo>
                  <a:lnTo>
                    <a:pt x="183529" y="2397155"/>
                  </a:lnTo>
                  <a:lnTo>
                    <a:pt x="140374" y="2383766"/>
                  </a:lnTo>
                  <a:lnTo>
                    <a:pt x="101327" y="2362578"/>
                  </a:lnTo>
                  <a:lnTo>
                    <a:pt x="67310" y="2334514"/>
                  </a:lnTo>
                  <a:lnTo>
                    <a:pt x="39245" y="2300496"/>
                  </a:lnTo>
                  <a:lnTo>
                    <a:pt x="18057" y="2261449"/>
                  </a:lnTo>
                  <a:lnTo>
                    <a:pt x="4668" y="2218294"/>
                  </a:lnTo>
                  <a:lnTo>
                    <a:pt x="0" y="2171954"/>
                  </a:lnTo>
                  <a:lnTo>
                    <a:pt x="0" y="22987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28794" y="1840229"/>
              <a:ext cx="1697989" cy="777240"/>
            </a:xfrm>
            <a:custGeom>
              <a:avLst/>
              <a:gdLst/>
              <a:ahLst/>
              <a:cxnLst/>
              <a:rect l="l" t="t" r="r" b="b"/>
              <a:pathLst>
                <a:path w="1697990" h="777239">
                  <a:moveTo>
                    <a:pt x="1561338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40842"/>
                  </a:lnTo>
                  <a:lnTo>
                    <a:pt x="6955" y="683946"/>
                  </a:lnTo>
                  <a:lnTo>
                    <a:pt x="26322" y="721388"/>
                  </a:lnTo>
                  <a:lnTo>
                    <a:pt x="55851" y="750917"/>
                  </a:lnTo>
                  <a:lnTo>
                    <a:pt x="93293" y="770284"/>
                  </a:lnTo>
                  <a:lnTo>
                    <a:pt x="136397" y="777240"/>
                  </a:lnTo>
                  <a:lnTo>
                    <a:pt x="1561338" y="777240"/>
                  </a:lnTo>
                  <a:lnTo>
                    <a:pt x="1604442" y="770284"/>
                  </a:lnTo>
                  <a:lnTo>
                    <a:pt x="1641884" y="750917"/>
                  </a:lnTo>
                  <a:lnTo>
                    <a:pt x="1671413" y="721388"/>
                  </a:lnTo>
                  <a:lnTo>
                    <a:pt x="1690780" y="683946"/>
                  </a:lnTo>
                  <a:lnTo>
                    <a:pt x="1697735" y="640842"/>
                  </a:lnTo>
                  <a:lnTo>
                    <a:pt x="1697735" y="136398"/>
                  </a:lnTo>
                  <a:lnTo>
                    <a:pt x="1690780" y="93293"/>
                  </a:lnTo>
                  <a:lnTo>
                    <a:pt x="1671413" y="55851"/>
                  </a:lnTo>
                  <a:lnTo>
                    <a:pt x="1641884" y="26322"/>
                  </a:lnTo>
                  <a:lnTo>
                    <a:pt x="1604442" y="6955"/>
                  </a:lnTo>
                  <a:lnTo>
                    <a:pt x="1561338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28794" y="1840229"/>
              <a:ext cx="1697989" cy="777240"/>
            </a:xfrm>
            <a:custGeom>
              <a:avLst/>
              <a:gdLst/>
              <a:ahLst/>
              <a:cxnLst/>
              <a:rect l="l" t="t" r="r" b="b"/>
              <a:pathLst>
                <a:path w="1697990" h="777239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1561338" y="0"/>
                  </a:lnTo>
                  <a:lnTo>
                    <a:pt x="1604442" y="6955"/>
                  </a:lnTo>
                  <a:lnTo>
                    <a:pt x="1641884" y="26322"/>
                  </a:lnTo>
                  <a:lnTo>
                    <a:pt x="1671413" y="55851"/>
                  </a:lnTo>
                  <a:lnTo>
                    <a:pt x="1690780" y="93293"/>
                  </a:lnTo>
                  <a:lnTo>
                    <a:pt x="1697735" y="136398"/>
                  </a:lnTo>
                  <a:lnTo>
                    <a:pt x="1697735" y="640842"/>
                  </a:lnTo>
                  <a:lnTo>
                    <a:pt x="1690780" y="683946"/>
                  </a:lnTo>
                  <a:lnTo>
                    <a:pt x="1671413" y="721388"/>
                  </a:lnTo>
                  <a:lnTo>
                    <a:pt x="1641884" y="750917"/>
                  </a:lnTo>
                  <a:lnTo>
                    <a:pt x="1604442" y="770284"/>
                  </a:lnTo>
                  <a:lnTo>
                    <a:pt x="1561338" y="777240"/>
                  </a:lnTo>
                  <a:lnTo>
                    <a:pt x="136397" y="777240"/>
                  </a:lnTo>
                  <a:lnTo>
                    <a:pt x="93293" y="770284"/>
                  </a:lnTo>
                  <a:lnTo>
                    <a:pt x="55851" y="750917"/>
                  </a:lnTo>
                  <a:lnTo>
                    <a:pt x="26322" y="721388"/>
                  </a:lnTo>
                  <a:lnTo>
                    <a:pt x="6955" y="683946"/>
                  </a:lnTo>
                  <a:lnTo>
                    <a:pt x="0" y="640842"/>
                  </a:lnTo>
                  <a:lnTo>
                    <a:pt x="0" y="13639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24602" y="2063241"/>
            <a:ext cx="706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Ansible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69265" y="3014214"/>
            <a:ext cx="4238625" cy="1981835"/>
            <a:chOff x="3569265" y="3014214"/>
            <a:chExt cx="4238625" cy="1981835"/>
          </a:xfrm>
        </p:grpSpPr>
        <p:sp>
          <p:nvSpPr>
            <p:cNvPr id="9" name="object 9"/>
            <p:cNvSpPr/>
            <p:nvPr/>
          </p:nvSpPr>
          <p:spPr>
            <a:xfrm>
              <a:off x="5315711" y="4273296"/>
              <a:ext cx="722630" cy="722630"/>
            </a:xfrm>
            <a:custGeom>
              <a:avLst/>
              <a:gdLst/>
              <a:ahLst/>
              <a:cxnLst/>
              <a:rect l="l" t="t" r="r" b="b"/>
              <a:pathLst>
                <a:path w="722629" h="722629">
                  <a:moveTo>
                    <a:pt x="361188" y="0"/>
                  </a:moveTo>
                  <a:lnTo>
                    <a:pt x="312168" y="3296"/>
                  </a:lnTo>
                  <a:lnTo>
                    <a:pt x="265156" y="12899"/>
                  </a:lnTo>
                  <a:lnTo>
                    <a:pt x="220581" y="28378"/>
                  </a:lnTo>
                  <a:lnTo>
                    <a:pt x="178872" y="49304"/>
                  </a:lnTo>
                  <a:lnTo>
                    <a:pt x="140460" y="75246"/>
                  </a:lnTo>
                  <a:lnTo>
                    <a:pt x="105775" y="105775"/>
                  </a:lnTo>
                  <a:lnTo>
                    <a:pt x="75246" y="140460"/>
                  </a:lnTo>
                  <a:lnTo>
                    <a:pt x="49304" y="178872"/>
                  </a:lnTo>
                  <a:lnTo>
                    <a:pt x="28378" y="220581"/>
                  </a:lnTo>
                  <a:lnTo>
                    <a:pt x="12899" y="265156"/>
                  </a:lnTo>
                  <a:lnTo>
                    <a:pt x="3296" y="312168"/>
                  </a:lnTo>
                  <a:lnTo>
                    <a:pt x="0" y="361187"/>
                  </a:lnTo>
                  <a:lnTo>
                    <a:pt x="3296" y="410207"/>
                  </a:lnTo>
                  <a:lnTo>
                    <a:pt x="12899" y="457219"/>
                  </a:lnTo>
                  <a:lnTo>
                    <a:pt x="28378" y="501794"/>
                  </a:lnTo>
                  <a:lnTo>
                    <a:pt x="49304" y="543503"/>
                  </a:lnTo>
                  <a:lnTo>
                    <a:pt x="75246" y="581915"/>
                  </a:lnTo>
                  <a:lnTo>
                    <a:pt x="105775" y="616600"/>
                  </a:lnTo>
                  <a:lnTo>
                    <a:pt x="140460" y="647129"/>
                  </a:lnTo>
                  <a:lnTo>
                    <a:pt x="178872" y="673071"/>
                  </a:lnTo>
                  <a:lnTo>
                    <a:pt x="220581" y="693997"/>
                  </a:lnTo>
                  <a:lnTo>
                    <a:pt x="265156" y="709476"/>
                  </a:lnTo>
                  <a:lnTo>
                    <a:pt x="312168" y="719079"/>
                  </a:lnTo>
                  <a:lnTo>
                    <a:pt x="361188" y="722376"/>
                  </a:lnTo>
                  <a:lnTo>
                    <a:pt x="410207" y="719079"/>
                  </a:lnTo>
                  <a:lnTo>
                    <a:pt x="457219" y="709476"/>
                  </a:lnTo>
                  <a:lnTo>
                    <a:pt x="501794" y="693997"/>
                  </a:lnTo>
                  <a:lnTo>
                    <a:pt x="543503" y="673071"/>
                  </a:lnTo>
                  <a:lnTo>
                    <a:pt x="581915" y="647129"/>
                  </a:lnTo>
                  <a:lnTo>
                    <a:pt x="616600" y="616600"/>
                  </a:lnTo>
                  <a:lnTo>
                    <a:pt x="647129" y="581915"/>
                  </a:lnTo>
                  <a:lnTo>
                    <a:pt x="673071" y="543503"/>
                  </a:lnTo>
                  <a:lnTo>
                    <a:pt x="693997" y="501794"/>
                  </a:lnTo>
                  <a:lnTo>
                    <a:pt x="709476" y="457219"/>
                  </a:lnTo>
                  <a:lnTo>
                    <a:pt x="719079" y="410207"/>
                  </a:lnTo>
                  <a:lnTo>
                    <a:pt x="722376" y="361187"/>
                  </a:lnTo>
                  <a:lnTo>
                    <a:pt x="719079" y="312168"/>
                  </a:lnTo>
                  <a:lnTo>
                    <a:pt x="709476" y="265156"/>
                  </a:lnTo>
                  <a:lnTo>
                    <a:pt x="693997" y="220581"/>
                  </a:lnTo>
                  <a:lnTo>
                    <a:pt x="673071" y="178872"/>
                  </a:lnTo>
                  <a:lnTo>
                    <a:pt x="647129" y="140460"/>
                  </a:lnTo>
                  <a:lnTo>
                    <a:pt x="616600" y="105775"/>
                  </a:lnTo>
                  <a:lnTo>
                    <a:pt x="581915" y="75246"/>
                  </a:lnTo>
                  <a:lnTo>
                    <a:pt x="543503" y="49304"/>
                  </a:lnTo>
                  <a:lnTo>
                    <a:pt x="501794" y="28378"/>
                  </a:lnTo>
                  <a:lnTo>
                    <a:pt x="457219" y="12899"/>
                  </a:lnTo>
                  <a:lnTo>
                    <a:pt x="410207" y="3296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90278" y="4309463"/>
              <a:ext cx="594995" cy="645160"/>
            </a:xfrm>
            <a:custGeom>
              <a:avLst/>
              <a:gdLst/>
              <a:ahLst/>
              <a:cxnLst/>
              <a:rect l="l" t="t" r="r" b="b"/>
              <a:pathLst>
                <a:path w="594995" h="645160">
                  <a:moveTo>
                    <a:pt x="586320" y="179259"/>
                  </a:moveTo>
                  <a:lnTo>
                    <a:pt x="565480" y="143038"/>
                  </a:lnTo>
                  <a:lnTo>
                    <a:pt x="548702" y="123937"/>
                  </a:lnTo>
                  <a:lnTo>
                    <a:pt x="526681" y="113127"/>
                  </a:lnTo>
                  <a:lnTo>
                    <a:pt x="502224" y="111361"/>
                  </a:lnTo>
                  <a:lnTo>
                    <a:pt x="478132" y="119394"/>
                  </a:lnTo>
                  <a:lnTo>
                    <a:pt x="466725" y="124688"/>
                  </a:lnTo>
                  <a:lnTo>
                    <a:pt x="454625" y="127621"/>
                  </a:lnTo>
                  <a:lnTo>
                    <a:pt x="442184" y="128139"/>
                  </a:lnTo>
                  <a:lnTo>
                    <a:pt x="429757" y="126185"/>
                  </a:lnTo>
                  <a:lnTo>
                    <a:pt x="390812" y="96700"/>
                  </a:lnTo>
                  <a:lnTo>
                    <a:pt x="382219" y="65985"/>
                  </a:lnTo>
                  <a:lnTo>
                    <a:pt x="364141" y="19423"/>
                  </a:lnTo>
                  <a:lnTo>
                    <a:pt x="318193" y="0"/>
                  </a:lnTo>
                  <a:lnTo>
                    <a:pt x="276207" y="0"/>
                  </a:lnTo>
                  <a:lnTo>
                    <a:pt x="231013" y="18809"/>
                  </a:lnTo>
                  <a:lnTo>
                    <a:pt x="212461" y="64140"/>
                  </a:lnTo>
                  <a:lnTo>
                    <a:pt x="207168" y="88820"/>
                  </a:lnTo>
                  <a:lnTo>
                    <a:pt x="193385" y="108917"/>
                  </a:lnTo>
                  <a:lnTo>
                    <a:pt x="173127" y="122437"/>
                  </a:lnTo>
                  <a:lnTo>
                    <a:pt x="148407" y="127387"/>
                  </a:lnTo>
                  <a:lnTo>
                    <a:pt x="140378" y="126773"/>
                  </a:lnTo>
                  <a:lnTo>
                    <a:pt x="132530" y="125116"/>
                  </a:lnTo>
                  <a:lnTo>
                    <a:pt x="124962" y="122443"/>
                  </a:lnTo>
                  <a:lnTo>
                    <a:pt x="117778" y="118779"/>
                  </a:lnTo>
                  <a:lnTo>
                    <a:pt x="93686" y="110750"/>
                  </a:lnTo>
                  <a:lnTo>
                    <a:pt x="69232" y="112522"/>
                  </a:lnTo>
                  <a:lnTo>
                    <a:pt x="47218" y="123334"/>
                  </a:lnTo>
                  <a:lnTo>
                    <a:pt x="30444" y="142423"/>
                  </a:lnTo>
                  <a:lnTo>
                    <a:pt x="8075" y="179259"/>
                  </a:lnTo>
                  <a:lnTo>
                    <a:pt x="0" y="203354"/>
                  </a:lnTo>
                  <a:lnTo>
                    <a:pt x="1686" y="227833"/>
                  </a:lnTo>
                  <a:lnTo>
                    <a:pt x="12389" y="249900"/>
                  </a:lnTo>
                  <a:lnTo>
                    <a:pt x="31364" y="266764"/>
                  </a:lnTo>
                  <a:lnTo>
                    <a:pt x="44727" y="277057"/>
                  </a:lnTo>
                  <a:lnTo>
                    <a:pt x="54806" y="290248"/>
                  </a:lnTo>
                  <a:lnTo>
                    <a:pt x="61169" y="305587"/>
                  </a:lnTo>
                  <a:lnTo>
                    <a:pt x="63385" y="322325"/>
                  </a:lnTo>
                  <a:lnTo>
                    <a:pt x="61169" y="339064"/>
                  </a:lnTo>
                  <a:lnTo>
                    <a:pt x="54806" y="354403"/>
                  </a:lnTo>
                  <a:lnTo>
                    <a:pt x="44727" y="367593"/>
                  </a:lnTo>
                  <a:lnTo>
                    <a:pt x="31364" y="377886"/>
                  </a:lnTo>
                  <a:lnTo>
                    <a:pt x="12409" y="394655"/>
                  </a:lnTo>
                  <a:lnTo>
                    <a:pt x="1711" y="416641"/>
                  </a:lnTo>
                  <a:lnTo>
                    <a:pt x="17" y="441045"/>
                  </a:lnTo>
                  <a:lnTo>
                    <a:pt x="8075" y="465068"/>
                  </a:lnTo>
                  <a:lnTo>
                    <a:pt x="29219" y="501599"/>
                  </a:lnTo>
                  <a:lnTo>
                    <a:pt x="67726" y="532213"/>
                  </a:lnTo>
                  <a:lnTo>
                    <a:pt x="80180" y="534456"/>
                  </a:lnTo>
                  <a:lnTo>
                    <a:pt x="92712" y="534218"/>
                  </a:lnTo>
                  <a:lnTo>
                    <a:pt x="104957" y="531540"/>
                  </a:lnTo>
                  <a:lnTo>
                    <a:pt x="116551" y="526464"/>
                  </a:lnTo>
                  <a:lnTo>
                    <a:pt x="127975" y="521229"/>
                  </a:lnTo>
                  <a:lnTo>
                    <a:pt x="140086" y="518367"/>
                  </a:lnTo>
                  <a:lnTo>
                    <a:pt x="152523" y="517929"/>
                  </a:lnTo>
                  <a:lnTo>
                    <a:pt x="164923" y="519963"/>
                  </a:lnTo>
                  <a:lnTo>
                    <a:pt x="203589" y="549792"/>
                  </a:lnTo>
                  <a:lnTo>
                    <a:pt x="212154" y="580493"/>
                  </a:lnTo>
                  <a:lnTo>
                    <a:pt x="217188" y="605466"/>
                  </a:lnTo>
                  <a:lnTo>
                    <a:pt x="230915" y="625859"/>
                  </a:lnTo>
                  <a:lnTo>
                    <a:pt x="251275" y="639609"/>
                  </a:lnTo>
                  <a:lnTo>
                    <a:pt x="276207" y="644651"/>
                  </a:lnTo>
                  <a:lnTo>
                    <a:pt x="318194" y="644651"/>
                  </a:lnTo>
                  <a:lnTo>
                    <a:pt x="343039" y="639640"/>
                  </a:lnTo>
                  <a:lnTo>
                    <a:pt x="363357" y="625968"/>
                  </a:lnTo>
                  <a:lnTo>
                    <a:pt x="377100" y="605674"/>
                  </a:lnTo>
                  <a:lnTo>
                    <a:pt x="382219" y="580798"/>
                  </a:lnTo>
                  <a:lnTo>
                    <a:pt x="400883" y="535340"/>
                  </a:lnTo>
                  <a:lnTo>
                    <a:pt x="446273" y="516640"/>
                  </a:lnTo>
                  <a:lnTo>
                    <a:pt x="454288" y="517351"/>
                  </a:lnTo>
                  <a:lnTo>
                    <a:pt x="462122" y="519037"/>
                  </a:lnTo>
                  <a:lnTo>
                    <a:pt x="469690" y="521674"/>
                  </a:lnTo>
                  <a:lnTo>
                    <a:pt x="476905" y="525237"/>
                  </a:lnTo>
                  <a:lnTo>
                    <a:pt x="500957" y="533327"/>
                  </a:lnTo>
                  <a:lnTo>
                    <a:pt x="525391" y="531638"/>
                  </a:lnTo>
                  <a:lnTo>
                    <a:pt x="547419" y="520914"/>
                  </a:lnTo>
                  <a:lnTo>
                    <a:pt x="564253" y="501903"/>
                  </a:lnTo>
                  <a:lnTo>
                    <a:pt x="586320" y="465068"/>
                  </a:lnTo>
                  <a:lnTo>
                    <a:pt x="591553" y="453588"/>
                  </a:lnTo>
                  <a:lnTo>
                    <a:pt x="594414" y="441421"/>
                  </a:lnTo>
                  <a:lnTo>
                    <a:pt x="594853" y="428930"/>
                  </a:lnTo>
                  <a:lnTo>
                    <a:pt x="592820" y="416482"/>
                  </a:lnTo>
                  <a:lnTo>
                    <a:pt x="588385" y="404662"/>
                  </a:lnTo>
                  <a:lnTo>
                    <a:pt x="581794" y="394044"/>
                  </a:lnTo>
                  <a:lnTo>
                    <a:pt x="573268" y="384919"/>
                  </a:lnTo>
                  <a:lnTo>
                    <a:pt x="563026" y="377579"/>
                  </a:lnTo>
                  <a:lnTo>
                    <a:pt x="533231" y="338675"/>
                  </a:lnTo>
                  <a:lnTo>
                    <a:pt x="531198" y="326228"/>
                  </a:lnTo>
                  <a:lnTo>
                    <a:pt x="531637" y="313738"/>
                  </a:lnTo>
                  <a:lnTo>
                    <a:pt x="549819" y="276871"/>
                  </a:lnTo>
                  <a:lnTo>
                    <a:pt x="563025" y="266764"/>
                  </a:lnTo>
                  <a:lnTo>
                    <a:pt x="581891" y="249937"/>
                  </a:lnTo>
                  <a:lnTo>
                    <a:pt x="592552" y="227955"/>
                  </a:lnTo>
                  <a:lnTo>
                    <a:pt x="594273" y="203578"/>
                  </a:lnTo>
                  <a:lnTo>
                    <a:pt x="586320" y="179566"/>
                  </a:lnTo>
                  <a:lnTo>
                    <a:pt x="586320" y="179259"/>
                  </a:lnTo>
                  <a:close/>
                </a:path>
              </a:pathLst>
            </a:custGeom>
            <a:ln w="390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9817" y="4523843"/>
              <a:ext cx="215602" cy="2158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69258" y="3014217"/>
              <a:ext cx="4238625" cy="704850"/>
            </a:xfrm>
            <a:custGeom>
              <a:avLst/>
              <a:gdLst/>
              <a:ahLst/>
              <a:cxnLst/>
              <a:rect l="l" t="t" r="r" b="b"/>
              <a:pathLst>
                <a:path w="4238625" h="704850">
                  <a:moveTo>
                    <a:pt x="376859" y="327444"/>
                  </a:moveTo>
                  <a:lnTo>
                    <a:pt x="251421" y="251307"/>
                  </a:lnTo>
                  <a:lnTo>
                    <a:pt x="251421" y="452882"/>
                  </a:lnTo>
                  <a:lnTo>
                    <a:pt x="376859" y="327444"/>
                  </a:lnTo>
                  <a:close/>
                </a:path>
                <a:path w="4238625" h="704850">
                  <a:moveTo>
                    <a:pt x="634187" y="70129"/>
                  </a:moveTo>
                  <a:lnTo>
                    <a:pt x="630351" y="51168"/>
                  </a:lnTo>
                  <a:lnTo>
                    <a:pt x="618413" y="33489"/>
                  </a:lnTo>
                  <a:lnTo>
                    <a:pt x="612394" y="24549"/>
                  </a:lnTo>
                  <a:lnTo>
                    <a:pt x="585749" y="6591"/>
                  </a:lnTo>
                  <a:lnTo>
                    <a:pt x="553123" y="0"/>
                  </a:lnTo>
                  <a:lnTo>
                    <a:pt x="0" y="0"/>
                  </a:lnTo>
                  <a:lnTo>
                    <a:pt x="0" y="704291"/>
                  </a:lnTo>
                  <a:lnTo>
                    <a:pt x="33515" y="670775"/>
                  </a:lnTo>
                  <a:lnTo>
                    <a:pt x="33515" y="33477"/>
                  </a:lnTo>
                  <a:lnTo>
                    <a:pt x="100558" y="33489"/>
                  </a:lnTo>
                  <a:lnTo>
                    <a:pt x="100558" y="603732"/>
                  </a:lnTo>
                  <a:lnTo>
                    <a:pt x="134099" y="570204"/>
                  </a:lnTo>
                  <a:lnTo>
                    <a:pt x="134099" y="33489"/>
                  </a:lnTo>
                  <a:lnTo>
                    <a:pt x="553135" y="33489"/>
                  </a:lnTo>
                  <a:lnTo>
                    <a:pt x="572693" y="37477"/>
                  </a:lnTo>
                  <a:lnTo>
                    <a:pt x="588657" y="48260"/>
                  </a:lnTo>
                  <a:lnTo>
                    <a:pt x="599452" y="64223"/>
                  </a:lnTo>
                  <a:lnTo>
                    <a:pt x="603440" y="83743"/>
                  </a:lnTo>
                  <a:lnTo>
                    <a:pt x="603440" y="100876"/>
                  </a:lnTo>
                  <a:lnTo>
                    <a:pt x="634187" y="70129"/>
                  </a:lnTo>
                  <a:close/>
                </a:path>
                <a:path w="4238625" h="704850">
                  <a:moveTo>
                    <a:pt x="1277543" y="327444"/>
                  </a:moveTo>
                  <a:lnTo>
                    <a:pt x="1152105" y="251307"/>
                  </a:lnTo>
                  <a:lnTo>
                    <a:pt x="1152105" y="452882"/>
                  </a:lnTo>
                  <a:lnTo>
                    <a:pt x="1277543" y="327444"/>
                  </a:lnTo>
                  <a:close/>
                </a:path>
                <a:path w="4238625" h="704850">
                  <a:moveTo>
                    <a:pt x="1534871" y="70129"/>
                  </a:moveTo>
                  <a:lnTo>
                    <a:pt x="1531035" y="51168"/>
                  </a:lnTo>
                  <a:lnTo>
                    <a:pt x="1519097" y="33489"/>
                  </a:lnTo>
                  <a:lnTo>
                    <a:pt x="1513078" y="24549"/>
                  </a:lnTo>
                  <a:lnTo>
                    <a:pt x="1486433" y="6591"/>
                  </a:lnTo>
                  <a:lnTo>
                    <a:pt x="1453807" y="0"/>
                  </a:lnTo>
                  <a:lnTo>
                    <a:pt x="900684" y="0"/>
                  </a:lnTo>
                  <a:lnTo>
                    <a:pt x="900684" y="704291"/>
                  </a:lnTo>
                  <a:lnTo>
                    <a:pt x="934199" y="670775"/>
                  </a:lnTo>
                  <a:lnTo>
                    <a:pt x="934199" y="33477"/>
                  </a:lnTo>
                  <a:lnTo>
                    <a:pt x="1001242" y="33489"/>
                  </a:lnTo>
                  <a:lnTo>
                    <a:pt x="1001242" y="603732"/>
                  </a:lnTo>
                  <a:lnTo>
                    <a:pt x="1034783" y="570204"/>
                  </a:lnTo>
                  <a:lnTo>
                    <a:pt x="1034783" y="33489"/>
                  </a:lnTo>
                  <a:lnTo>
                    <a:pt x="1453819" y="33489"/>
                  </a:lnTo>
                  <a:lnTo>
                    <a:pt x="1473377" y="37477"/>
                  </a:lnTo>
                  <a:lnTo>
                    <a:pt x="1489341" y="48260"/>
                  </a:lnTo>
                  <a:lnTo>
                    <a:pt x="1500136" y="64223"/>
                  </a:lnTo>
                  <a:lnTo>
                    <a:pt x="1504124" y="83743"/>
                  </a:lnTo>
                  <a:lnTo>
                    <a:pt x="1504124" y="100876"/>
                  </a:lnTo>
                  <a:lnTo>
                    <a:pt x="1534871" y="70129"/>
                  </a:lnTo>
                  <a:close/>
                </a:path>
                <a:path w="4238625" h="704850">
                  <a:moveTo>
                    <a:pt x="2178875" y="327444"/>
                  </a:moveTo>
                  <a:lnTo>
                    <a:pt x="2053640" y="251307"/>
                  </a:lnTo>
                  <a:lnTo>
                    <a:pt x="2053640" y="452882"/>
                  </a:lnTo>
                  <a:lnTo>
                    <a:pt x="2178875" y="327444"/>
                  </a:lnTo>
                  <a:close/>
                </a:path>
                <a:path w="4238625" h="704850">
                  <a:moveTo>
                    <a:pt x="2435771" y="70129"/>
                  </a:moveTo>
                  <a:lnTo>
                    <a:pt x="2431935" y="51168"/>
                  </a:lnTo>
                  <a:lnTo>
                    <a:pt x="2420023" y="33489"/>
                  </a:lnTo>
                  <a:lnTo>
                    <a:pt x="2414016" y="24549"/>
                  </a:lnTo>
                  <a:lnTo>
                    <a:pt x="2387422" y="6591"/>
                  </a:lnTo>
                  <a:lnTo>
                    <a:pt x="2354846" y="0"/>
                  </a:lnTo>
                  <a:lnTo>
                    <a:pt x="1802638" y="0"/>
                  </a:lnTo>
                  <a:lnTo>
                    <a:pt x="1802638" y="704291"/>
                  </a:lnTo>
                  <a:lnTo>
                    <a:pt x="1836102" y="670775"/>
                  </a:lnTo>
                  <a:lnTo>
                    <a:pt x="1836102" y="33477"/>
                  </a:lnTo>
                  <a:lnTo>
                    <a:pt x="1903031" y="33489"/>
                  </a:lnTo>
                  <a:lnTo>
                    <a:pt x="1903031" y="603732"/>
                  </a:lnTo>
                  <a:lnTo>
                    <a:pt x="1936521" y="570204"/>
                  </a:lnTo>
                  <a:lnTo>
                    <a:pt x="1936508" y="33489"/>
                  </a:lnTo>
                  <a:lnTo>
                    <a:pt x="2354859" y="33489"/>
                  </a:lnTo>
                  <a:lnTo>
                    <a:pt x="2374379" y="37477"/>
                  </a:lnTo>
                  <a:lnTo>
                    <a:pt x="2390330" y="48260"/>
                  </a:lnTo>
                  <a:lnTo>
                    <a:pt x="2401087" y="64223"/>
                  </a:lnTo>
                  <a:lnTo>
                    <a:pt x="2405075" y="83743"/>
                  </a:lnTo>
                  <a:lnTo>
                    <a:pt x="2405075" y="100863"/>
                  </a:lnTo>
                  <a:lnTo>
                    <a:pt x="2435771" y="70129"/>
                  </a:lnTo>
                  <a:close/>
                </a:path>
                <a:path w="4238625" h="704850">
                  <a:moveTo>
                    <a:pt x="3080435" y="327444"/>
                  </a:moveTo>
                  <a:lnTo>
                    <a:pt x="2954998" y="251307"/>
                  </a:lnTo>
                  <a:lnTo>
                    <a:pt x="2954998" y="452882"/>
                  </a:lnTo>
                  <a:lnTo>
                    <a:pt x="3080435" y="327444"/>
                  </a:lnTo>
                  <a:close/>
                </a:path>
                <a:path w="4238625" h="704850">
                  <a:moveTo>
                    <a:pt x="3337750" y="70129"/>
                  </a:moveTo>
                  <a:lnTo>
                    <a:pt x="3333927" y="51168"/>
                  </a:lnTo>
                  <a:lnTo>
                    <a:pt x="3321989" y="33489"/>
                  </a:lnTo>
                  <a:lnTo>
                    <a:pt x="3315970" y="24549"/>
                  </a:lnTo>
                  <a:lnTo>
                    <a:pt x="3289325" y="6591"/>
                  </a:lnTo>
                  <a:lnTo>
                    <a:pt x="3256699" y="0"/>
                  </a:lnTo>
                  <a:lnTo>
                    <a:pt x="2703576" y="0"/>
                  </a:lnTo>
                  <a:lnTo>
                    <a:pt x="2703576" y="704291"/>
                  </a:lnTo>
                  <a:lnTo>
                    <a:pt x="2737091" y="670775"/>
                  </a:lnTo>
                  <a:lnTo>
                    <a:pt x="2737091" y="33477"/>
                  </a:lnTo>
                  <a:lnTo>
                    <a:pt x="2804134" y="33489"/>
                  </a:lnTo>
                  <a:lnTo>
                    <a:pt x="2804134" y="603732"/>
                  </a:lnTo>
                  <a:lnTo>
                    <a:pt x="2837675" y="570204"/>
                  </a:lnTo>
                  <a:lnTo>
                    <a:pt x="2837675" y="33489"/>
                  </a:lnTo>
                  <a:lnTo>
                    <a:pt x="3256711" y="33489"/>
                  </a:lnTo>
                  <a:lnTo>
                    <a:pt x="3276269" y="37477"/>
                  </a:lnTo>
                  <a:lnTo>
                    <a:pt x="3292233" y="48260"/>
                  </a:lnTo>
                  <a:lnTo>
                    <a:pt x="3303028" y="64223"/>
                  </a:lnTo>
                  <a:lnTo>
                    <a:pt x="3307016" y="83743"/>
                  </a:lnTo>
                  <a:lnTo>
                    <a:pt x="3307016" y="100876"/>
                  </a:lnTo>
                  <a:lnTo>
                    <a:pt x="3337750" y="70129"/>
                  </a:lnTo>
                  <a:close/>
                </a:path>
                <a:path w="4238625" h="704850">
                  <a:moveTo>
                    <a:pt x="3981119" y="327444"/>
                  </a:moveTo>
                  <a:lnTo>
                    <a:pt x="3855682" y="251307"/>
                  </a:lnTo>
                  <a:lnTo>
                    <a:pt x="3855682" y="452882"/>
                  </a:lnTo>
                  <a:lnTo>
                    <a:pt x="3981119" y="327444"/>
                  </a:lnTo>
                  <a:close/>
                </a:path>
                <a:path w="4238625" h="704850">
                  <a:moveTo>
                    <a:pt x="4238434" y="70129"/>
                  </a:moveTo>
                  <a:lnTo>
                    <a:pt x="4234612" y="51168"/>
                  </a:lnTo>
                  <a:lnTo>
                    <a:pt x="4222674" y="33489"/>
                  </a:lnTo>
                  <a:lnTo>
                    <a:pt x="4216654" y="24549"/>
                  </a:lnTo>
                  <a:lnTo>
                    <a:pt x="4190009" y="6591"/>
                  </a:lnTo>
                  <a:lnTo>
                    <a:pt x="4157383" y="0"/>
                  </a:lnTo>
                  <a:lnTo>
                    <a:pt x="3604260" y="0"/>
                  </a:lnTo>
                  <a:lnTo>
                    <a:pt x="3604260" y="704291"/>
                  </a:lnTo>
                  <a:lnTo>
                    <a:pt x="3637775" y="670775"/>
                  </a:lnTo>
                  <a:lnTo>
                    <a:pt x="3637775" y="33477"/>
                  </a:lnTo>
                  <a:lnTo>
                    <a:pt x="3704818" y="33489"/>
                  </a:lnTo>
                  <a:lnTo>
                    <a:pt x="3704818" y="603732"/>
                  </a:lnTo>
                  <a:lnTo>
                    <a:pt x="3738359" y="570204"/>
                  </a:lnTo>
                  <a:lnTo>
                    <a:pt x="3738359" y="33489"/>
                  </a:lnTo>
                  <a:lnTo>
                    <a:pt x="4157395" y="33489"/>
                  </a:lnTo>
                  <a:lnTo>
                    <a:pt x="4176953" y="37477"/>
                  </a:lnTo>
                  <a:lnTo>
                    <a:pt x="4192917" y="48260"/>
                  </a:lnTo>
                  <a:lnTo>
                    <a:pt x="4203712" y="64223"/>
                  </a:lnTo>
                  <a:lnTo>
                    <a:pt x="4207700" y="83743"/>
                  </a:lnTo>
                  <a:lnTo>
                    <a:pt x="4207700" y="100876"/>
                  </a:lnTo>
                  <a:lnTo>
                    <a:pt x="4238434" y="70129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69830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Why</a:t>
            </a:r>
            <a:r>
              <a:rPr spc="-15" dirty="0"/>
              <a:t> </a:t>
            </a:r>
            <a:r>
              <a:rPr dirty="0"/>
              <a:t>Do</a:t>
            </a:r>
            <a:r>
              <a:rPr spc="-20" dirty="0"/>
              <a:t> </a:t>
            </a:r>
            <a:r>
              <a:rPr dirty="0"/>
              <a:t>We</a:t>
            </a:r>
            <a:r>
              <a:rPr spc="-10" dirty="0"/>
              <a:t> </a:t>
            </a:r>
            <a:r>
              <a:rPr dirty="0"/>
              <a:t>Need</a:t>
            </a:r>
            <a:r>
              <a:rPr spc="-40" dirty="0"/>
              <a:t> </a:t>
            </a:r>
            <a:r>
              <a:rPr dirty="0"/>
              <a:t>ansible-lint?</a:t>
            </a:r>
          </a:p>
        </p:txBody>
      </p:sp>
      <p:sp>
        <p:nvSpPr>
          <p:cNvPr id="3" name="object 3"/>
          <p:cNvSpPr/>
          <p:nvPr/>
        </p:nvSpPr>
        <p:spPr>
          <a:xfrm>
            <a:off x="2031492" y="1648967"/>
            <a:ext cx="8519160" cy="925194"/>
          </a:xfrm>
          <a:custGeom>
            <a:avLst/>
            <a:gdLst/>
            <a:ahLst/>
            <a:cxnLst/>
            <a:rect l="l" t="t" r="r" b="b"/>
            <a:pathLst>
              <a:path w="8519160" h="925194">
                <a:moveTo>
                  <a:pt x="0" y="154178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7" y="0"/>
                </a:lnTo>
                <a:lnTo>
                  <a:pt x="8364982" y="0"/>
                </a:lnTo>
                <a:lnTo>
                  <a:pt x="8413691" y="7865"/>
                </a:lnTo>
                <a:lnTo>
                  <a:pt x="8456011" y="29764"/>
                </a:lnTo>
                <a:lnTo>
                  <a:pt x="8489395" y="63148"/>
                </a:lnTo>
                <a:lnTo>
                  <a:pt x="8511294" y="105468"/>
                </a:lnTo>
                <a:lnTo>
                  <a:pt x="8519160" y="154178"/>
                </a:lnTo>
                <a:lnTo>
                  <a:pt x="8519160" y="770890"/>
                </a:lnTo>
                <a:lnTo>
                  <a:pt x="8511294" y="819599"/>
                </a:lnTo>
                <a:lnTo>
                  <a:pt x="8489395" y="861919"/>
                </a:lnTo>
                <a:lnTo>
                  <a:pt x="8456011" y="895303"/>
                </a:lnTo>
                <a:lnTo>
                  <a:pt x="8413691" y="917202"/>
                </a:lnTo>
                <a:lnTo>
                  <a:pt x="8364982" y="925068"/>
                </a:lnTo>
                <a:lnTo>
                  <a:pt x="154177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90"/>
                </a:lnTo>
                <a:lnTo>
                  <a:pt x="0" y="15417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07995" y="1809750"/>
            <a:ext cx="7893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Ansible Lint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command-line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tool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performs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linting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 Ansible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playbooks, roles,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collections.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4998" y="1715770"/>
            <a:ext cx="793115" cy="791845"/>
            <a:chOff x="1634998" y="1715770"/>
            <a:chExt cx="793115" cy="791845"/>
          </a:xfrm>
        </p:grpSpPr>
        <p:sp>
          <p:nvSpPr>
            <p:cNvPr id="6" name="object 6"/>
            <p:cNvSpPr/>
            <p:nvPr/>
          </p:nvSpPr>
          <p:spPr>
            <a:xfrm>
              <a:off x="1641348" y="1722120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4">
                  <a:moveTo>
                    <a:pt x="390144" y="0"/>
                  </a:moveTo>
                  <a:lnTo>
                    <a:pt x="341195" y="3034"/>
                  </a:lnTo>
                  <a:lnTo>
                    <a:pt x="294064" y="11894"/>
                  </a:lnTo>
                  <a:lnTo>
                    <a:pt x="249115" y="26214"/>
                  </a:lnTo>
                  <a:lnTo>
                    <a:pt x="206713" y="45629"/>
                  </a:lnTo>
                  <a:lnTo>
                    <a:pt x="167225" y="69774"/>
                  </a:lnTo>
                  <a:lnTo>
                    <a:pt x="131014" y="98284"/>
                  </a:lnTo>
                  <a:lnTo>
                    <a:pt x="98446" y="130793"/>
                  </a:lnTo>
                  <a:lnTo>
                    <a:pt x="69887" y="166936"/>
                  </a:lnTo>
                  <a:lnTo>
                    <a:pt x="45701" y="206348"/>
                  </a:lnTo>
                  <a:lnTo>
                    <a:pt x="26255" y="248664"/>
                  </a:lnTo>
                  <a:lnTo>
                    <a:pt x="11912" y="293518"/>
                  </a:lnTo>
                  <a:lnTo>
                    <a:pt x="3038" y="340546"/>
                  </a:lnTo>
                  <a:lnTo>
                    <a:pt x="0" y="389381"/>
                  </a:lnTo>
                  <a:lnTo>
                    <a:pt x="3038" y="438217"/>
                  </a:lnTo>
                  <a:lnTo>
                    <a:pt x="11912" y="485245"/>
                  </a:lnTo>
                  <a:lnTo>
                    <a:pt x="26255" y="530099"/>
                  </a:lnTo>
                  <a:lnTo>
                    <a:pt x="45701" y="572415"/>
                  </a:lnTo>
                  <a:lnTo>
                    <a:pt x="69887" y="611827"/>
                  </a:lnTo>
                  <a:lnTo>
                    <a:pt x="98446" y="647970"/>
                  </a:lnTo>
                  <a:lnTo>
                    <a:pt x="131014" y="680479"/>
                  </a:lnTo>
                  <a:lnTo>
                    <a:pt x="167225" y="708989"/>
                  </a:lnTo>
                  <a:lnTo>
                    <a:pt x="206713" y="733134"/>
                  </a:lnTo>
                  <a:lnTo>
                    <a:pt x="249115" y="752549"/>
                  </a:lnTo>
                  <a:lnTo>
                    <a:pt x="294064" y="766869"/>
                  </a:lnTo>
                  <a:lnTo>
                    <a:pt x="341195" y="775729"/>
                  </a:lnTo>
                  <a:lnTo>
                    <a:pt x="390144" y="778763"/>
                  </a:lnTo>
                  <a:lnTo>
                    <a:pt x="439092" y="775729"/>
                  </a:lnTo>
                  <a:lnTo>
                    <a:pt x="486223" y="766869"/>
                  </a:lnTo>
                  <a:lnTo>
                    <a:pt x="531172" y="752549"/>
                  </a:lnTo>
                  <a:lnTo>
                    <a:pt x="573574" y="733134"/>
                  </a:lnTo>
                  <a:lnTo>
                    <a:pt x="613062" y="708989"/>
                  </a:lnTo>
                  <a:lnTo>
                    <a:pt x="649273" y="680479"/>
                  </a:lnTo>
                  <a:lnTo>
                    <a:pt x="681841" y="647970"/>
                  </a:lnTo>
                  <a:lnTo>
                    <a:pt x="710400" y="611827"/>
                  </a:lnTo>
                  <a:lnTo>
                    <a:pt x="734586" y="572415"/>
                  </a:lnTo>
                  <a:lnTo>
                    <a:pt x="754032" y="530099"/>
                  </a:lnTo>
                  <a:lnTo>
                    <a:pt x="768375" y="485245"/>
                  </a:lnTo>
                  <a:lnTo>
                    <a:pt x="777249" y="438217"/>
                  </a:lnTo>
                  <a:lnTo>
                    <a:pt x="780288" y="389381"/>
                  </a:lnTo>
                  <a:lnTo>
                    <a:pt x="777249" y="340546"/>
                  </a:lnTo>
                  <a:lnTo>
                    <a:pt x="768375" y="293518"/>
                  </a:lnTo>
                  <a:lnTo>
                    <a:pt x="754032" y="248664"/>
                  </a:lnTo>
                  <a:lnTo>
                    <a:pt x="734586" y="206348"/>
                  </a:lnTo>
                  <a:lnTo>
                    <a:pt x="710400" y="166936"/>
                  </a:lnTo>
                  <a:lnTo>
                    <a:pt x="681841" y="130793"/>
                  </a:lnTo>
                  <a:lnTo>
                    <a:pt x="649273" y="98284"/>
                  </a:lnTo>
                  <a:lnTo>
                    <a:pt x="613062" y="69774"/>
                  </a:lnTo>
                  <a:lnTo>
                    <a:pt x="573574" y="45629"/>
                  </a:lnTo>
                  <a:lnTo>
                    <a:pt x="531172" y="26214"/>
                  </a:lnTo>
                  <a:lnTo>
                    <a:pt x="486223" y="11894"/>
                  </a:lnTo>
                  <a:lnTo>
                    <a:pt x="439092" y="3034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41348" y="1722120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4">
                  <a:moveTo>
                    <a:pt x="0" y="389381"/>
                  </a:moveTo>
                  <a:lnTo>
                    <a:pt x="3038" y="340546"/>
                  </a:lnTo>
                  <a:lnTo>
                    <a:pt x="11912" y="293518"/>
                  </a:lnTo>
                  <a:lnTo>
                    <a:pt x="26255" y="248664"/>
                  </a:lnTo>
                  <a:lnTo>
                    <a:pt x="45701" y="206348"/>
                  </a:lnTo>
                  <a:lnTo>
                    <a:pt x="69887" y="166936"/>
                  </a:lnTo>
                  <a:lnTo>
                    <a:pt x="98446" y="130793"/>
                  </a:lnTo>
                  <a:lnTo>
                    <a:pt x="131014" y="98284"/>
                  </a:lnTo>
                  <a:lnTo>
                    <a:pt x="167225" y="69774"/>
                  </a:lnTo>
                  <a:lnTo>
                    <a:pt x="206713" y="45629"/>
                  </a:lnTo>
                  <a:lnTo>
                    <a:pt x="249115" y="26214"/>
                  </a:lnTo>
                  <a:lnTo>
                    <a:pt x="294064" y="11894"/>
                  </a:lnTo>
                  <a:lnTo>
                    <a:pt x="341195" y="3034"/>
                  </a:lnTo>
                  <a:lnTo>
                    <a:pt x="390144" y="0"/>
                  </a:lnTo>
                  <a:lnTo>
                    <a:pt x="439092" y="3034"/>
                  </a:lnTo>
                  <a:lnTo>
                    <a:pt x="486223" y="11894"/>
                  </a:lnTo>
                  <a:lnTo>
                    <a:pt x="531172" y="26214"/>
                  </a:lnTo>
                  <a:lnTo>
                    <a:pt x="573574" y="45629"/>
                  </a:lnTo>
                  <a:lnTo>
                    <a:pt x="613062" y="69774"/>
                  </a:lnTo>
                  <a:lnTo>
                    <a:pt x="649273" y="98284"/>
                  </a:lnTo>
                  <a:lnTo>
                    <a:pt x="681841" y="130793"/>
                  </a:lnTo>
                  <a:lnTo>
                    <a:pt x="710400" y="166936"/>
                  </a:lnTo>
                  <a:lnTo>
                    <a:pt x="734586" y="206348"/>
                  </a:lnTo>
                  <a:lnTo>
                    <a:pt x="754032" y="248664"/>
                  </a:lnTo>
                  <a:lnTo>
                    <a:pt x="768375" y="293518"/>
                  </a:lnTo>
                  <a:lnTo>
                    <a:pt x="777249" y="340546"/>
                  </a:lnTo>
                  <a:lnTo>
                    <a:pt x="780288" y="389381"/>
                  </a:lnTo>
                  <a:lnTo>
                    <a:pt x="777249" y="438217"/>
                  </a:lnTo>
                  <a:lnTo>
                    <a:pt x="768375" y="485245"/>
                  </a:lnTo>
                  <a:lnTo>
                    <a:pt x="754032" y="530099"/>
                  </a:lnTo>
                  <a:lnTo>
                    <a:pt x="734586" y="572415"/>
                  </a:lnTo>
                  <a:lnTo>
                    <a:pt x="710400" y="611827"/>
                  </a:lnTo>
                  <a:lnTo>
                    <a:pt x="681841" y="647970"/>
                  </a:lnTo>
                  <a:lnTo>
                    <a:pt x="649273" y="680479"/>
                  </a:lnTo>
                  <a:lnTo>
                    <a:pt x="613062" y="708989"/>
                  </a:lnTo>
                  <a:lnTo>
                    <a:pt x="573574" y="733134"/>
                  </a:lnTo>
                  <a:lnTo>
                    <a:pt x="531172" y="752549"/>
                  </a:lnTo>
                  <a:lnTo>
                    <a:pt x="486223" y="766869"/>
                  </a:lnTo>
                  <a:lnTo>
                    <a:pt x="439092" y="775729"/>
                  </a:lnTo>
                  <a:lnTo>
                    <a:pt x="390144" y="778763"/>
                  </a:lnTo>
                  <a:lnTo>
                    <a:pt x="341195" y="775729"/>
                  </a:lnTo>
                  <a:lnTo>
                    <a:pt x="294064" y="766869"/>
                  </a:lnTo>
                  <a:lnTo>
                    <a:pt x="249115" y="752549"/>
                  </a:lnTo>
                  <a:lnTo>
                    <a:pt x="206713" y="733134"/>
                  </a:lnTo>
                  <a:lnTo>
                    <a:pt x="167225" y="708989"/>
                  </a:lnTo>
                  <a:lnTo>
                    <a:pt x="131014" y="680479"/>
                  </a:lnTo>
                  <a:lnTo>
                    <a:pt x="98446" y="647970"/>
                  </a:lnTo>
                  <a:lnTo>
                    <a:pt x="69887" y="611827"/>
                  </a:lnTo>
                  <a:lnTo>
                    <a:pt x="45701" y="572415"/>
                  </a:lnTo>
                  <a:lnTo>
                    <a:pt x="26255" y="530099"/>
                  </a:lnTo>
                  <a:lnTo>
                    <a:pt x="11912" y="485245"/>
                  </a:lnTo>
                  <a:lnTo>
                    <a:pt x="3038" y="438217"/>
                  </a:lnTo>
                  <a:lnTo>
                    <a:pt x="0" y="38938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40064" y="1891895"/>
              <a:ext cx="383540" cy="384810"/>
            </a:xfrm>
            <a:custGeom>
              <a:avLst/>
              <a:gdLst/>
              <a:ahLst/>
              <a:cxnLst/>
              <a:rect l="l" t="t" r="r" b="b"/>
              <a:pathLst>
                <a:path w="383539" h="384810">
                  <a:moveTo>
                    <a:pt x="172150" y="195087"/>
                  </a:moveTo>
                  <a:lnTo>
                    <a:pt x="153600" y="195087"/>
                  </a:lnTo>
                  <a:lnTo>
                    <a:pt x="213296" y="254922"/>
                  </a:lnTo>
                  <a:lnTo>
                    <a:pt x="201754" y="266474"/>
                  </a:lnTo>
                  <a:lnTo>
                    <a:pt x="199182" y="269583"/>
                  </a:lnTo>
                  <a:lnTo>
                    <a:pt x="199182" y="272685"/>
                  </a:lnTo>
                  <a:lnTo>
                    <a:pt x="201747" y="275794"/>
                  </a:lnTo>
                  <a:lnTo>
                    <a:pt x="295540" y="369710"/>
                  </a:lnTo>
                  <a:lnTo>
                    <a:pt x="312473" y="380840"/>
                  </a:lnTo>
                  <a:lnTo>
                    <a:pt x="331881" y="384548"/>
                  </a:lnTo>
                  <a:lnTo>
                    <a:pt x="351322" y="380836"/>
                  </a:lnTo>
                  <a:lnTo>
                    <a:pt x="365179" y="371721"/>
                  </a:lnTo>
                  <a:lnTo>
                    <a:pt x="336197" y="371721"/>
                  </a:lnTo>
                  <a:lnTo>
                    <a:pt x="321369" y="369790"/>
                  </a:lnTo>
                  <a:lnTo>
                    <a:pt x="304788" y="360390"/>
                  </a:lnTo>
                  <a:lnTo>
                    <a:pt x="215656" y="271137"/>
                  </a:lnTo>
                  <a:lnTo>
                    <a:pt x="241137" y="245630"/>
                  </a:lnTo>
                  <a:lnTo>
                    <a:pt x="222580" y="245630"/>
                  </a:lnTo>
                  <a:lnTo>
                    <a:pt x="172150" y="195087"/>
                  </a:lnTo>
                  <a:close/>
                </a:path>
                <a:path w="383539" h="384810">
                  <a:moveTo>
                    <a:pt x="66484" y="297022"/>
                  </a:moveTo>
                  <a:lnTo>
                    <a:pt x="47958" y="297022"/>
                  </a:lnTo>
                  <a:lnTo>
                    <a:pt x="86488" y="335732"/>
                  </a:lnTo>
                  <a:lnTo>
                    <a:pt x="48037" y="374362"/>
                  </a:lnTo>
                  <a:lnTo>
                    <a:pt x="49790" y="380642"/>
                  </a:lnTo>
                  <a:lnTo>
                    <a:pt x="54652" y="381840"/>
                  </a:lnTo>
                  <a:lnTo>
                    <a:pt x="73407" y="383862"/>
                  </a:lnTo>
                  <a:lnTo>
                    <a:pt x="91969" y="381031"/>
                  </a:lnTo>
                  <a:lnTo>
                    <a:pt x="109265" y="373684"/>
                  </a:lnTo>
                  <a:lnTo>
                    <a:pt x="113078" y="370747"/>
                  </a:lnTo>
                  <a:lnTo>
                    <a:pt x="70164" y="370747"/>
                  </a:lnTo>
                  <a:lnTo>
                    <a:pt x="102942" y="337813"/>
                  </a:lnTo>
                  <a:lnTo>
                    <a:pt x="102942" y="333651"/>
                  </a:lnTo>
                  <a:lnTo>
                    <a:pt x="66484" y="297022"/>
                  </a:lnTo>
                  <a:close/>
                </a:path>
                <a:path w="383539" h="384810">
                  <a:moveTo>
                    <a:pt x="288402" y="216883"/>
                  </a:moveTo>
                  <a:lnTo>
                    <a:pt x="269854" y="216883"/>
                  </a:lnTo>
                  <a:lnTo>
                    <a:pt x="358993" y="306143"/>
                  </a:lnTo>
                  <a:lnTo>
                    <a:pt x="368440" y="321925"/>
                  </a:lnTo>
                  <a:lnTo>
                    <a:pt x="359354" y="359782"/>
                  </a:lnTo>
                  <a:lnTo>
                    <a:pt x="336197" y="371721"/>
                  </a:lnTo>
                  <a:lnTo>
                    <a:pt x="365179" y="371721"/>
                  </a:lnTo>
                  <a:lnTo>
                    <a:pt x="368240" y="369704"/>
                  </a:lnTo>
                  <a:lnTo>
                    <a:pt x="379373" y="352752"/>
                  </a:lnTo>
                  <a:lnTo>
                    <a:pt x="383087" y="333274"/>
                  </a:lnTo>
                  <a:lnTo>
                    <a:pt x="379377" y="313794"/>
                  </a:lnTo>
                  <a:lnTo>
                    <a:pt x="368243" y="296830"/>
                  </a:lnTo>
                  <a:lnTo>
                    <a:pt x="288402" y="216883"/>
                  </a:lnTo>
                  <a:close/>
                </a:path>
                <a:path w="383539" h="384810">
                  <a:moveTo>
                    <a:pt x="175879" y="245849"/>
                  </a:moveTo>
                  <a:lnTo>
                    <a:pt x="171861" y="245849"/>
                  </a:lnTo>
                  <a:lnTo>
                    <a:pt x="169323" y="248300"/>
                  </a:lnTo>
                  <a:lnTo>
                    <a:pt x="128776" y="289058"/>
                  </a:lnTo>
                  <a:lnTo>
                    <a:pt x="128155" y="291605"/>
                  </a:lnTo>
                  <a:lnTo>
                    <a:pt x="128885" y="293940"/>
                  </a:lnTo>
                  <a:lnTo>
                    <a:pt x="131763" y="310158"/>
                  </a:lnTo>
                  <a:lnTo>
                    <a:pt x="114955" y="352863"/>
                  </a:lnTo>
                  <a:lnTo>
                    <a:pt x="70164" y="370747"/>
                  </a:lnTo>
                  <a:lnTo>
                    <a:pt x="113078" y="370747"/>
                  </a:lnTo>
                  <a:lnTo>
                    <a:pt x="124226" y="362162"/>
                  </a:lnTo>
                  <a:lnTo>
                    <a:pt x="135566" y="347380"/>
                  </a:lnTo>
                  <a:lnTo>
                    <a:pt x="142502" y="330603"/>
                  </a:lnTo>
                  <a:lnTo>
                    <a:pt x="144868" y="312536"/>
                  </a:lnTo>
                  <a:lnTo>
                    <a:pt x="142494" y="293885"/>
                  </a:lnTo>
                  <a:lnTo>
                    <a:pt x="178601" y="257599"/>
                  </a:lnTo>
                  <a:lnTo>
                    <a:pt x="181104" y="254984"/>
                  </a:lnTo>
                  <a:lnTo>
                    <a:pt x="181023" y="250813"/>
                  </a:lnTo>
                  <a:lnTo>
                    <a:pt x="175879" y="245849"/>
                  </a:lnTo>
                  <a:close/>
                </a:path>
                <a:path w="383539" h="384810">
                  <a:moveTo>
                    <a:pt x="71204" y="238032"/>
                  </a:moveTo>
                  <a:lnTo>
                    <a:pt x="21642" y="259120"/>
                  </a:lnTo>
                  <a:lnTo>
                    <a:pt x="0" y="310158"/>
                  </a:lnTo>
                  <a:lnTo>
                    <a:pt x="2057" y="329004"/>
                  </a:lnTo>
                  <a:lnTo>
                    <a:pt x="3250" y="333886"/>
                  </a:lnTo>
                  <a:lnTo>
                    <a:pt x="9509" y="335648"/>
                  </a:lnTo>
                  <a:lnTo>
                    <a:pt x="31633" y="313422"/>
                  </a:lnTo>
                  <a:lnTo>
                    <a:pt x="13109" y="313422"/>
                  </a:lnTo>
                  <a:lnTo>
                    <a:pt x="14012" y="301094"/>
                  </a:lnTo>
                  <a:lnTo>
                    <a:pt x="43578" y="258720"/>
                  </a:lnTo>
                  <a:lnTo>
                    <a:pt x="73958" y="251218"/>
                  </a:lnTo>
                  <a:lnTo>
                    <a:pt x="97727" y="251218"/>
                  </a:lnTo>
                  <a:lnTo>
                    <a:pt x="108845" y="240049"/>
                  </a:lnTo>
                  <a:lnTo>
                    <a:pt x="90322" y="240049"/>
                  </a:lnTo>
                  <a:lnTo>
                    <a:pt x="71204" y="238032"/>
                  </a:lnTo>
                  <a:close/>
                </a:path>
                <a:path w="383539" h="384810">
                  <a:moveTo>
                    <a:pt x="49503" y="280498"/>
                  </a:moveTo>
                  <a:lnTo>
                    <a:pt x="46413" y="280498"/>
                  </a:lnTo>
                  <a:lnTo>
                    <a:pt x="43323" y="283066"/>
                  </a:lnTo>
                  <a:lnTo>
                    <a:pt x="13109" y="313422"/>
                  </a:lnTo>
                  <a:lnTo>
                    <a:pt x="31633" y="313422"/>
                  </a:lnTo>
                  <a:lnTo>
                    <a:pt x="47958" y="297022"/>
                  </a:lnTo>
                  <a:lnTo>
                    <a:pt x="66484" y="297022"/>
                  </a:lnTo>
                  <a:lnTo>
                    <a:pt x="52593" y="283066"/>
                  </a:lnTo>
                  <a:lnTo>
                    <a:pt x="49503" y="280498"/>
                  </a:lnTo>
                  <a:close/>
                </a:path>
                <a:path w="383539" h="384810">
                  <a:moveTo>
                    <a:pt x="97727" y="251218"/>
                  </a:moveTo>
                  <a:lnTo>
                    <a:pt x="73958" y="251218"/>
                  </a:lnTo>
                  <a:lnTo>
                    <a:pt x="90629" y="253676"/>
                  </a:lnTo>
                  <a:lnTo>
                    <a:pt x="92894" y="254292"/>
                  </a:lnTo>
                  <a:lnTo>
                    <a:pt x="95315" y="253641"/>
                  </a:lnTo>
                  <a:lnTo>
                    <a:pt x="97727" y="251218"/>
                  </a:lnTo>
                  <a:close/>
                </a:path>
                <a:path w="383539" h="384810">
                  <a:moveTo>
                    <a:pt x="78499" y="30447"/>
                  </a:moveTo>
                  <a:lnTo>
                    <a:pt x="53001" y="30447"/>
                  </a:lnTo>
                  <a:lnTo>
                    <a:pt x="97826" y="57407"/>
                  </a:lnTo>
                  <a:lnTo>
                    <a:pt x="93221" y="62022"/>
                  </a:lnTo>
                  <a:lnTo>
                    <a:pt x="90649" y="65124"/>
                  </a:lnTo>
                  <a:lnTo>
                    <a:pt x="90649" y="68233"/>
                  </a:lnTo>
                  <a:lnTo>
                    <a:pt x="93214" y="71335"/>
                  </a:lnTo>
                  <a:lnTo>
                    <a:pt x="244860" y="223320"/>
                  </a:lnTo>
                  <a:lnTo>
                    <a:pt x="222580" y="245630"/>
                  </a:lnTo>
                  <a:lnTo>
                    <a:pt x="241137" y="245630"/>
                  </a:lnTo>
                  <a:lnTo>
                    <a:pt x="269854" y="216883"/>
                  </a:lnTo>
                  <a:lnTo>
                    <a:pt x="288402" y="216883"/>
                  </a:lnTo>
                  <a:lnTo>
                    <a:pt x="285557" y="214034"/>
                  </a:lnTo>
                  <a:lnTo>
                    <a:pt x="254144" y="214034"/>
                  </a:lnTo>
                  <a:lnTo>
                    <a:pt x="238045" y="197901"/>
                  </a:lnTo>
                  <a:lnTo>
                    <a:pt x="247302" y="188602"/>
                  </a:lnTo>
                  <a:lnTo>
                    <a:pt x="228767" y="188602"/>
                  </a:lnTo>
                  <a:lnTo>
                    <a:pt x="107124" y="66685"/>
                  </a:lnTo>
                  <a:lnTo>
                    <a:pt x="113031" y="60762"/>
                  </a:lnTo>
                  <a:lnTo>
                    <a:pt x="115951" y="56921"/>
                  </a:lnTo>
                  <a:lnTo>
                    <a:pt x="115535" y="53483"/>
                  </a:lnTo>
                  <a:lnTo>
                    <a:pt x="111776" y="50463"/>
                  </a:lnTo>
                  <a:lnTo>
                    <a:pt x="78499" y="30447"/>
                  </a:lnTo>
                  <a:close/>
                </a:path>
                <a:path w="383539" h="384810">
                  <a:moveTo>
                    <a:pt x="84832" y="107573"/>
                  </a:moveTo>
                  <a:lnTo>
                    <a:pt x="66284" y="107573"/>
                  </a:lnTo>
                  <a:lnTo>
                    <a:pt x="144329" y="185794"/>
                  </a:lnTo>
                  <a:lnTo>
                    <a:pt x="90322" y="240049"/>
                  </a:lnTo>
                  <a:lnTo>
                    <a:pt x="108845" y="240049"/>
                  </a:lnTo>
                  <a:lnTo>
                    <a:pt x="153600" y="195087"/>
                  </a:lnTo>
                  <a:lnTo>
                    <a:pt x="172150" y="195087"/>
                  </a:lnTo>
                  <a:lnTo>
                    <a:pt x="84832" y="107573"/>
                  </a:lnTo>
                  <a:close/>
                </a:path>
                <a:path w="383539" h="384810">
                  <a:moveTo>
                    <a:pt x="267787" y="200373"/>
                  </a:moveTo>
                  <a:lnTo>
                    <a:pt x="254144" y="214034"/>
                  </a:lnTo>
                  <a:lnTo>
                    <a:pt x="285557" y="214034"/>
                  </a:lnTo>
                  <a:lnTo>
                    <a:pt x="271921" y="200380"/>
                  </a:lnTo>
                  <a:lnTo>
                    <a:pt x="267787" y="200373"/>
                  </a:lnTo>
                  <a:close/>
                </a:path>
                <a:path w="383539" h="384810">
                  <a:moveTo>
                    <a:pt x="290271" y="128746"/>
                  </a:moveTo>
                  <a:lnTo>
                    <a:pt x="287727" y="129376"/>
                  </a:lnTo>
                  <a:lnTo>
                    <a:pt x="228767" y="188602"/>
                  </a:lnTo>
                  <a:lnTo>
                    <a:pt x="247302" y="188602"/>
                  </a:lnTo>
                  <a:lnTo>
                    <a:pt x="292550" y="143147"/>
                  </a:lnTo>
                  <a:lnTo>
                    <a:pt x="329108" y="143147"/>
                  </a:lnTo>
                  <a:lnTo>
                    <a:pt x="345800" y="136181"/>
                  </a:lnTo>
                  <a:lnTo>
                    <a:pt x="350715" y="132376"/>
                  </a:lnTo>
                  <a:lnTo>
                    <a:pt x="308692" y="132376"/>
                  </a:lnTo>
                  <a:lnTo>
                    <a:pt x="292597" y="129479"/>
                  </a:lnTo>
                  <a:lnTo>
                    <a:pt x="290271" y="128746"/>
                  </a:lnTo>
                  <a:close/>
                </a:path>
                <a:path w="383539" h="384810">
                  <a:moveTo>
                    <a:pt x="329108" y="143147"/>
                  </a:moveTo>
                  <a:lnTo>
                    <a:pt x="292550" y="143147"/>
                  </a:lnTo>
                  <a:lnTo>
                    <a:pt x="311116" y="145529"/>
                  </a:lnTo>
                  <a:lnTo>
                    <a:pt x="329108" y="143147"/>
                  </a:lnTo>
                  <a:close/>
                </a:path>
                <a:path w="383539" h="384810">
                  <a:moveTo>
                    <a:pt x="308743" y="0"/>
                  </a:moveTo>
                  <a:lnTo>
                    <a:pt x="257930" y="21744"/>
                  </a:lnTo>
                  <a:lnTo>
                    <a:pt x="237606" y="70486"/>
                  </a:lnTo>
                  <a:lnTo>
                    <a:pt x="237564" y="71335"/>
                  </a:lnTo>
                  <a:lnTo>
                    <a:pt x="240364" y="89317"/>
                  </a:lnTo>
                  <a:lnTo>
                    <a:pt x="200164" y="129712"/>
                  </a:lnTo>
                  <a:lnTo>
                    <a:pt x="197640" y="132321"/>
                  </a:lnTo>
                  <a:lnTo>
                    <a:pt x="197701" y="136484"/>
                  </a:lnTo>
                  <a:lnTo>
                    <a:pt x="202845" y="141497"/>
                  </a:lnTo>
                  <a:lnTo>
                    <a:pt x="206897" y="141497"/>
                  </a:lnTo>
                  <a:lnTo>
                    <a:pt x="209442" y="139011"/>
                  </a:lnTo>
                  <a:lnTo>
                    <a:pt x="254273" y="93960"/>
                  </a:lnTo>
                  <a:lnTo>
                    <a:pt x="254867" y="91282"/>
                  </a:lnTo>
                  <a:lnTo>
                    <a:pt x="254007" y="88886"/>
                  </a:lnTo>
                  <a:lnTo>
                    <a:pt x="250774" y="73390"/>
                  </a:lnTo>
                  <a:lnTo>
                    <a:pt x="267200" y="31043"/>
                  </a:lnTo>
                  <a:lnTo>
                    <a:pt x="311998" y="13164"/>
                  </a:lnTo>
                  <a:lnTo>
                    <a:pt x="330515" y="13164"/>
                  </a:lnTo>
                  <a:lnTo>
                    <a:pt x="334121" y="9541"/>
                  </a:lnTo>
                  <a:lnTo>
                    <a:pt x="332368" y="3262"/>
                  </a:lnTo>
                  <a:lnTo>
                    <a:pt x="327504" y="2064"/>
                  </a:lnTo>
                  <a:lnTo>
                    <a:pt x="308743" y="0"/>
                  </a:lnTo>
                  <a:close/>
                </a:path>
                <a:path w="383539" h="384810">
                  <a:moveTo>
                    <a:pt x="381800" y="70486"/>
                  </a:moveTo>
                  <a:lnTo>
                    <a:pt x="369048" y="70486"/>
                  </a:lnTo>
                  <a:lnTo>
                    <a:pt x="368146" y="82814"/>
                  </a:lnTo>
                  <a:lnTo>
                    <a:pt x="364801" y="94698"/>
                  </a:lnTo>
                  <a:lnTo>
                    <a:pt x="338529" y="125257"/>
                  </a:lnTo>
                  <a:lnTo>
                    <a:pt x="308692" y="132376"/>
                  </a:lnTo>
                  <a:lnTo>
                    <a:pt x="350715" y="132376"/>
                  </a:lnTo>
                  <a:lnTo>
                    <a:pt x="360514" y="124788"/>
                  </a:lnTo>
                  <a:lnTo>
                    <a:pt x="372090" y="109670"/>
                  </a:lnTo>
                  <a:lnTo>
                    <a:pt x="379395" y="92330"/>
                  </a:lnTo>
                  <a:lnTo>
                    <a:pt x="382156" y="73748"/>
                  </a:lnTo>
                  <a:lnTo>
                    <a:pt x="381800" y="70486"/>
                  </a:lnTo>
                  <a:close/>
                </a:path>
                <a:path w="383539" h="384810">
                  <a:moveTo>
                    <a:pt x="52782" y="14978"/>
                  </a:moveTo>
                  <a:lnTo>
                    <a:pt x="49487" y="15382"/>
                  </a:lnTo>
                  <a:lnTo>
                    <a:pt x="15076" y="49840"/>
                  </a:lnTo>
                  <a:lnTo>
                    <a:pt x="14668" y="53161"/>
                  </a:lnTo>
                  <a:lnTo>
                    <a:pt x="50112" y="112250"/>
                  </a:lnTo>
                  <a:lnTo>
                    <a:pt x="53117" y="116009"/>
                  </a:lnTo>
                  <a:lnTo>
                    <a:pt x="56531" y="116427"/>
                  </a:lnTo>
                  <a:lnTo>
                    <a:pt x="60354" y="113510"/>
                  </a:lnTo>
                  <a:lnTo>
                    <a:pt x="66284" y="107573"/>
                  </a:lnTo>
                  <a:lnTo>
                    <a:pt x="84832" y="107573"/>
                  </a:lnTo>
                  <a:lnTo>
                    <a:pt x="75547" y="98267"/>
                  </a:lnTo>
                  <a:lnTo>
                    <a:pt x="57023" y="98267"/>
                  </a:lnTo>
                  <a:lnTo>
                    <a:pt x="30160" y="53483"/>
                  </a:lnTo>
                  <a:lnTo>
                    <a:pt x="30146" y="53332"/>
                  </a:lnTo>
                  <a:lnTo>
                    <a:pt x="53001" y="30447"/>
                  </a:lnTo>
                  <a:lnTo>
                    <a:pt x="78499" y="30447"/>
                  </a:lnTo>
                  <a:lnTo>
                    <a:pt x="52782" y="14978"/>
                  </a:lnTo>
                  <a:close/>
                </a:path>
                <a:path w="383539" h="384810">
                  <a:moveTo>
                    <a:pt x="330515" y="13164"/>
                  </a:moveTo>
                  <a:lnTo>
                    <a:pt x="311998" y="13164"/>
                  </a:lnTo>
                  <a:lnTo>
                    <a:pt x="279213" y="46094"/>
                  </a:lnTo>
                  <a:lnTo>
                    <a:pt x="279213" y="50258"/>
                  </a:lnTo>
                  <a:lnTo>
                    <a:pt x="329564" y="100842"/>
                  </a:lnTo>
                  <a:lnTo>
                    <a:pt x="332654" y="103410"/>
                  </a:lnTo>
                  <a:lnTo>
                    <a:pt x="335744" y="103410"/>
                  </a:lnTo>
                  <a:lnTo>
                    <a:pt x="338835" y="100842"/>
                  </a:lnTo>
                  <a:lnTo>
                    <a:pt x="352731" y="86879"/>
                  </a:lnTo>
                  <a:lnTo>
                    <a:pt x="334203" y="86879"/>
                  </a:lnTo>
                  <a:lnTo>
                    <a:pt x="295667" y="48176"/>
                  </a:lnTo>
                  <a:lnTo>
                    <a:pt x="330515" y="13164"/>
                  </a:lnTo>
                  <a:close/>
                </a:path>
                <a:path w="383539" h="384810">
                  <a:moveTo>
                    <a:pt x="67831" y="91063"/>
                  </a:moveTo>
                  <a:lnTo>
                    <a:pt x="64745" y="91063"/>
                  </a:lnTo>
                  <a:lnTo>
                    <a:pt x="61659" y="93624"/>
                  </a:lnTo>
                  <a:lnTo>
                    <a:pt x="57023" y="98267"/>
                  </a:lnTo>
                  <a:lnTo>
                    <a:pt x="75547" y="98267"/>
                  </a:lnTo>
                  <a:lnTo>
                    <a:pt x="70914" y="93624"/>
                  </a:lnTo>
                  <a:lnTo>
                    <a:pt x="67831" y="91063"/>
                  </a:lnTo>
                  <a:close/>
                </a:path>
                <a:path w="383539" h="384810">
                  <a:moveTo>
                    <a:pt x="372650" y="48258"/>
                  </a:moveTo>
                  <a:lnTo>
                    <a:pt x="334203" y="86879"/>
                  </a:lnTo>
                  <a:lnTo>
                    <a:pt x="352731" y="86879"/>
                  </a:lnTo>
                  <a:lnTo>
                    <a:pt x="369048" y="70486"/>
                  </a:lnTo>
                  <a:lnTo>
                    <a:pt x="381800" y="70486"/>
                  </a:lnTo>
                  <a:lnTo>
                    <a:pt x="380099" y="54901"/>
                  </a:lnTo>
                  <a:lnTo>
                    <a:pt x="378905" y="50018"/>
                  </a:lnTo>
                  <a:lnTo>
                    <a:pt x="372650" y="48258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8240" y="2150899"/>
              <a:ext cx="86089" cy="86950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2031492" y="2967227"/>
            <a:ext cx="8519160" cy="923925"/>
          </a:xfrm>
          <a:custGeom>
            <a:avLst/>
            <a:gdLst/>
            <a:ahLst/>
            <a:cxnLst/>
            <a:rect l="l" t="t" r="r" b="b"/>
            <a:pathLst>
              <a:path w="8519160" h="923925">
                <a:moveTo>
                  <a:pt x="0" y="153924"/>
                </a:moveTo>
                <a:lnTo>
                  <a:pt x="7851" y="105290"/>
                </a:lnTo>
                <a:lnTo>
                  <a:pt x="29711" y="63038"/>
                </a:lnTo>
                <a:lnTo>
                  <a:pt x="63038" y="29711"/>
                </a:lnTo>
                <a:lnTo>
                  <a:pt x="105290" y="7851"/>
                </a:lnTo>
                <a:lnTo>
                  <a:pt x="153924" y="0"/>
                </a:lnTo>
                <a:lnTo>
                  <a:pt x="8365235" y="0"/>
                </a:lnTo>
                <a:lnTo>
                  <a:pt x="8413869" y="7851"/>
                </a:lnTo>
                <a:lnTo>
                  <a:pt x="8456121" y="29711"/>
                </a:lnTo>
                <a:lnTo>
                  <a:pt x="8489448" y="63038"/>
                </a:lnTo>
                <a:lnTo>
                  <a:pt x="8511308" y="105290"/>
                </a:lnTo>
                <a:lnTo>
                  <a:pt x="8519160" y="153924"/>
                </a:lnTo>
                <a:lnTo>
                  <a:pt x="8519160" y="769620"/>
                </a:lnTo>
                <a:lnTo>
                  <a:pt x="8511308" y="818253"/>
                </a:lnTo>
                <a:lnTo>
                  <a:pt x="8489448" y="860505"/>
                </a:lnTo>
                <a:lnTo>
                  <a:pt x="8456121" y="893832"/>
                </a:lnTo>
                <a:lnTo>
                  <a:pt x="8413869" y="915692"/>
                </a:lnTo>
                <a:lnTo>
                  <a:pt x="8365235" y="923544"/>
                </a:lnTo>
                <a:lnTo>
                  <a:pt x="153924" y="923544"/>
                </a:lnTo>
                <a:lnTo>
                  <a:pt x="105290" y="915692"/>
                </a:lnTo>
                <a:lnTo>
                  <a:pt x="63038" y="893832"/>
                </a:lnTo>
                <a:lnTo>
                  <a:pt x="29711" y="860505"/>
                </a:lnTo>
                <a:lnTo>
                  <a:pt x="7851" y="818253"/>
                </a:lnTo>
                <a:lnTo>
                  <a:pt x="0" y="769620"/>
                </a:lnTo>
                <a:lnTo>
                  <a:pt x="0" y="153924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07995" y="3127375"/>
            <a:ext cx="70637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checks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your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errors,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bugs,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stylistic errors,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suspicious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constructs.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34998" y="3032505"/>
            <a:ext cx="793115" cy="793115"/>
            <a:chOff x="1634998" y="3032505"/>
            <a:chExt cx="793115" cy="793115"/>
          </a:xfrm>
        </p:grpSpPr>
        <p:sp>
          <p:nvSpPr>
            <p:cNvPr id="13" name="object 13"/>
            <p:cNvSpPr/>
            <p:nvPr/>
          </p:nvSpPr>
          <p:spPr>
            <a:xfrm>
              <a:off x="1641348" y="3038855"/>
              <a:ext cx="780415" cy="780415"/>
            </a:xfrm>
            <a:custGeom>
              <a:avLst/>
              <a:gdLst/>
              <a:ahLst/>
              <a:cxnLst/>
              <a:rect l="l" t="t" r="r" b="b"/>
              <a:pathLst>
                <a:path w="780414" h="780414">
                  <a:moveTo>
                    <a:pt x="390144" y="0"/>
                  </a:moveTo>
                  <a:lnTo>
                    <a:pt x="341195" y="3038"/>
                  </a:lnTo>
                  <a:lnTo>
                    <a:pt x="294064" y="11912"/>
                  </a:lnTo>
                  <a:lnTo>
                    <a:pt x="249115" y="26255"/>
                  </a:lnTo>
                  <a:lnTo>
                    <a:pt x="206713" y="45701"/>
                  </a:lnTo>
                  <a:lnTo>
                    <a:pt x="167225" y="69887"/>
                  </a:lnTo>
                  <a:lnTo>
                    <a:pt x="131014" y="98446"/>
                  </a:lnTo>
                  <a:lnTo>
                    <a:pt x="98446" y="131014"/>
                  </a:lnTo>
                  <a:lnTo>
                    <a:pt x="69887" y="167225"/>
                  </a:lnTo>
                  <a:lnTo>
                    <a:pt x="45701" y="206713"/>
                  </a:lnTo>
                  <a:lnTo>
                    <a:pt x="26255" y="249115"/>
                  </a:lnTo>
                  <a:lnTo>
                    <a:pt x="11912" y="294064"/>
                  </a:lnTo>
                  <a:lnTo>
                    <a:pt x="3038" y="341195"/>
                  </a:lnTo>
                  <a:lnTo>
                    <a:pt x="0" y="390144"/>
                  </a:lnTo>
                  <a:lnTo>
                    <a:pt x="3038" y="439092"/>
                  </a:lnTo>
                  <a:lnTo>
                    <a:pt x="11912" y="486223"/>
                  </a:lnTo>
                  <a:lnTo>
                    <a:pt x="26255" y="531172"/>
                  </a:lnTo>
                  <a:lnTo>
                    <a:pt x="45701" y="573574"/>
                  </a:lnTo>
                  <a:lnTo>
                    <a:pt x="69887" y="613062"/>
                  </a:lnTo>
                  <a:lnTo>
                    <a:pt x="98446" y="649273"/>
                  </a:lnTo>
                  <a:lnTo>
                    <a:pt x="131014" y="681841"/>
                  </a:lnTo>
                  <a:lnTo>
                    <a:pt x="167225" y="710400"/>
                  </a:lnTo>
                  <a:lnTo>
                    <a:pt x="206713" y="734586"/>
                  </a:lnTo>
                  <a:lnTo>
                    <a:pt x="249115" y="754032"/>
                  </a:lnTo>
                  <a:lnTo>
                    <a:pt x="294064" y="768375"/>
                  </a:lnTo>
                  <a:lnTo>
                    <a:pt x="341195" y="777249"/>
                  </a:lnTo>
                  <a:lnTo>
                    <a:pt x="390144" y="780288"/>
                  </a:lnTo>
                  <a:lnTo>
                    <a:pt x="439092" y="777249"/>
                  </a:lnTo>
                  <a:lnTo>
                    <a:pt x="486223" y="768375"/>
                  </a:lnTo>
                  <a:lnTo>
                    <a:pt x="531172" y="754032"/>
                  </a:lnTo>
                  <a:lnTo>
                    <a:pt x="573574" y="734586"/>
                  </a:lnTo>
                  <a:lnTo>
                    <a:pt x="613062" y="710400"/>
                  </a:lnTo>
                  <a:lnTo>
                    <a:pt x="649273" y="681841"/>
                  </a:lnTo>
                  <a:lnTo>
                    <a:pt x="681841" y="649273"/>
                  </a:lnTo>
                  <a:lnTo>
                    <a:pt x="710400" y="613062"/>
                  </a:lnTo>
                  <a:lnTo>
                    <a:pt x="734586" y="573574"/>
                  </a:lnTo>
                  <a:lnTo>
                    <a:pt x="754032" y="531172"/>
                  </a:lnTo>
                  <a:lnTo>
                    <a:pt x="768375" y="486223"/>
                  </a:lnTo>
                  <a:lnTo>
                    <a:pt x="777249" y="439092"/>
                  </a:lnTo>
                  <a:lnTo>
                    <a:pt x="780288" y="390144"/>
                  </a:lnTo>
                  <a:lnTo>
                    <a:pt x="777249" y="341195"/>
                  </a:lnTo>
                  <a:lnTo>
                    <a:pt x="768375" y="294064"/>
                  </a:lnTo>
                  <a:lnTo>
                    <a:pt x="754032" y="249115"/>
                  </a:lnTo>
                  <a:lnTo>
                    <a:pt x="734586" y="206713"/>
                  </a:lnTo>
                  <a:lnTo>
                    <a:pt x="710400" y="167225"/>
                  </a:lnTo>
                  <a:lnTo>
                    <a:pt x="681841" y="131014"/>
                  </a:lnTo>
                  <a:lnTo>
                    <a:pt x="649273" y="98446"/>
                  </a:lnTo>
                  <a:lnTo>
                    <a:pt x="613062" y="69887"/>
                  </a:lnTo>
                  <a:lnTo>
                    <a:pt x="573574" y="45701"/>
                  </a:lnTo>
                  <a:lnTo>
                    <a:pt x="531172" y="26255"/>
                  </a:lnTo>
                  <a:lnTo>
                    <a:pt x="486223" y="11912"/>
                  </a:lnTo>
                  <a:lnTo>
                    <a:pt x="439092" y="3038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41348" y="3038855"/>
              <a:ext cx="780415" cy="780415"/>
            </a:xfrm>
            <a:custGeom>
              <a:avLst/>
              <a:gdLst/>
              <a:ahLst/>
              <a:cxnLst/>
              <a:rect l="l" t="t" r="r" b="b"/>
              <a:pathLst>
                <a:path w="780414" h="780414">
                  <a:moveTo>
                    <a:pt x="0" y="390144"/>
                  </a:moveTo>
                  <a:lnTo>
                    <a:pt x="3038" y="341195"/>
                  </a:lnTo>
                  <a:lnTo>
                    <a:pt x="11912" y="294064"/>
                  </a:lnTo>
                  <a:lnTo>
                    <a:pt x="26255" y="249115"/>
                  </a:lnTo>
                  <a:lnTo>
                    <a:pt x="45701" y="206713"/>
                  </a:lnTo>
                  <a:lnTo>
                    <a:pt x="69887" y="167225"/>
                  </a:lnTo>
                  <a:lnTo>
                    <a:pt x="98446" y="131014"/>
                  </a:lnTo>
                  <a:lnTo>
                    <a:pt x="131014" y="98446"/>
                  </a:lnTo>
                  <a:lnTo>
                    <a:pt x="167225" y="69887"/>
                  </a:lnTo>
                  <a:lnTo>
                    <a:pt x="206713" y="45701"/>
                  </a:lnTo>
                  <a:lnTo>
                    <a:pt x="249115" y="26255"/>
                  </a:lnTo>
                  <a:lnTo>
                    <a:pt x="294064" y="11912"/>
                  </a:lnTo>
                  <a:lnTo>
                    <a:pt x="341195" y="3038"/>
                  </a:lnTo>
                  <a:lnTo>
                    <a:pt x="390144" y="0"/>
                  </a:lnTo>
                  <a:lnTo>
                    <a:pt x="439092" y="3038"/>
                  </a:lnTo>
                  <a:lnTo>
                    <a:pt x="486223" y="11912"/>
                  </a:lnTo>
                  <a:lnTo>
                    <a:pt x="531172" y="26255"/>
                  </a:lnTo>
                  <a:lnTo>
                    <a:pt x="573574" y="45701"/>
                  </a:lnTo>
                  <a:lnTo>
                    <a:pt x="613062" y="69887"/>
                  </a:lnTo>
                  <a:lnTo>
                    <a:pt x="649273" y="98446"/>
                  </a:lnTo>
                  <a:lnTo>
                    <a:pt x="681841" y="131014"/>
                  </a:lnTo>
                  <a:lnTo>
                    <a:pt x="710400" y="167225"/>
                  </a:lnTo>
                  <a:lnTo>
                    <a:pt x="734586" y="206713"/>
                  </a:lnTo>
                  <a:lnTo>
                    <a:pt x="754032" y="249115"/>
                  </a:lnTo>
                  <a:lnTo>
                    <a:pt x="768375" y="294064"/>
                  </a:lnTo>
                  <a:lnTo>
                    <a:pt x="777249" y="341195"/>
                  </a:lnTo>
                  <a:lnTo>
                    <a:pt x="780288" y="390144"/>
                  </a:lnTo>
                  <a:lnTo>
                    <a:pt x="777249" y="439092"/>
                  </a:lnTo>
                  <a:lnTo>
                    <a:pt x="768375" y="486223"/>
                  </a:lnTo>
                  <a:lnTo>
                    <a:pt x="754032" y="531172"/>
                  </a:lnTo>
                  <a:lnTo>
                    <a:pt x="734586" y="573574"/>
                  </a:lnTo>
                  <a:lnTo>
                    <a:pt x="710400" y="613062"/>
                  </a:lnTo>
                  <a:lnTo>
                    <a:pt x="681841" y="649273"/>
                  </a:lnTo>
                  <a:lnTo>
                    <a:pt x="649273" y="681841"/>
                  </a:lnTo>
                  <a:lnTo>
                    <a:pt x="613062" y="710400"/>
                  </a:lnTo>
                  <a:lnTo>
                    <a:pt x="573574" y="734586"/>
                  </a:lnTo>
                  <a:lnTo>
                    <a:pt x="531172" y="754032"/>
                  </a:lnTo>
                  <a:lnTo>
                    <a:pt x="486223" y="768375"/>
                  </a:lnTo>
                  <a:lnTo>
                    <a:pt x="439092" y="777249"/>
                  </a:lnTo>
                  <a:lnTo>
                    <a:pt x="390144" y="780288"/>
                  </a:lnTo>
                  <a:lnTo>
                    <a:pt x="341195" y="777249"/>
                  </a:lnTo>
                  <a:lnTo>
                    <a:pt x="294064" y="768375"/>
                  </a:lnTo>
                  <a:lnTo>
                    <a:pt x="249115" y="754032"/>
                  </a:lnTo>
                  <a:lnTo>
                    <a:pt x="206713" y="734586"/>
                  </a:lnTo>
                  <a:lnTo>
                    <a:pt x="167225" y="710400"/>
                  </a:lnTo>
                  <a:lnTo>
                    <a:pt x="131014" y="681841"/>
                  </a:lnTo>
                  <a:lnTo>
                    <a:pt x="98446" y="649273"/>
                  </a:lnTo>
                  <a:lnTo>
                    <a:pt x="69887" y="613062"/>
                  </a:lnTo>
                  <a:lnTo>
                    <a:pt x="45701" y="573574"/>
                  </a:lnTo>
                  <a:lnTo>
                    <a:pt x="26255" y="531172"/>
                  </a:lnTo>
                  <a:lnTo>
                    <a:pt x="11912" y="486223"/>
                  </a:lnTo>
                  <a:lnTo>
                    <a:pt x="3038" y="439092"/>
                  </a:lnTo>
                  <a:lnTo>
                    <a:pt x="0" y="39014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32704" y="3229151"/>
              <a:ext cx="402590" cy="404495"/>
            </a:xfrm>
            <a:custGeom>
              <a:avLst/>
              <a:gdLst/>
              <a:ahLst/>
              <a:cxnLst/>
              <a:rect l="l" t="t" r="r" b="b"/>
              <a:pathLst>
                <a:path w="402589" h="404495">
                  <a:moveTo>
                    <a:pt x="106630" y="242501"/>
                  </a:moveTo>
                  <a:lnTo>
                    <a:pt x="12250" y="332410"/>
                  </a:lnTo>
                  <a:lnTo>
                    <a:pt x="0" y="361996"/>
                  </a:lnTo>
                  <a:lnTo>
                    <a:pt x="811" y="370199"/>
                  </a:lnTo>
                  <a:lnTo>
                    <a:pt x="25924" y="400942"/>
                  </a:lnTo>
                  <a:lnTo>
                    <a:pt x="42155" y="404235"/>
                  </a:lnTo>
                  <a:lnTo>
                    <a:pt x="50476" y="403396"/>
                  </a:lnTo>
                  <a:lnTo>
                    <a:pt x="41333" y="389007"/>
                  </a:lnTo>
                  <a:lnTo>
                    <a:pt x="31187" y="387029"/>
                  </a:lnTo>
                  <a:lnTo>
                    <a:pt x="22269" y="381095"/>
                  </a:lnTo>
                  <a:lnTo>
                    <a:pt x="16346" y="372160"/>
                  </a:lnTo>
                  <a:lnTo>
                    <a:pt x="14372" y="361995"/>
                  </a:lnTo>
                  <a:lnTo>
                    <a:pt x="16346" y="351832"/>
                  </a:lnTo>
                  <a:lnTo>
                    <a:pt x="22269" y="342896"/>
                  </a:lnTo>
                  <a:lnTo>
                    <a:pt x="103909" y="261251"/>
                  </a:lnTo>
                  <a:lnTo>
                    <a:pt x="131875" y="261251"/>
                  </a:lnTo>
                  <a:lnTo>
                    <a:pt x="139052" y="254061"/>
                  </a:lnTo>
                  <a:lnTo>
                    <a:pt x="118268" y="254061"/>
                  </a:lnTo>
                  <a:lnTo>
                    <a:pt x="109596" y="245372"/>
                  </a:lnTo>
                  <a:lnTo>
                    <a:pt x="106630" y="242501"/>
                  </a:lnTo>
                  <a:close/>
                </a:path>
                <a:path w="402589" h="404495">
                  <a:moveTo>
                    <a:pt x="136012" y="311239"/>
                  </a:moveTo>
                  <a:lnTo>
                    <a:pt x="131327" y="311239"/>
                  </a:lnTo>
                  <a:lnTo>
                    <a:pt x="128436" y="314134"/>
                  </a:lnTo>
                  <a:lnTo>
                    <a:pt x="60397" y="381095"/>
                  </a:lnTo>
                  <a:lnTo>
                    <a:pt x="51478" y="387029"/>
                  </a:lnTo>
                  <a:lnTo>
                    <a:pt x="41333" y="389007"/>
                  </a:lnTo>
                  <a:lnTo>
                    <a:pt x="74629" y="389007"/>
                  </a:lnTo>
                  <a:lnTo>
                    <a:pt x="141793" y="321725"/>
                  </a:lnTo>
                  <a:lnTo>
                    <a:pt x="141793" y="317030"/>
                  </a:lnTo>
                  <a:lnTo>
                    <a:pt x="136012" y="311239"/>
                  </a:lnTo>
                  <a:close/>
                </a:path>
                <a:path w="402589" h="404495">
                  <a:moveTo>
                    <a:pt x="131875" y="261251"/>
                  </a:moveTo>
                  <a:lnTo>
                    <a:pt x="103909" y="261251"/>
                  </a:lnTo>
                  <a:lnTo>
                    <a:pt x="112586" y="270089"/>
                  </a:lnTo>
                  <a:lnTo>
                    <a:pt x="149020" y="306597"/>
                  </a:lnTo>
                  <a:lnTo>
                    <a:pt x="151786" y="307340"/>
                  </a:lnTo>
                  <a:lnTo>
                    <a:pt x="156957" y="305948"/>
                  </a:lnTo>
                  <a:lnTo>
                    <a:pt x="158988" y="303922"/>
                  </a:lnTo>
                  <a:lnTo>
                    <a:pt x="160372" y="298731"/>
                  </a:lnTo>
                  <a:lnTo>
                    <a:pt x="159636" y="295961"/>
                  </a:lnTo>
                  <a:lnTo>
                    <a:pt x="149070" y="285369"/>
                  </a:lnTo>
                  <a:lnTo>
                    <a:pt x="159686" y="274733"/>
                  </a:lnTo>
                  <a:lnTo>
                    <a:pt x="138454" y="274733"/>
                  </a:lnTo>
                  <a:lnTo>
                    <a:pt x="128436" y="264696"/>
                  </a:lnTo>
                  <a:lnTo>
                    <a:pt x="131875" y="261251"/>
                  </a:lnTo>
                  <a:close/>
                </a:path>
                <a:path w="402589" h="404495">
                  <a:moveTo>
                    <a:pt x="171623" y="246608"/>
                  </a:moveTo>
                  <a:lnTo>
                    <a:pt x="167636" y="246608"/>
                  </a:lnTo>
                  <a:lnTo>
                    <a:pt x="165717" y="247407"/>
                  </a:lnTo>
                  <a:lnTo>
                    <a:pt x="138454" y="274733"/>
                  </a:lnTo>
                  <a:lnTo>
                    <a:pt x="159686" y="274733"/>
                  </a:lnTo>
                  <a:lnTo>
                    <a:pt x="174938" y="259453"/>
                  </a:lnTo>
                  <a:lnTo>
                    <a:pt x="177804" y="256495"/>
                  </a:lnTo>
                  <a:lnTo>
                    <a:pt x="177804" y="251789"/>
                  </a:lnTo>
                  <a:lnTo>
                    <a:pt x="174888" y="248768"/>
                  </a:lnTo>
                  <a:lnTo>
                    <a:pt x="173530" y="247407"/>
                  </a:lnTo>
                  <a:lnTo>
                    <a:pt x="171623" y="246608"/>
                  </a:lnTo>
                  <a:close/>
                </a:path>
                <a:path w="402589" h="404495">
                  <a:moveTo>
                    <a:pt x="187688" y="227995"/>
                  </a:moveTo>
                  <a:lnTo>
                    <a:pt x="165069" y="227995"/>
                  </a:lnTo>
                  <a:lnTo>
                    <a:pt x="200811" y="256389"/>
                  </a:lnTo>
                  <a:lnTo>
                    <a:pt x="242745" y="271161"/>
                  </a:lnTo>
                  <a:lnTo>
                    <a:pt x="287191" y="271663"/>
                  </a:lnTo>
                  <a:lnTo>
                    <a:pt x="326983" y="258405"/>
                  </a:lnTo>
                  <a:lnTo>
                    <a:pt x="266297" y="258405"/>
                  </a:lnTo>
                  <a:lnTo>
                    <a:pt x="230622" y="253097"/>
                  </a:lnTo>
                  <a:lnTo>
                    <a:pt x="198700" y="237945"/>
                  </a:lnTo>
                  <a:lnTo>
                    <a:pt x="187688" y="227995"/>
                  </a:lnTo>
                  <a:close/>
                </a:path>
                <a:path w="402589" h="404495">
                  <a:moveTo>
                    <a:pt x="325559" y="15382"/>
                  </a:moveTo>
                  <a:lnTo>
                    <a:pt x="277746" y="15382"/>
                  </a:lnTo>
                  <a:lnTo>
                    <a:pt x="312737" y="24130"/>
                  </a:lnTo>
                  <a:lnTo>
                    <a:pt x="343624" y="42767"/>
                  </a:lnTo>
                  <a:lnTo>
                    <a:pt x="367279" y="69050"/>
                  </a:lnTo>
                  <a:lnTo>
                    <a:pt x="382406" y="101032"/>
                  </a:lnTo>
                  <a:lnTo>
                    <a:pt x="387711" y="136767"/>
                  </a:lnTo>
                  <a:lnTo>
                    <a:pt x="378086" y="184063"/>
                  </a:lnTo>
                  <a:lnTo>
                    <a:pt x="352058" y="222692"/>
                  </a:lnTo>
                  <a:lnTo>
                    <a:pt x="313503" y="248768"/>
                  </a:lnTo>
                  <a:lnTo>
                    <a:pt x="266297" y="258405"/>
                  </a:lnTo>
                  <a:lnTo>
                    <a:pt x="326983" y="258405"/>
                  </a:lnTo>
                  <a:lnTo>
                    <a:pt x="330468" y="257244"/>
                  </a:lnTo>
                  <a:lnTo>
                    <a:pt x="366599" y="229347"/>
                  </a:lnTo>
                  <a:lnTo>
                    <a:pt x="391031" y="192143"/>
                  </a:lnTo>
                  <a:lnTo>
                    <a:pt x="402250" y="149051"/>
                  </a:lnTo>
                  <a:lnTo>
                    <a:pt x="398738" y="103487"/>
                  </a:lnTo>
                  <a:lnTo>
                    <a:pt x="380443" y="61629"/>
                  </a:lnTo>
                  <a:lnTo>
                    <a:pt x="350306" y="28894"/>
                  </a:lnTo>
                  <a:lnTo>
                    <a:pt x="325559" y="15382"/>
                  </a:lnTo>
                  <a:close/>
                </a:path>
                <a:path w="402589" h="404495">
                  <a:moveTo>
                    <a:pt x="266297" y="0"/>
                  </a:moveTo>
                  <a:lnTo>
                    <a:pt x="195260" y="20099"/>
                  </a:lnTo>
                  <a:lnTo>
                    <a:pt x="145120" y="74363"/>
                  </a:lnTo>
                  <a:lnTo>
                    <a:pt x="130591" y="146863"/>
                  </a:lnTo>
                  <a:lnTo>
                    <a:pt x="138363" y="183023"/>
                  </a:lnTo>
                  <a:lnTo>
                    <a:pt x="155948" y="216311"/>
                  </a:lnTo>
                  <a:lnTo>
                    <a:pt x="118268" y="254061"/>
                  </a:lnTo>
                  <a:lnTo>
                    <a:pt x="139052" y="254061"/>
                  </a:lnTo>
                  <a:lnTo>
                    <a:pt x="165069" y="227995"/>
                  </a:lnTo>
                  <a:lnTo>
                    <a:pt x="187688" y="227995"/>
                  </a:lnTo>
                  <a:lnTo>
                    <a:pt x="172468" y="214244"/>
                  </a:lnTo>
                  <a:lnTo>
                    <a:pt x="153867" y="183292"/>
                  </a:lnTo>
                  <a:lnTo>
                    <a:pt x="145128" y="148245"/>
                  </a:lnTo>
                  <a:lnTo>
                    <a:pt x="146905" y="112902"/>
                  </a:lnTo>
                  <a:lnTo>
                    <a:pt x="180183" y="50507"/>
                  </a:lnTo>
                  <a:lnTo>
                    <a:pt x="242465" y="17166"/>
                  </a:lnTo>
                  <a:lnTo>
                    <a:pt x="277746" y="15382"/>
                  </a:lnTo>
                  <a:lnTo>
                    <a:pt x="325559" y="15382"/>
                  </a:lnTo>
                  <a:lnTo>
                    <a:pt x="311275" y="7583"/>
                  </a:lnTo>
                  <a:lnTo>
                    <a:pt x="266297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7113" y="3266639"/>
              <a:ext cx="69329" cy="72815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2031492" y="4283964"/>
            <a:ext cx="8519160" cy="925194"/>
          </a:xfrm>
          <a:custGeom>
            <a:avLst/>
            <a:gdLst/>
            <a:ahLst/>
            <a:cxnLst/>
            <a:rect l="l" t="t" r="r" b="b"/>
            <a:pathLst>
              <a:path w="8519160" h="925195">
                <a:moveTo>
                  <a:pt x="0" y="154178"/>
                </a:moveTo>
                <a:lnTo>
                  <a:pt x="7865" y="105468"/>
                </a:lnTo>
                <a:lnTo>
                  <a:pt x="29764" y="63148"/>
                </a:lnTo>
                <a:lnTo>
                  <a:pt x="63148" y="29764"/>
                </a:lnTo>
                <a:lnTo>
                  <a:pt x="105468" y="7865"/>
                </a:lnTo>
                <a:lnTo>
                  <a:pt x="154177" y="0"/>
                </a:lnTo>
                <a:lnTo>
                  <a:pt x="8364982" y="0"/>
                </a:lnTo>
                <a:lnTo>
                  <a:pt x="8413691" y="7865"/>
                </a:lnTo>
                <a:lnTo>
                  <a:pt x="8456011" y="29764"/>
                </a:lnTo>
                <a:lnTo>
                  <a:pt x="8489395" y="63148"/>
                </a:lnTo>
                <a:lnTo>
                  <a:pt x="8511294" y="105468"/>
                </a:lnTo>
                <a:lnTo>
                  <a:pt x="8519160" y="154178"/>
                </a:lnTo>
                <a:lnTo>
                  <a:pt x="8519160" y="770890"/>
                </a:lnTo>
                <a:lnTo>
                  <a:pt x="8511294" y="819599"/>
                </a:lnTo>
                <a:lnTo>
                  <a:pt x="8489395" y="861919"/>
                </a:lnTo>
                <a:lnTo>
                  <a:pt x="8456011" y="895303"/>
                </a:lnTo>
                <a:lnTo>
                  <a:pt x="8413691" y="917202"/>
                </a:lnTo>
                <a:lnTo>
                  <a:pt x="8364982" y="925068"/>
                </a:lnTo>
                <a:lnTo>
                  <a:pt x="154177" y="925068"/>
                </a:lnTo>
                <a:lnTo>
                  <a:pt x="105468" y="917202"/>
                </a:lnTo>
                <a:lnTo>
                  <a:pt x="63148" y="895303"/>
                </a:lnTo>
                <a:lnTo>
                  <a:pt x="29764" y="861919"/>
                </a:lnTo>
                <a:lnTo>
                  <a:pt x="7865" y="819599"/>
                </a:lnTo>
                <a:lnTo>
                  <a:pt x="0" y="770890"/>
                </a:lnTo>
                <a:lnTo>
                  <a:pt x="0" y="154178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07995" y="4445254"/>
            <a:ext cx="7171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It's akin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seasoned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Ansible mentor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guiding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you,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providing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valuable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insights,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catching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issues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that might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slipped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your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notice.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34998" y="4350765"/>
            <a:ext cx="793115" cy="791845"/>
            <a:chOff x="1634998" y="4350765"/>
            <a:chExt cx="793115" cy="791845"/>
          </a:xfrm>
        </p:grpSpPr>
        <p:sp>
          <p:nvSpPr>
            <p:cNvPr id="20" name="object 20"/>
            <p:cNvSpPr/>
            <p:nvPr/>
          </p:nvSpPr>
          <p:spPr>
            <a:xfrm>
              <a:off x="1641348" y="4357115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5">
                  <a:moveTo>
                    <a:pt x="390144" y="0"/>
                  </a:moveTo>
                  <a:lnTo>
                    <a:pt x="341195" y="3034"/>
                  </a:lnTo>
                  <a:lnTo>
                    <a:pt x="294064" y="11894"/>
                  </a:lnTo>
                  <a:lnTo>
                    <a:pt x="249115" y="26214"/>
                  </a:lnTo>
                  <a:lnTo>
                    <a:pt x="206713" y="45629"/>
                  </a:lnTo>
                  <a:lnTo>
                    <a:pt x="167225" y="69774"/>
                  </a:lnTo>
                  <a:lnTo>
                    <a:pt x="131014" y="98284"/>
                  </a:lnTo>
                  <a:lnTo>
                    <a:pt x="98446" y="130793"/>
                  </a:lnTo>
                  <a:lnTo>
                    <a:pt x="69887" y="166936"/>
                  </a:lnTo>
                  <a:lnTo>
                    <a:pt x="45701" y="206348"/>
                  </a:lnTo>
                  <a:lnTo>
                    <a:pt x="26255" y="248664"/>
                  </a:lnTo>
                  <a:lnTo>
                    <a:pt x="11912" y="293518"/>
                  </a:lnTo>
                  <a:lnTo>
                    <a:pt x="3038" y="340546"/>
                  </a:lnTo>
                  <a:lnTo>
                    <a:pt x="0" y="389381"/>
                  </a:lnTo>
                  <a:lnTo>
                    <a:pt x="3038" y="438217"/>
                  </a:lnTo>
                  <a:lnTo>
                    <a:pt x="11912" y="485245"/>
                  </a:lnTo>
                  <a:lnTo>
                    <a:pt x="26255" y="530099"/>
                  </a:lnTo>
                  <a:lnTo>
                    <a:pt x="45701" y="572415"/>
                  </a:lnTo>
                  <a:lnTo>
                    <a:pt x="69887" y="611827"/>
                  </a:lnTo>
                  <a:lnTo>
                    <a:pt x="98446" y="647970"/>
                  </a:lnTo>
                  <a:lnTo>
                    <a:pt x="131014" y="680479"/>
                  </a:lnTo>
                  <a:lnTo>
                    <a:pt x="167225" y="708989"/>
                  </a:lnTo>
                  <a:lnTo>
                    <a:pt x="206713" y="733134"/>
                  </a:lnTo>
                  <a:lnTo>
                    <a:pt x="249115" y="752549"/>
                  </a:lnTo>
                  <a:lnTo>
                    <a:pt x="294064" y="766869"/>
                  </a:lnTo>
                  <a:lnTo>
                    <a:pt x="341195" y="775729"/>
                  </a:lnTo>
                  <a:lnTo>
                    <a:pt x="390144" y="778763"/>
                  </a:lnTo>
                  <a:lnTo>
                    <a:pt x="439092" y="775729"/>
                  </a:lnTo>
                  <a:lnTo>
                    <a:pt x="486223" y="766869"/>
                  </a:lnTo>
                  <a:lnTo>
                    <a:pt x="531172" y="752549"/>
                  </a:lnTo>
                  <a:lnTo>
                    <a:pt x="573574" y="733134"/>
                  </a:lnTo>
                  <a:lnTo>
                    <a:pt x="613062" y="708989"/>
                  </a:lnTo>
                  <a:lnTo>
                    <a:pt x="649273" y="680479"/>
                  </a:lnTo>
                  <a:lnTo>
                    <a:pt x="681841" y="647970"/>
                  </a:lnTo>
                  <a:lnTo>
                    <a:pt x="710400" y="611827"/>
                  </a:lnTo>
                  <a:lnTo>
                    <a:pt x="734586" y="572415"/>
                  </a:lnTo>
                  <a:lnTo>
                    <a:pt x="754032" y="530099"/>
                  </a:lnTo>
                  <a:lnTo>
                    <a:pt x="768375" y="485245"/>
                  </a:lnTo>
                  <a:lnTo>
                    <a:pt x="777249" y="438217"/>
                  </a:lnTo>
                  <a:lnTo>
                    <a:pt x="780288" y="389381"/>
                  </a:lnTo>
                  <a:lnTo>
                    <a:pt x="777249" y="340546"/>
                  </a:lnTo>
                  <a:lnTo>
                    <a:pt x="768375" y="293518"/>
                  </a:lnTo>
                  <a:lnTo>
                    <a:pt x="754032" y="248664"/>
                  </a:lnTo>
                  <a:lnTo>
                    <a:pt x="734586" y="206348"/>
                  </a:lnTo>
                  <a:lnTo>
                    <a:pt x="710400" y="166936"/>
                  </a:lnTo>
                  <a:lnTo>
                    <a:pt x="681841" y="130793"/>
                  </a:lnTo>
                  <a:lnTo>
                    <a:pt x="649273" y="98284"/>
                  </a:lnTo>
                  <a:lnTo>
                    <a:pt x="613062" y="69774"/>
                  </a:lnTo>
                  <a:lnTo>
                    <a:pt x="573574" y="45629"/>
                  </a:lnTo>
                  <a:lnTo>
                    <a:pt x="531172" y="26214"/>
                  </a:lnTo>
                  <a:lnTo>
                    <a:pt x="486223" y="11894"/>
                  </a:lnTo>
                  <a:lnTo>
                    <a:pt x="439092" y="3034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272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41348" y="4357115"/>
              <a:ext cx="780415" cy="779145"/>
            </a:xfrm>
            <a:custGeom>
              <a:avLst/>
              <a:gdLst/>
              <a:ahLst/>
              <a:cxnLst/>
              <a:rect l="l" t="t" r="r" b="b"/>
              <a:pathLst>
                <a:path w="780414" h="779145">
                  <a:moveTo>
                    <a:pt x="0" y="389381"/>
                  </a:moveTo>
                  <a:lnTo>
                    <a:pt x="3038" y="340546"/>
                  </a:lnTo>
                  <a:lnTo>
                    <a:pt x="11912" y="293518"/>
                  </a:lnTo>
                  <a:lnTo>
                    <a:pt x="26255" y="248664"/>
                  </a:lnTo>
                  <a:lnTo>
                    <a:pt x="45701" y="206348"/>
                  </a:lnTo>
                  <a:lnTo>
                    <a:pt x="69887" y="166936"/>
                  </a:lnTo>
                  <a:lnTo>
                    <a:pt x="98446" y="130793"/>
                  </a:lnTo>
                  <a:lnTo>
                    <a:pt x="131014" y="98284"/>
                  </a:lnTo>
                  <a:lnTo>
                    <a:pt x="167225" y="69774"/>
                  </a:lnTo>
                  <a:lnTo>
                    <a:pt x="206713" y="45629"/>
                  </a:lnTo>
                  <a:lnTo>
                    <a:pt x="249115" y="26214"/>
                  </a:lnTo>
                  <a:lnTo>
                    <a:pt x="294064" y="11894"/>
                  </a:lnTo>
                  <a:lnTo>
                    <a:pt x="341195" y="3034"/>
                  </a:lnTo>
                  <a:lnTo>
                    <a:pt x="390144" y="0"/>
                  </a:lnTo>
                  <a:lnTo>
                    <a:pt x="439092" y="3034"/>
                  </a:lnTo>
                  <a:lnTo>
                    <a:pt x="486223" y="11894"/>
                  </a:lnTo>
                  <a:lnTo>
                    <a:pt x="531172" y="26214"/>
                  </a:lnTo>
                  <a:lnTo>
                    <a:pt x="573574" y="45629"/>
                  </a:lnTo>
                  <a:lnTo>
                    <a:pt x="613062" y="69774"/>
                  </a:lnTo>
                  <a:lnTo>
                    <a:pt x="649273" y="98284"/>
                  </a:lnTo>
                  <a:lnTo>
                    <a:pt x="681841" y="130793"/>
                  </a:lnTo>
                  <a:lnTo>
                    <a:pt x="710400" y="166936"/>
                  </a:lnTo>
                  <a:lnTo>
                    <a:pt x="734586" y="206348"/>
                  </a:lnTo>
                  <a:lnTo>
                    <a:pt x="754032" y="248664"/>
                  </a:lnTo>
                  <a:lnTo>
                    <a:pt x="768375" y="293518"/>
                  </a:lnTo>
                  <a:lnTo>
                    <a:pt x="777249" y="340546"/>
                  </a:lnTo>
                  <a:lnTo>
                    <a:pt x="780288" y="389381"/>
                  </a:lnTo>
                  <a:lnTo>
                    <a:pt x="777249" y="438217"/>
                  </a:lnTo>
                  <a:lnTo>
                    <a:pt x="768375" y="485245"/>
                  </a:lnTo>
                  <a:lnTo>
                    <a:pt x="754032" y="530099"/>
                  </a:lnTo>
                  <a:lnTo>
                    <a:pt x="734586" y="572415"/>
                  </a:lnTo>
                  <a:lnTo>
                    <a:pt x="710400" y="611827"/>
                  </a:lnTo>
                  <a:lnTo>
                    <a:pt x="681841" y="647970"/>
                  </a:lnTo>
                  <a:lnTo>
                    <a:pt x="649273" y="680479"/>
                  </a:lnTo>
                  <a:lnTo>
                    <a:pt x="613062" y="708989"/>
                  </a:lnTo>
                  <a:lnTo>
                    <a:pt x="573574" y="733134"/>
                  </a:lnTo>
                  <a:lnTo>
                    <a:pt x="531172" y="752549"/>
                  </a:lnTo>
                  <a:lnTo>
                    <a:pt x="486223" y="766869"/>
                  </a:lnTo>
                  <a:lnTo>
                    <a:pt x="439092" y="775729"/>
                  </a:lnTo>
                  <a:lnTo>
                    <a:pt x="390144" y="778763"/>
                  </a:lnTo>
                  <a:lnTo>
                    <a:pt x="341195" y="775729"/>
                  </a:lnTo>
                  <a:lnTo>
                    <a:pt x="294064" y="766869"/>
                  </a:lnTo>
                  <a:lnTo>
                    <a:pt x="249115" y="752549"/>
                  </a:lnTo>
                  <a:lnTo>
                    <a:pt x="206713" y="733134"/>
                  </a:lnTo>
                  <a:lnTo>
                    <a:pt x="167225" y="708989"/>
                  </a:lnTo>
                  <a:lnTo>
                    <a:pt x="131014" y="680479"/>
                  </a:lnTo>
                  <a:lnTo>
                    <a:pt x="98446" y="647970"/>
                  </a:lnTo>
                  <a:lnTo>
                    <a:pt x="69887" y="611827"/>
                  </a:lnTo>
                  <a:lnTo>
                    <a:pt x="45701" y="572415"/>
                  </a:lnTo>
                  <a:lnTo>
                    <a:pt x="26255" y="530099"/>
                  </a:lnTo>
                  <a:lnTo>
                    <a:pt x="11912" y="485245"/>
                  </a:lnTo>
                  <a:lnTo>
                    <a:pt x="3038" y="438217"/>
                  </a:lnTo>
                  <a:lnTo>
                    <a:pt x="0" y="38938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31700" y="4547493"/>
              <a:ext cx="335280" cy="400050"/>
            </a:xfrm>
            <a:custGeom>
              <a:avLst/>
              <a:gdLst/>
              <a:ahLst/>
              <a:cxnLst/>
              <a:rect l="l" t="t" r="r" b="b"/>
              <a:pathLst>
                <a:path w="335280" h="400050">
                  <a:moveTo>
                    <a:pt x="127198" y="120726"/>
                  </a:moveTo>
                  <a:lnTo>
                    <a:pt x="111576" y="123893"/>
                  </a:lnTo>
                  <a:lnTo>
                    <a:pt x="98807" y="132524"/>
                  </a:lnTo>
                  <a:lnTo>
                    <a:pt x="90192" y="145317"/>
                  </a:lnTo>
                  <a:lnTo>
                    <a:pt x="87031" y="160969"/>
                  </a:lnTo>
                  <a:lnTo>
                    <a:pt x="87877" y="169197"/>
                  </a:lnTo>
                  <a:lnTo>
                    <a:pt x="90301" y="176850"/>
                  </a:lnTo>
                  <a:lnTo>
                    <a:pt x="94129" y="183760"/>
                  </a:lnTo>
                  <a:lnTo>
                    <a:pt x="99187" y="189759"/>
                  </a:lnTo>
                  <a:lnTo>
                    <a:pt x="80108" y="239447"/>
                  </a:lnTo>
                  <a:lnTo>
                    <a:pt x="78159" y="247004"/>
                  </a:lnTo>
                  <a:lnTo>
                    <a:pt x="77996" y="254656"/>
                  </a:lnTo>
                  <a:lnTo>
                    <a:pt x="79595" y="262140"/>
                  </a:lnTo>
                  <a:lnTo>
                    <a:pt x="82930" y="269198"/>
                  </a:lnTo>
                  <a:lnTo>
                    <a:pt x="84023" y="270947"/>
                  </a:lnTo>
                  <a:lnTo>
                    <a:pt x="85235" y="272462"/>
                  </a:lnTo>
                  <a:lnTo>
                    <a:pt x="86546" y="273932"/>
                  </a:lnTo>
                  <a:lnTo>
                    <a:pt x="68325" y="304365"/>
                  </a:lnTo>
                  <a:lnTo>
                    <a:pt x="32816" y="339935"/>
                  </a:lnTo>
                  <a:lnTo>
                    <a:pt x="32816" y="344177"/>
                  </a:lnTo>
                  <a:lnTo>
                    <a:pt x="44088" y="355469"/>
                  </a:lnTo>
                  <a:lnTo>
                    <a:pt x="53562" y="345995"/>
                  </a:lnTo>
                  <a:lnTo>
                    <a:pt x="49631" y="342059"/>
                  </a:lnTo>
                  <a:lnTo>
                    <a:pt x="78763" y="312872"/>
                  </a:lnTo>
                  <a:lnTo>
                    <a:pt x="79098" y="312436"/>
                  </a:lnTo>
                  <a:lnTo>
                    <a:pt x="97352" y="281964"/>
                  </a:lnTo>
                  <a:lnTo>
                    <a:pt x="117594" y="281964"/>
                  </a:lnTo>
                  <a:lnTo>
                    <a:pt x="126495" y="273063"/>
                  </a:lnTo>
                  <a:lnTo>
                    <a:pt x="103204" y="270947"/>
                  </a:lnTo>
                  <a:lnTo>
                    <a:pt x="97653" y="267516"/>
                  </a:lnTo>
                  <a:lnTo>
                    <a:pt x="90947" y="256701"/>
                  </a:lnTo>
                  <a:lnTo>
                    <a:pt x="90322" y="250195"/>
                  </a:lnTo>
                  <a:lnTo>
                    <a:pt x="110540" y="197539"/>
                  </a:lnTo>
                  <a:lnTo>
                    <a:pt x="144795" y="197539"/>
                  </a:lnTo>
                  <a:lnTo>
                    <a:pt x="149357" y="194504"/>
                  </a:lnTo>
                  <a:lnTo>
                    <a:pt x="195918" y="194504"/>
                  </a:lnTo>
                  <a:lnTo>
                    <a:pt x="197625" y="193800"/>
                  </a:lnTo>
                  <a:lnTo>
                    <a:pt x="203615" y="187797"/>
                  </a:lnTo>
                  <a:lnTo>
                    <a:pt x="127198" y="187797"/>
                  </a:lnTo>
                  <a:lnTo>
                    <a:pt x="116782" y="185685"/>
                  </a:lnTo>
                  <a:lnTo>
                    <a:pt x="108269" y="179931"/>
                  </a:lnTo>
                  <a:lnTo>
                    <a:pt x="102527" y="171402"/>
                  </a:lnTo>
                  <a:lnTo>
                    <a:pt x="100420" y="160969"/>
                  </a:lnTo>
                  <a:lnTo>
                    <a:pt x="102527" y="150533"/>
                  </a:lnTo>
                  <a:lnTo>
                    <a:pt x="108269" y="142004"/>
                  </a:lnTo>
                  <a:lnTo>
                    <a:pt x="116782" y="136251"/>
                  </a:lnTo>
                  <a:lnTo>
                    <a:pt x="127198" y="134140"/>
                  </a:lnTo>
                  <a:lnTo>
                    <a:pt x="156676" y="134140"/>
                  </a:lnTo>
                  <a:lnTo>
                    <a:pt x="155587" y="132524"/>
                  </a:lnTo>
                  <a:lnTo>
                    <a:pt x="142818" y="123893"/>
                  </a:lnTo>
                  <a:lnTo>
                    <a:pt x="127198" y="120726"/>
                  </a:lnTo>
                  <a:close/>
                </a:path>
                <a:path w="335280" h="400050">
                  <a:moveTo>
                    <a:pt x="117594" y="281964"/>
                  </a:moveTo>
                  <a:lnTo>
                    <a:pt x="97352" y="281964"/>
                  </a:lnTo>
                  <a:lnTo>
                    <a:pt x="100760" y="283523"/>
                  </a:lnTo>
                  <a:lnTo>
                    <a:pt x="104448" y="284529"/>
                  </a:lnTo>
                  <a:lnTo>
                    <a:pt x="114143" y="285414"/>
                  </a:lnTo>
                  <a:lnTo>
                    <a:pt x="117594" y="281964"/>
                  </a:lnTo>
                  <a:close/>
                </a:path>
                <a:path w="335280" h="400050">
                  <a:moveTo>
                    <a:pt x="152228" y="234388"/>
                  </a:moveTo>
                  <a:lnTo>
                    <a:pt x="138116" y="234388"/>
                  </a:lnTo>
                  <a:lnTo>
                    <a:pt x="133625" y="247903"/>
                  </a:lnTo>
                  <a:lnTo>
                    <a:pt x="133843" y="249943"/>
                  </a:lnTo>
                  <a:lnTo>
                    <a:pt x="135868" y="253297"/>
                  </a:lnTo>
                  <a:lnTo>
                    <a:pt x="137558" y="254454"/>
                  </a:lnTo>
                  <a:lnTo>
                    <a:pt x="144022" y="255535"/>
                  </a:lnTo>
                  <a:lnTo>
                    <a:pt x="155677" y="243880"/>
                  </a:lnTo>
                  <a:lnTo>
                    <a:pt x="149413" y="242834"/>
                  </a:lnTo>
                  <a:lnTo>
                    <a:pt x="152228" y="234388"/>
                  </a:lnTo>
                  <a:close/>
                </a:path>
                <a:path w="335280" h="400050">
                  <a:moveTo>
                    <a:pt x="182700" y="216857"/>
                  </a:moveTo>
                  <a:lnTo>
                    <a:pt x="133290" y="221354"/>
                  </a:lnTo>
                  <a:lnTo>
                    <a:pt x="134501" y="234718"/>
                  </a:lnTo>
                  <a:lnTo>
                    <a:pt x="138116" y="234388"/>
                  </a:lnTo>
                  <a:lnTo>
                    <a:pt x="152228" y="234388"/>
                  </a:lnTo>
                  <a:lnTo>
                    <a:pt x="152671" y="233058"/>
                  </a:lnTo>
                  <a:lnTo>
                    <a:pt x="167883" y="231674"/>
                  </a:lnTo>
                  <a:lnTo>
                    <a:pt x="182700" y="216857"/>
                  </a:lnTo>
                  <a:close/>
                </a:path>
                <a:path w="335280" h="400050">
                  <a:moveTo>
                    <a:pt x="144795" y="197539"/>
                  </a:moveTo>
                  <a:lnTo>
                    <a:pt x="110540" y="197539"/>
                  </a:lnTo>
                  <a:lnTo>
                    <a:pt x="115622" y="199875"/>
                  </a:lnTo>
                  <a:lnTo>
                    <a:pt x="121251" y="201211"/>
                  </a:lnTo>
                  <a:lnTo>
                    <a:pt x="135382" y="201211"/>
                  </a:lnTo>
                  <a:lnTo>
                    <a:pt x="142997" y="198735"/>
                  </a:lnTo>
                  <a:lnTo>
                    <a:pt x="144795" y="197539"/>
                  </a:lnTo>
                  <a:close/>
                </a:path>
                <a:path w="335280" h="400050">
                  <a:moveTo>
                    <a:pt x="156676" y="134140"/>
                  </a:moveTo>
                  <a:lnTo>
                    <a:pt x="127198" y="134140"/>
                  </a:lnTo>
                  <a:lnTo>
                    <a:pt x="137612" y="136251"/>
                  </a:lnTo>
                  <a:lnTo>
                    <a:pt x="146125" y="142004"/>
                  </a:lnTo>
                  <a:lnTo>
                    <a:pt x="151869" y="150533"/>
                  </a:lnTo>
                  <a:lnTo>
                    <a:pt x="153976" y="160969"/>
                  </a:lnTo>
                  <a:lnTo>
                    <a:pt x="151869" y="171402"/>
                  </a:lnTo>
                  <a:lnTo>
                    <a:pt x="146125" y="179931"/>
                  </a:lnTo>
                  <a:lnTo>
                    <a:pt x="137612" y="185685"/>
                  </a:lnTo>
                  <a:lnTo>
                    <a:pt x="127198" y="187797"/>
                  </a:lnTo>
                  <a:lnTo>
                    <a:pt x="203615" y="187797"/>
                  </a:lnTo>
                  <a:lnTo>
                    <a:pt x="210307" y="181090"/>
                  </a:lnTo>
                  <a:lnTo>
                    <a:pt x="161926" y="181090"/>
                  </a:lnTo>
                  <a:lnTo>
                    <a:pt x="165363" y="175160"/>
                  </a:lnTo>
                  <a:lnTo>
                    <a:pt x="167366" y="168296"/>
                  </a:lnTo>
                  <a:lnTo>
                    <a:pt x="167366" y="160969"/>
                  </a:lnTo>
                  <a:lnTo>
                    <a:pt x="164204" y="145317"/>
                  </a:lnTo>
                  <a:lnTo>
                    <a:pt x="156676" y="134140"/>
                  </a:lnTo>
                  <a:close/>
                </a:path>
                <a:path w="335280" h="400050">
                  <a:moveTo>
                    <a:pt x="294562" y="0"/>
                  </a:moveTo>
                  <a:lnTo>
                    <a:pt x="278940" y="3166"/>
                  </a:lnTo>
                  <a:lnTo>
                    <a:pt x="266171" y="11798"/>
                  </a:lnTo>
                  <a:lnTo>
                    <a:pt x="257555" y="24591"/>
                  </a:lnTo>
                  <a:lnTo>
                    <a:pt x="254395" y="40242"/>
                  </a:lnTo>
                  <a:lnTo>
                    <a:pt x="256275" y="52411"/>
                  </a:lnTo>
                  <a:lnTo>
                    <a:pt x="261527" y="63083"/>
                  </a:lnTo>
                  <a:lnTo>
                    <a:pt x="269566" y="71683"/>
                  </a:lnTo>
                  <a:lnTo>
                    <a:pt x="279806" y="77634"/>
                  </a:lnTo>
                  <a:lnTo>
                    <a:pt x="268721" y="116512"/>
                  </a:lnTo>
                  <a:lnTo>
                    <a:pt x="230361" y="142133"/>
                  </a:lnTo>
                  <a:lnTo>
                    <a:pt x="230211" y="142368"/>
                  </a:lnTo>
                  <a:lnTo>
                    <a:pt x="229876" y="142664"/>
                  </a:lnTo>
                  <a:lnTo>
                    <a:pt x="229703" y="142692"/>
                  </a:lnTo>
                  <a:lnTo>
                    <a:pt x="191371" y="181090"/>
                  </a:lnTo>
                  <a:lnTo>
                    <a:pt x="210307" y="181090"/>
                  </a:lnTo>
                  <a:lnTo>
                    <a:pt x="232476" y="158873"/>
                  </a:lnTo>
                  <a:lnTo>
                    <a:pt x="240685" y="158873"/>
                  </a:lnTo>
                  <a:lnTo>
                    <a:pt x="245190" y="154367"/>
                  </a:lnTo>
                  <a:lnTo>
                    <a:pt x="242936" y="149852"/>
                  </a:lnTo>
                  <a:lnTo>
                    <a:pt x="263322" y="136235"/>
                  </a:lnTo>
                  <a:lnTo>
                    <a:pt x="282478" y="117080"/>
                  </a:lnTo>
                  <a:lnTo>
                    <a:pt x="292933" y="80406"/>
                  </a:lnTo>
                  <a:lnTo>
                    <a:pt x="295370" y="80406"/>
                  </a:lnTo>
                  <a:lnTo>
                    <a:pt x="302234" y="79741"/>
                  </a:lnTo>
                  <a:lnTo>
                    <a:pt x="309414" y="77609"/>
                  </a:lnTo>
                  <a:lnTo>
                    <a:pt x="315968" y="74233"/>
                  </a:lnTo>
                  <a:lnTo>
                    <a:pt x="321764" y="69758"/>
                  </a:lnTo>
                  <a:lnTo>
                    <a:pt x="329799" y="69758"/>
                  </a:lnTo>
                  <a:lnTo>
                    <a:pt x="332488" y="67070"/>
                  </a:lnTo>
                  <a:lnTo>
                    <a:pt x="294562" y="67070"/>
                  </a:lnTo>
                  <a:lnTo>
                    <a:pt x="284146" y="64959"/>
                  </a:lnTo>
                  <a:lnTo>
                    <a:pt x="275633" y="59204"/>
                  </a:lnTo>
                  <a:lnTo>
                    <a:pt x="269890" y="50675"/>
                  </a:lnTo>
                  <a:lnTo>
                    <a:pt x="267784" y="40242"/>
                  </a:lnTo>
                  <a:lnTo>
                    <a:pt x="269890" y="29806"/>
                  </a:lnTo>
                  <a:lnTo>
                    <a:pt x="275633" y="21278"/>
                  </a:lnTo>
                  <a:lnTo>
                    <a:pt x="284146" y="15524"/>
                  </a:lnTo>
                  <a:lnTo>
                    <a:pt x="294562" y="13414"/>
                  </a:lnTo>
                  <a:lnTo>
                    <a:pt x="324040" y="13414"/>
                  </a:lnTo>
                  <a:lnTo>
                    <a:pt x="322951" y="11798"/>
                  </a:lnTo>
                  <a:lnTo>
                    <a:pt x="310182" y="3166"/>
                  </a:lnTo>
                  <a:lnTo>
                    <a:pt x="294562" y="0"/>
                  </a:lnTo>
                  <a:close/>
                </a:path>
                <a:path w="335280" h="400050">
                  <a:moveTo>
                    <a:pt x="240685" y="158873"/>
                  </a:moveTo>
                  <a:lnTo>
                    <a:pt x="232476" y="158873"/>
                  </a:lnTo>
                  <a:lnTo>
                    <a:pt x="235209" y="164349"/>
                  </a:lnTo>
                  <a:lnTo>
                    <a:pt x="240685" y="158873"/>
                  </a:lnTo>
                  <a:close/>
                </a:path>
                <a:path w="335280" h="400050">
                  <a:moveTo>
                    <a:pt x="295370" y="80406"/>
                  </a:moveTo>
                  <a:lnTo>
                    <a:pt x="292933" y="80406"/>
                  </a:lnTo>
                  <a:lnTo>
                    <a:pt x="293480" y="80423"/>
                  </a:lnTo>
                  <a:lnTo>
                    <a:pt x="294010" y="80484"/>
                  </a:lnTo>
                  <a:lnTo>
                    <a:pt x="294562" y="80484"/>
                  </a:lnTo>
                  <a:lnTo>
                    <a:pt x="295370" y="80406"/>
                  </a:lnTo>
                  <a:close/>
                </a:path>
                <a:path w="335280" h="400050">
                  <a:moveTo>
                    <a:pt x="329799" y="69758"/>
                  </a:moveTo>
                  <a:lnTo>
                    <a:pt x="321764" y="69758"/>
                  </a:lnTo>
                  <a:lnTo>
                    <a:pt x="325664" y="73894"/>
                  </a:lnTo>
                  <a:lnTo>
                    <a:pt x="329799" y="69758"/>
                  </a:lnTo>
                  <a:close/>
                </a:path>
                <a:path w="335280" h="400050">
                  <a:moveTo>
                    <a:pt x="324040" y="13414"/>
                  </a:moveTo>
                  <a:lnTo>
                    <a:pt x="294562" y="13414"/>
                  </a:lnTo>
                  <a:lnTo>
                    <a:pt x="304976" y="15524"/>
                  </a:lnTo>
                  <a:lnTo>
                    <a:pt x="313489" y="21278"/>
                  </a:lnTo>
                  <a:lnTo>
                    <a:pt x="319233" y="29806"/>
                  </a:lnTo>
                  <a:lnTo>
                    <a:pt x="321340" y="40242"/>
                  </a:lnTo>
                  <a:lnTo>
                    <a:pt x="319233" y="50675"/>
                  </a:lnTo>
                  <a:lnTo>
                    <a:pt x="313489" y="59204"/>
                  </a:lnTo>
                  <a:lnTo>
                    <a:pt x="304976" y="64959"/>
                  </a:lnTo>
                  <a:lnTo>
                    <a:pt x="294562" y="67070"/>
                  </a:lnTo>
                  <a:lnTo>
                    <a:pt x="332488" y="67070"/>
                  </a:lnTo>
                  <a:lnTo>
                    <a:pt x="335079" y="64479"/>
                  </a:lnTo>
                  <a:lnTo>
                    <a:pt x="329993" y="59145"/>
                  </a:lnTo>
                  <a:lnTo>
                    <a:pt x="333005" y="53499"/>
                  </a:lnTo>
                  <a:lnTo>
                    <a:pt x="334729" y="47066"/>
                  </a:lnTo>
                  <a:lnTo>
                    <a:pt x="334729" y="40242"/>
                  </a:lnTo>
                  <a:lnTo>
                    <a:pt x="331568" y="24591"/>
                  </a:lnTo>
                  <a:lnTo>
                    <a:pt x="324040" y="13414"/>
                  </a:lnTo>
                  <a:close/>
                </a:path>
                <a:path w="335280" h="400050">
                  <a:moveTo>
                    <a:pt x="11945" y="387612"/>
                  </a:moveTo>
                  <a:lnTo>
                    <a:pt x="2148" y="389879"/>
                  </a:lnTo>
                  <a:lnTo>
                    <a:pt x="0" y="392588"/>
                  </a:lnTo>
                  <a:lnTo>
                    <a:pt x="0" y="399558"/>
                  </a:lnTo>
                  <a:lnTo>
                    <a:pt x="11945" y="38761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1699" y="4547493"/>
              <a:ext cx="167366" cy="87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5570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</a:t>
            </a:r>
            <a:r>
              <a:rPr spc="-2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Use</a:t>
            </a:r>
            <a:r>
              <a:rPr spc="-20" dirty="0"/>
              <a:t> </a:t>
            </a:r>
            <a:r>
              <a:rPr dirty="0"/>
              <a:t>ansible-lint?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522475"/>
            <a:ext cx="10515600" cy="5156200"/>
          </a:xfrm>
          <a:custGeom>
            <a:avLst/>
            <a:gdLst/>
            <a:ahLst/>
            <a:cxnLst/>
            <a:rect l="l" t="t" r="r" b="b"/>
            <a:pathLst>
              <a:path w="10515600" h="5156200">
                <a:moveTo>
                  <a:pt x="10515600" y="0"/>
                </a:moveTo>
                <a:lnTo>
                  <a:pt x="0" y="0"/>
                </a:lnTo>
                <a:lnTo>
                  <a:pt x="0" y="5155692"/>
                </a:lnTo>
                <a:lnTo>
                  <a:pt x="10515600" y="5155692"/>
                </a:lnTo>
                <a:lnTo>
                  <a:pt x="10515600" y="0"/>
                </a:lnTo>
                <a:close/>
              </a:path>
            </a:pathLst>
          </a:custGeom>
          <a:solidFill>
            <a:srgbClr val="1111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547240"/>
            <a:ext cx="4147185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marR="1604645" indent="-167640">
              <a:lnSpc>
                <a:spcPct val="100000"/>
              </a:lnSpc>
              <a:spcBef>
                <a:spcPts val="100"/>
              </a:spcBef>
              <a:buChar char="-"/>
              <a:tabLst>
                <a:tab pos="180340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2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Style</a:t>
            </a:r>
            <a:r>
              <a:rPr sz="12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Example</a:t>
            </a:r>
            <a:r>
              <a:rPr sz="12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Playbook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hosts:</a:t>
            </a:r>
            <a:r>
              <a:rPr sz="12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localhost</a:t>
            </a:r>
            <a:endParaRPr sz="1200">
              <a:latin typeface="Consolas"/>
              <a:cs typeface="Consolas"/>
            </a:endParaRPr>
          </a:p>
          <a:p>
            <a:pPr marL="18034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200">
              <a:latin typeface="Consolas"/>
              <a:cs typeface="Consolas"/>
            </a:endParaRPr>
          </a:p>
          <a:p>
            <a:pPr marL="515620" marR="5080" lvl="1" indent="-167640">
              <a:lnSpc>
                <a:spcPct val="100000"/>
              </a:lnSpc>
              <a:buChar char="-"/>
              <a:tabLst>
                <a:tab pos="516255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2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Ensure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is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installed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and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started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200">
              <a:latin typeface="Consolas"/>
              <a:cs typeface="Consolas"/>
            </a:endParaRPr>
          </a:p>
          <a:p>
            <a:pPr marL="684530" marR="202438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200" spc="5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state: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latest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update_cache:</a:t>
            </a:r>
            <a:r>
              <a:rPr sz="12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yes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515620" lvl="1" indent="-168275">
              <a:lnSpc>
                <a:spcPct val="100000"/>
              </a:lnSpc>
              <a:buChar char="-"/>
              <a:tabLst>
                <a:tab pos="516255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2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Enable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nginx service</a:t>
            </a:r>
            <a:r>
              <a:rPr sz="12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at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boot</a:t>
            </a:r>
            <a:endParaRPr sz="1200">
              <a:latin typeface="Consolas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-"/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200">
              <a:latin typeface="Consolas"/>
              <a:cs typeface="Consolas"/>
            </a:endParaRPr>
          </a:p>
          <a:p>
            <a:pPr marL="684530" marR="227647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enabled: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yes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2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started</a:t>
            </a:r>
            <a:endParaRPr sz="1200">
              <a:latin typeface="Consolas"/>
              <a:cs typeface="Consolas"/>
            </a:endParaRPr>
          </a:p>
          <a:p>
            <a:pPr marL="180340" marR="1013460" indent="-180340">
              <a:lnSpc>
                <a:spcPct val="100000"/>
              </a:lnSpc>
              <a:buChar char="-"/>
              <a:tabLst>
                <a:tab pos="180340" algn="l"/>
              </a:tabLst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2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Copy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200" spc="-1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configuration</a:t>
            </a:r>
            <a:r>
              <a:rPr sz="12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file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copy:</a:t>
            </a:r>
            <a:endParaRPr sz="1200">
              <a:latin typeface="Consolas"/>
              <a:cs typeface="Consolas"/>
            </a:endParaRPr>
          </a:p>
          <a:p>
            <a:pPr marL="684530" marR="118237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src: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/path/to/nginx.conf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dest:</a:t>
            </a:r>
            <a:r>
              <a:rPr sz="1200" spc="-4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/etc/nginx/nginx.conf</a:t>
            </a:r>
            <a:endParaRPr sz="1200">
              <a:latin typeface="Consolas"/>
              <a:cs typeface="Consolas"/>
            </a:endParaRPr>
          </a:p>
          <a:p>
            <a:pPr marL="51562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notify:</a:t>
            </a:r>
            <a:endParaRPr sz="1200">
              <a:latin typeface="Consolas"/>
              <a:cs typeface="Consolas"/>
            </a:endParaRPr>
          </a:p>
          <a:p>
            <a:pPr marL="852169" lvl="1" indent="-168275">
              <a:lnSpc>
                <a:spcPct val="100000"/>
              </a:lnSpc>
              <a:buChar char="-"/>
              <a:tabLst>
                <a:tab pos="852805" algn="l"/>
              </a:tabLst>
            </a:pP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Restart</a:t>
            </a:r>
            <a:r>
              <a:rPr sz="12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2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service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18034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handlers:</a:t>
            </a:r>
            <a:endParaRPr sz="1200">
              <a:latin typeface="Consolas"/>
              <a:cs typeface="Consolas"/>
            </a:endParaRPr>
          </a:p>
          <a:p>
            <a:pPr marL="515620" marR="1351915" indent="-167640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2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200" spc="-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Restart</a:t>
            </a:r>
            <a:r>
              <a:rPr sz="12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2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service </a:t>
            </a:r>
            <a:r>
              <a:rPr sz="1200" spc="-6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service:</a:t>
            </a:r>
            <a:endParaRPr sz="1200">
              <a:latin typeface="Consolas"/>
              <a:cs typeface="Consolas"/>
            </a:endParaRPr>
          </a:p>
          <a:p>
            <a:pPr marL="684530" marR="2108835">
              <a:lnSpc>
                <a:spcPct val="100000"/>
              </a:lnSpc>
            </a:pP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200" spc="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200" spc="-7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E6DB74"/>
                </a:solidFill>
                <a:latin typeface="Consolas"/>
                <a:cs typeface="Consolas"/>
              </a:rPr>
              <a:t>restarted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1153667"/>
            <a:ext cx="3176270" cy="368935"/>
          </a:xfrm>
          <a:custGeom>
            <a:avLst/>
            <a:gdLst/>
            <a:ahLst/>
            <a:cxnLst/>
            <a:rect l="l" t="t" r="r" b="b"/>
            <a:pathLst>
              <a:path w="3176270" h="368934">
                <a:moveTo>
                  <a:pt x="3176016" y="0"/>
                </a:moveTo>
                <a:lnTo>
                  <a:pt x="0" y="0"/>
                </a:lnTo>
                <a:lnTo>
                  <a:pt x="0" y="368808"/>
                </a:lnTo>
                <a:lnTo>
                  <a:pt x="3176016" y="368808"/>
                </a:lnTo>
                <a:lnTo>
                  <a:pt x="3176016" y="0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6939" y="1173226"/>
            <a:ext cx="2155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styl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e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_e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x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amp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r>
              <a:rPr sz="1800" spc="-5" dirty="0">
                <a:solidFill>
                  <a:srgbClr val="CC9900"/>
                </a:solidFill>
                <a:latin typeface="Consolas"/>
                <a:cs typeface="Consolas"/>
              </a:rPr>
              <a:t>e.ym</a:t>
            </a:r>
            <a:r>
              <a:rPr sz="1800" dirty="0">
                <a:solidFill>
                  <a:srgbClr val="CC9900"/>
                </a:solidFill>
                <a:latin typeface="Consolas"/>
                <a:cs typeface="Consolas"/>
              </a:rPr>
              <a:t>l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0" y="142116"/>
            <a:ext cx="63500" cy="191770"/>
          </a:xfrm>
          <a:custGeom>
            <a:avLst/>
            <a:gdLst/>
            <a:ahLst/>
            <a:cxnLst/>
            <a:rect l="l" t="t" r="r" b="b"/>
            <a:pathLst>
              <a:path w="63500" h="191770">
                <a:moveTo>
                  <a:pt x="0" y="0"/>
                </a:moveTo>
                <a:lnTo>
                  <a:pt x="0" y="191409"/>
                </a:lnTo>
                <a:lnTo>
                  <a:pt x="10854" y="187670"/>
                </a:lnTo>
                <a:lnTo>
                  <a:pt x="41651" y="160901"/>
                </a:lnTo>
                <a:lnTo>
                  <a:pt x="60458" y="123059"/>
                </a:lnTo>
                <a:lnTo>
                  <a:pt x="63102" y="80873"/>
                </a:lnTo>
                <a:lnTo>
                  <a:pt x="49822" y="42271"/>
                </a:lnTo>
                <a:lnTo>
                  <a:pt x="23040" y="11456"/>
                </a:lnTo>
                <a:lnTo>
                  <a:pt x="0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897" y="0"/>
            <a:ext cx="213995" cy="154305"/>
          </a:xfrm>
          <a:custGeom>
            <a:avLst/>
            <a:gdLst/>
            <a:ahLst/>
            <a:cxnLst/>
            <a:rect l="l" t="t" r="r" b="b"/>
            <a:pathLst>
              <a:path w="213995" h="154305">
                <a:moveTo>
                  <a:pt x="124881" y="0"/>
                </a:moveTo>
                <a:lnTo>
                  <a:pt x="88158" y="0"/>
                </a:lnTo>
                <a:lnTo>
                  <a:pt x="0" y="153416"/>
                </a:lnTo>
                <a:lnTo>
                  <a:pt x="213677" y="153797"/>
                </a:lnTo>
                <a:lnTo>
                  <a:pt x="124881" y="0"/>
                </a:lnTo>
                <a:close/>
              </a:path>
            </a:pathLst>
          </a:custGeom>
          <a:solidFill>
            <a:srgbClr val="E84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9090" y="337820"/>
            <a:ext cx="217563" cy="21755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5302034"/>
            <a:ext cx="1477010" cy="1556385"/>
            <a:chOff x="0" y="5302034"/>
            <a:chExt cx="1477010" cy="15563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302034"/>
              <a:ext cx="1476502" cy="155596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6140196"/>
              <a:ext cx="692150" cy="718185"/>
            </a:xfrm>
            <a:custGeom>
              <a:avLst/>
              <a:gdLst/>
              <a:ahLst/>
              <a:cxnLst/>
              <a:rect l="l" t="t" r="r" b="b"/>
              <a:pathLst>
                <a:path w="692150" h="718184">
                  <a:moveTo>
                    <a:pt x="572512" y="217436"/>
                  </a:moveTo>
                  <a:lnTo>
                    <a:pt x="127254" y="217436"/>
                  </a:lnTo>
                  <a:lnTo>
                    <a:pt x="174367" y="220606"/>
                  </a:lnTo>
                  <a:lnTo>
                    <a:pt x="219555" y="229839"/>
                  </a:lnTo>
                  <a:lnTo>
                    <a:pt x="262402" y="244721"/>
                  </a:lnTo>
                  <a:lnTo>
                    <a:pt x="302495" y="264840"/>
                  </a:lnTo>
                  <a:lnTo>
                    <a:pt x="339421" y="289780"/>
                  </a:lnTo>
                  <a:lnTo>
                    <a:pt x="372765" y="319130"/>
                  </a:lnTo>
                  <a:lnTo>
                    <a:pt x="402115" y="352474"/>
                  </a:lnTo>
                  <a:lnTo>
                    <a:pt x="427055" y="389400"/>
                  </a:lnTo>
                  <a:lnTo>
                    <a:pt x="447174" y="429493"/>
                  </a:lnTo>
                  <a:lnTo>
                    <a:pt x="462056" y="472340"/>
                  </a:lnTo>
                  <a:lnTo>
                    <a:pt x="471289" y="517528"/>
                  </a:lnTo>
                  <a:lnTo>
                    <a:pt x="474459" y="564641"/>
                  </a:lnTo>
                  <a:lnTo>
                    <a:pt x="471289" y="611756"/>
                  </a:lnTo>
                  <a:lnTo>
                    <a:pt x="462056" y="656943"/>
                  </a:lnTo>
                  <a:lnTo>
                    <a:pt x="447174" y="699790"/>
                  </a:lnTo>
                  <a:lnTo>
                    <a:pt x="438136" y="717802"/>
                  </a:lnTo>
                  <a:lnTo>
                    <a:pt x="670509" y="717802"/>
                  </a:lnTo>
                  <a:lnTo>
                    <a:pt x="673751" y="707180"/>
                  </a:lnTo>
                  <a:lnTo>
                    <a:pt x="683718" y="660931"/>
                  </a:lnTo>
                  <a:lnTo>
                    <a:pt x="689823" y="613362"/>
                  </a:lnTo>
                  <a:lnTo>
                    <a:pt x="691896" y="564641"/>
                  </a:lnTo>
                  <a:lnTo>
                    <a:pt x="689823" y="515921"/>
                  </a:lnTo>
                  <a:lnTo>
                    <a:pt x="683718" y="468352"/>
                  </a:lnTo>
                  <a:lnTo>
                    <a:pt x="673751" y="422103"/>
                  </a:lnTo>
                  <a:lnTo>
                    <a:pt x="660091" y="377344"/>
                  </a:lnTo>
                  <a:lnTo>
                    <a:pt x="642907" y="334245"/>
                  </a:lnTo>
                  <a:lnTo>
                    <a:pt x="622369" y="292975"/>
                  </a:lnTo>
                  <a:lnTo>
                    <a:pt x="598646" y="253703"/>
                  </a:lnTo>
                  <a:lnTo>
                    <a:pt x="572512" y="217436"/>
                  </a:lnTo>
                  <a:close/>
                </a:path>
                <a:path w="692150" h="718184">
                  <a:moveTo>
                    <a:pt x="127254" y="0"/>
                  </a:moveTo>
                  <a:lnTo>
                    <a:pt x="78533" y="2072"/>
                  </a:lnTo>
                  <a:lnTo>
                    <a:pt x="30964" y="8177"/>
                  </a:lnTo>
                  <a:lnTo>
                    <a:pt x="0" y="14850"/>
                  </a:lnTo>
                  <a:lnTo>
                    <a:pt x="0" y="241979"/>
                  </a:lnTo>
                  <a:lnTo>
                    <a:pt x="34952" y="229839"/>
                  </a:lnTo>
                  <a:lnTo>
                    <a:pt x="80139" y="220606"/>
                  </a:lnTo>
                  <a:lnTo>
                    <a:pt x="127254" y="217436"/>
                  </a:lnTo>
                  <a:lnTo>
                    <a:pt x="572512" y="217436"/>
                  </a:lnTo>
                  <a:lnTo>
                    <a:pt x="571908" y="216598"/>
                  </a:lnTo>
                  <a:lnTo>
                    <a:pt x="542324" y="181831"/>
                  </a:lnTo>
                  <a:lnTo>
                    <a:pt x="510064" y="149571"/>
                  </a:lnTo>
                  <a:lnTo>
                    <a:pt x="475297" y="119987"/>
                  </a:lnTo>
                  <a:lnTo>
                    <a:pt x="438192" y="93249"/>
                  </a:lnTo>
                  <a:lnTo>
                    <a:pt x="398920" y="69526"/>
                  </a:lnTo>
                  <a:lnTo>
                    <a:pt x="357650" y="48988"/>
                  </a:lnTo>
                  <a:lnTo>
                    <a:pt x="314551" y="31804"/>
                  </a:lnTo>
                  <a:lnTo>
                    <a:pt x="269792" y="18144"/>
                  </a:lnTo>
                  <a:lnTo>
                    <a:pt x="223543" y="8177"/>
                  </a:lnTo>
                  <a:lnTo>
                    <a:pt x="175974" y="207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5570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</a:t>
            </a:r>
            <a:r>
              <a:rPr spc="-25" dirty="0"/>
              <a:t> </a:t>
            </a:r>
            <a:r>
              <a:rPr dirty="0"/>
              <a:t>to</a:t>
            </a:r>
            <a:r>
              <a:rPr spc="-20" dirty="0"/>
              <a:t> </a:t>
            </a:r>
            <a:r>
              <a:rPr dirty="0"/>
              <a:t>Use</a:t>
            </a:r>
            <a:r>
              <a:rPr spc="-20" dirty="0"/>
              <a:t> </a:t>
            </a:r>
            <a:r>
              <a:rPr dirty="0"/>
              <a:t>ansible-lint?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797051" y="2020823"/>
            <a:ext cx="10612120" cy="3206750"/>
            <a:chOff x="797051" y="2020823"/>
            <a:chExt cx="10612120" cy="3206750"/>
          </a:xfrm>
        </p:grpSpPr>
        <p:sp>
          <p:nvSpPr>
            <p:cNvPr id="20" name="object 20"/>
            <p:cNvSpPr/>
            <p:nvPr/>
          </p:nvSpPr>
          <p:spPr>
            <a:xfrm>
              <a:off x="838199" y="2020823"/>
              <a:ext cx="10515600" cy="436245"/>
            </a:xfrm>
            <a:custGeom>
              <a:avLst/>
              <a:gdLst/>
              <a:ahLst/>
              <a:cxnLst/>
              <a:rect l="l" t="t" r="r" b="b"/>
              <a:pathLst>
                <a:path w="10515600" h="436244">
                  <a:moveTo>
                    <a:pt x="10515600" y="0"/>
                  </a:moveTo>
                  <a:lnTo>
                    <a:pt x="0" y="0"/>
                  </a:lnTo>
                  <a:lnTo>
                    <a:pt x="0" y="435863"/>
                  </a:lnTo>
                  <a:lnTo>
                    <a:pt x="10515600" y="435863"/>
                  </a:lnTo>
                  <a:lnTo>
                    <a:pt x="10515600" y="0"/>
                  </a:lnTo>
                  <a:close/>
                </a:path>
              </a:pathLst>
            </a:custGeom>
            <a:solidFill>
              <a:srgbClr val="1111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051" y="2417063"/>
              <a:ext cx="10611612" cy="27904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051" y="2415539"/>
              <a:ext cx="9049512" cy="28117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56487" y="2456687"/>
              <a:ext cx="10497820" cy="2677795"/>
            </a:xfrm>
            <a:custGeom>
              <a:avLst/>
              <a:gdLst/>
              <a:ahLst/>
              <a:cxnLst/>
              <a:rect l="l" t="t" r="r" b="b"/>
              <a:pathLst>
                <a:path w="10497820" h="2677795">
                  <a:moveTo>
                    <a:pt x="10497312" y="0"/>
                  </a:moveTo>
                  <a:lnTo>
                    <a:pt x="0" y="0"/>
                  </a:lnTo>
                  <a:lnTo>
                    <a:pt x="0" y="2677668"/>
                  </a:lnTo>
                  <a:lnTo>
                    <a:pt x="10497312" y="2677668"/>
                  </a:lnTo>
                  <a:lnTo>
                    <a:pt x="1049731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16939" y="2108149"/>
            <a:ext cx="8796020" cy="2958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$</a:t>
            </a:r>
            <a:r>
              <a:rPr sz="1400" spc="-1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2571"/>
                </a:solidFill>
                <a:latin typeface="Consolas"/>
                <a:cs typeface="Consolas"/>
              </a:rPr>
              <a:t>ansible-lint</a:t>
            </a:r>
            <a:r>
              <a:rPr sz="1400" spc="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E6DB74"/>
                </a:solidFill>
                <a:latin typeface="Consolas"/>
                <a:cs typeface="Consolas"/>
              </a:rPr>
              <a:t>style_example.yml</a:t>
            </a:r>
            <a:endParaRPr sz="1400">
              <a:latin typeface="Consolas"/>
              <a:cs typeface="Consolas"/>
            </a:endParaRPr>
          </a:p>
          <a:p>
            <a:pPr marL="31115" marR="2279650">
              <a:lnSpc>
                <a:spcPct val="100000"/>
              </a:lnSpc>
              <a:spcBef>
                <a:spcPts val="124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[WARNING]: incorrect indentation: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expected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but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found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4 (syntax/indentation) </a:t>
            </a:r>
            <a:r>
              <a:rPr sz="1200" spc="-6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style_example.yml:6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31115" marR="185928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[WARNING]: command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should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contain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whitespace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(blacklisted: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['apt'])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(commands) </a:t>
            </a:r>
            <a:r>
              <a:rPr sz="1200" spc="-6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style_example.yml:6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31115" marR="508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[WARNING]: Use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shell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only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when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shell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functionality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is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required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(deprecated in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favor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'cmd')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 (commands)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style_example.yml:6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Consolas"/>
              <a:cs typeface="Consolas"/>
            </a:endParaRPr>
          </a:p>
          <a:p>
            <a:pPr marL="31115" marR="152273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[WARNING]: command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should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contain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whitespace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(blacklisted: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['service'])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(commands) </a:t>
            </a:r>
            <a:r>
              <a:rPr sz="1200" spc="-6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style_example.yml:12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onsolas"/>
              <a:cs typeface="Consolas"/>
            </a:endParaRPr>
          </a:p>
          <a:p>
            <a:pPr marL="31115" marR="227774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[WARNING]: 'name'</a:t>
            </a:r>
            <a:r>
              <a:rPr sz="1200" spc="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should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present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all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tasks</a:t>
            </a:r>
            <a:r>
              <a:rPr sz="1200" spc="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(task-name-missing)</a:t>
            </a:r>
            <a:r>
              <a:rPr sz="1200" spc="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(tasks) </a:t>
            </a:r>
            <a:r>
              <a:rPr sz="1200" spc="-6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style_example.yml:14</a:t>
            </a:r>
            <a:endParaRPr sz="12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32302" y="2916427"/>
            <a:ext cx="6541134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b="1" spc="-170" dirty="0">
                <a:solidFill>
                  <a:srgbClr val="FFFFFF"/>
                </a:solidFill>
                <a:latin typeface="Arial"/>
                <a:cs typeface="Arial"/>
              </a:rPr>
              <a:t>Conditionals</a:t>
            </a:r>
            <a:endParaRPr sz="8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85665" y="1482597"/>
            <a:ext cx="33058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220" dirty="0">
                <a:solidFill>
                  <a:srgbClr val="FFFFFF"/>
                </a:solidFill>
                <a:latin typeface="Verdana"/>
                <a:cs typeface="Verdana"/>
              </a:rPr>
              <a:t>Ansib</a:t>
            </a:r>
            <a:r>
              <a:rPr sz="6600" b="1" spc="-114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600" b="1" spc="-2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7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539983" y="4965242"/>
            <a:ext cx="1652270" cy="1892935"/>
            <a:chOff x="10539983" y="4965242"/>
            <a:chExt cx="1652270" cy="1892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983" y="4965242"/>
              <a:ext cx="1652016" cy="189275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71631" y="5196839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59">
                  <a:moveTo>
                    <a:pt x="1274064" y="0"/>
                  </a:moveTo>
                  <a:lnTo>
                    <a:pt x="1226295" y="878"/>
                  </a:lnTo>
                  <a:lnTo>
                    <a:pt x="1178971" y="3492"/>
                  </a:lnTo>
                  <a:lnTo>
                    <a:pt x="1132122" y="7811"/>
                  </a:lnTo>
                  <a:lnTo>
                    <a:pt x="1085778" y="13805"/>
                  </a:lnTo>
                  <a:lnTo>
                    <a:pt x="1039971" y="21443"/>
                  </a:lnTo>
                  <a:lnTo>
                    <a:pt x="994730" y="30693"/>
                  </a:lnTo>
                  <a:lnTo>
                    <a:pt x="950088" y="41526"/>
                  </a:lnTo>
                  <a:lnTo>
                    <a:pt x="906075" y="53910"/>
                  </a:lnTo>
                  <a:lnTo>
                    <a:pt x="862721" y="67814"/>
                  </a:lnTo>
                  <a:lnTo>
                    <a:pt x="820057" y="83209"/>
                  </a:lnTo>
                  <a:lnTo>
                    <a:pt x="778115" y="100062"/>
                  </a:lnTo>
                  <a:lnTo>
                    <a:pt x="736924" y="118344"/>
                  </a:lnTo>
                  <a:lnTo>
                    <a:pt x="696516" y="138023"/>
                  </a:lnTo>
                  <a:lnTo>
                    <a:pt x="656921" y="159068"/>
                  </a:lnTo>
                  <a:lnTo>
                    <a:pt x="618171" y="181450"/>
                  </a:lnTo>
                  <a:lnTo>
                    <a:pt x="580295" y="205137"/>
                  </a:lnTo>
                  <a:lnTo>
                    <a:pt x="543326" y="230098"/>
                  </a:lnTo>
                  <a:lnTo>
                    <a:pt x="507293" y="256302"/>
                  </a:lnTo>
                  <a:lnTo>
                    <a:pt x="472227" y="283720"/>
                  </a:lnTo>
                  <a:lnTo>
                    <a:pt x="438159" y="312319"/>
                  </a:lnTo>
                  <a:lnTo>
                    <a:pt x="405120" y="342070"/>
                  </a:lnTo>
                  <a:lnTo>
                    <a:pt x="373141" y="372941"/>
                  </a:lnTo>
                  <a:lnTo>
                    <a:pt x="342253" y="404902"/>
                  </a:lnTo>
                  <a:lnTo>
                    <a:pt x="312485" y="437922"/>
                  </a:lnTo>
                  <a:lnTo>
                    <a:pt x="283870" y="471970"/>
                  </a:lnTo>
                  <a:lnTo>
                    <a:pt x="256437" y="507016"/>
                  </a:lnTo>
                  <a:lnTo>
                    <a:pt x="230218" y="543028"/>
                  </a:lnTo>
                  <a:lnTo>
                    <a:pt x="205244" y="579976"/>
                  </a:lnTo>
                  <a:lnTo>
                    <a:pt x="181544" y="617829"/>
                  </a:lnTo>
                  <a:lnTo>
                    <a:pt x="159151" y="656556"/>
                  </a:lnTo>
                  <a:lnTo>
                    <a:pt x="138094" y="696126"/>
                  </a:lnTo>
                  <a:lnTo>
                    <a:pt x="118404" y="736510"/>
                  </a:lnTo>
                  <a:lnTo>
                    <a:pt x="100113" y="777675"/>
                  </a:lnTo>
                  <a:lnTo>
                    <a:pt x="83251" y="819592"/>
                  </a:lnTo>
                  <a:lnTo>
                    <a:pt x="67849" y="862229"/>
                  </a:lnTo>
                  <a:lnTo>
                    <a:pt x="53937" y="905555"/>
                  </a:lnTo>
                  <a:lnTo>
                    <a:pt x="41547" y="949541"/>
                  </a:lnTo>
                  <a:lnTo>
                    <a:pt x="30709" y="994154"/>
                  </a:lnTo>
                  <a:lnTo>
                    <a:pt x="21454" y="1039365"/>
                  </a:lnTo>
                  <a:lnTo>
                    <a:pt x="13812" y="1085142"/>
                  </a:lnTo>
                  <a:lnTo>
                    <a:pt x="7815" y="1131456"/>
                  </a:lnTo>
                  <a:lnTo>
                    <a:pt x="3494" y="1178274"/>
                  </a:lnTo>
                  <a:lnTo>
                    <a:pt x="878" y="1225566"/>
                  </a:lnTo>
                  <a:lnTo>
                    <a:pt x="0" y="1273302"/>
                  </a:lnTo>
                  <a:lnTo>
                    <a:pt x="878" y="1321037"/>
                  </a:lnTo>
                  <a:lnTo>
                    <a:pt x="3494" y="1368329"/>
                  </a:lnTo>
                  <a:lnTo>
                    <a:pt x="7815" y="1415147"/>
                  </a:lnTo>
                  <a:lnTo>
                    <a:pt x="13812" y="1461461"/>
                  </a:lnTo>
                  <a:lnTo>
                    <a:pt x="21454" y="1507238"/>
                  </a:lnTo>
                  <a:lnTo>
                    <a:pt x="30709" y="1552449"/>
                  </a:lnTo>
                  <a:lnTo>
                    <a:pt x="41547" y="1597062"/>
                  </a:lnTo>
                  <a:lnTo>
                    <a:pt x="53937" y="1641048"/>
                  </a:lnTo>
                  <a:lnTo>
                    <a:pt x="60394" y="1661158"/>
                  </a:lnTo>
                  <a:lnTo>
                    <a:pt x="639406" y="1661158"/>
                  </a:lnTo>
                  <a:lnTo>
                    <a:pt x="623844" y="1635235"/>
                  </a:lnTo>
                  <a:lnTo>
                    <a:pt x="602614" y="1594320"/>
                  </a:lnTo>
                  <a:lnTo>
                    <a:pt x="583896" y="1551973"/>
                  </a:lnTo>
                  <a:lnTo>
                    <a:pt x="567789" y="1508291"/>
                  </a:lnTo>
                  <a:lnTo>
                    <a:pt x="554390" y="1463374"/>
                  </a:lnTo>
                  <a:lnTo>
                    <a:pt x="543798" y="1417318"/>
                  </a:lnTo>
                  <a:lnTo>
                    <a:pt x="536111" y="1370222"/>
                  </a:lnTo>
                  <a:lnTo>
                    <a:pt x="531427" y="1322184"/>
                  </a:lnTo>
                  <a:lnTo>
                    <a:pt x="529844" y="1273302"/>
                  </a:lnTo>
                  <a:lnTo>
                    <a:pt x="531427" y="1224419"/>
                  </a:lnTo>
                  <a:lnTo>
                    <a:pt x="536111" y="1176380"/>
                  </a:lnTo>
                  <a:lnTo>
                    <a:pt x="543798" y="1129284"/>
                  </a:lnTo>
                  <a:lnTo>
                    <a:pt x="554390" y="1083228"/>
                  </a:lnTo>
                  <a:lnTo>
                    <a:pt x="567789" y="1038310"/>
                  </a:lnTo>
                  <a:lnTo>
                    <a:pt x="583896" y="994629"/>
                  </a:lnTo>
                  <a:lnTo>
                    <a:pt x="602614" y="952281"/>
                  </a:lnTo>
                  <a:lnTo>
                    <a:pt x="623844" y="911366"/>
                  </a:lnTo>
                  <a:lnTo>
                    <a:pt x="647489" y="871981"/>
                  </a:lnTo>
                  <a:lnTo>
                    <a:pt x="673449" y="834223"/>
                  </a:lnTo>
                  <a:lnTo>
                    <a:pt x="701627" y="798192"/>
                  </a:lnTo>
                  <a:lnTo>
                    <a:pt x="731926" y="763985"/>
                  </a:lnTo>
                  <a:lnTo>
                    <a:pt x="764246" y="731700"/>
                  </a:lnTo>
                  <a:lnTo>
                    <a:pt x="798489" y="701434"/>
                  </a:lnTo>
                  <a:lnTo>
                    <a:pt x="834558" y="673287"/>
                  </a:lnTo>
                  <a:lnTo>
                    <a:pt x="872355" y="647355"/>
                  </a:lnTo>
                  <a:lnTo>
                    <a:pt x="911780" y="623737"/>
                  </a:lnTo>
                  <a:lnTo>
                    <a:pt x="952737" y="602531"/>
                  </a:lnTo>
                  <a:lnTo>
                    <a:pt x="995127" y="583834"/>
                  </a:lnTo>
                  <a:lnTo>
                    <a:pt x="1038851" y="567745"/>
                  </a:lnTo>
                  <a:lnTo>
                    <a:pt x="1083813" y="554362"/>
                  </a:lnTo>
                  <a:lnTo>
                    <a:pt x="1129913" y="543782"/>
                  </a:lnTo>
                  <a:lnTo>
                    <a:pt x="1177053" y="536104"/>
                  </a:lnTo>
                  <a:lnTo>
                    <a:pt x="1225136" y="531425"/>
                  </a:lnTo>
                  <a:lnTo>
                    <a:pt x="1274064" y="529844"/>
                  </a:lnTo>
                  <a:lnTo>
                    <a:pt x="1420368" y="529844"/>
                  </a:lnTo>
                  <a:lnTo>
                    <a:pt x="1420368" y="8376"/>
                  </a:lnTo>
                  <a:lnTo>
                    <a:pt x="1416005" y="7811"/>
                  </a:lnTo>
                  <a:lnTo>
                    <a:pt x="1369156" y="3492"/>
                  </a:lnTo>
                  <a:lnTo>
                    <a:pt x="1321832" y="878"/>
                  </a:lnTo>
                  <a:lnTo>
                    <a:pt x="1274064" y="0"/>
                  </a:lnTo>
                  <a:close/>
                </a:path>
                <a:path w="1420495" h="1661159">
                  <a:moveTo>
                    <a:pt x="1420368" y="544276"/>
                  </a:moveTo>
                  <a:lnTo>
                    <a:pt x="639406" y="1661158"/>
                  </a:lnTo>
                  <a:lnTo>
                    <a:pt x="1420368" y="1661158"/>
                  </a:lnTo>
                  <a:lnTo>
                    <a:pt x="1420368" y="544276"/>
                  </a:lnTo>
                  <a:close/>
                </a:path>
                <a:path w="1420495" h="1661159">
                  <a:moveTo>
                    <a:pt x="1420368" y="529844"/>
                  </a:moveTo>
                  <a:lnTo>
                    <a:pt x="1274064" y="529844"/>
                  </a:lnTo>
                  <a:lnTo>
                    <a:pt x="1322991" y="531425"/>
                  </a:lnTo>
                  <a:lnTo>
                    <a:pt x="1371074" y="536104"/>
                  </a:lnTo>
                  <a:lnTo>
                    <a:pt x="1418214" y="543782"/>
                  </a:lnTo>
                  <a:lnTo>
                    <a:pt x="1420368" y="544276"/>
                  </a:lnTo>
                  <a:lnTo>
                    <a:pt x="1420368" y="529844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1638935" cy="1878964"/>
            <a:chOff x="0" y="0"/>
            <a:chExt cx="1638935" cy="187896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638427" cy="18789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1420495" cy="1661160"/>
            </a:xfrm>
            <a:custGeom>
              <a:avLst/>
              <a:gdLst/>
              <a:ahLst/>
              <a:cxnLst/>
              <a:rect l="l" t="t" r="r" b="b"/>
              <a:pathLst>
                <a:path w="1420495" h="1661160">
                  <a:moveTo>
                    <a:pt x="0" y="1116886"/>
                  </a:moveTo>
                  <a:lnTo>
                    <a:pt x="0" y="1652781"/>
                  </a:lnTo>
                  <a:lnTo>
                    <a:pt x="4373" y="1653347"/>
                  </a:lnTo>
                  <a:lnTo>
                    <a:pt x="51219" y="1657667"/>
                  </a:lnTo>
                  <a:lnTo>
                    <a:pt x="98539" y="1660281"/>
                  </a:lnTo>
                  <a:lnTo>
                    <a:pt x="146304" y="1661160"/>
                  </a:lnTo>
                  <a:lnTo>
                    <a:pt x="194068" y="1660281"/>
                  </a:lnTo>
                  <a:lnTo>
                    <a:pt x="241388" y="1657667"/>
                  </a:lnTo>
                  <a:lnTo>
                    <a:pt x="288234" y="1653347"/>
                  </a:lnTo>
                  <a:lnTo>
                    <a:pt x="334575" y="1647353"/>
                  </a:lnTo>
                  <a:lnTo>
                    <a:pt x="380379" y="1639715"/>
                  </a:lnTo>
                  <a:lnTo>
                    <a:pt x="425617" y="1630464"/>
                  </a:lnTo>
                  <a:lnTo>
                    <a:pt x="470257" y="1619631"/>
                  </a:lnTo>
                  <a:lnTo>
                    <a:pt x="514269" y="1607247"/>
                  </a:lnTo>
                  <a:lnTo>
                    <a:pt x="557622" y="1593342"/>
                  </a:lnTo>
                  <a:lnTo>
                    <a:pt x="600284" y="1577947"/>
                  </a:lnTo>
                  <a:lnTo>
                    <a:pt x="642226" y="1561093"/>
                  </a:lnTo>
                  <a:lnTo>
                    <a:pt x="683416" y="1542811"/>
                  </a:lnTo>
                  <a:lnTo>
                    <a:pt x="723823" y="1523132"/>
                  </a:lnTo>
                  <a:lnTo>
                    <a:pt x="763418" y="1502086"/>
                  </a:lnTo>
                  <a:lnTo>
                    <a:pt x="802168" y="1479703"/>
                  </a:lnTo>
                  <a:lnTo>
                    <a:pt x="840044" y="1456016"/>
                  </a:lnTo>
                  <a:lnTo>
                    <a:pt x="877014" y="1431054"/>
                  </a:lnTo>
                  <a:lnTo>
                    <a:pt x="913047" y="1404849"/>
                  </a:lnTo>
                  <a:lnTo>
                    <a:pt x="948114" y="1377431"/>
                  </a:lnTo>
                  <a:lnTo>
                    <a:pt x="982182" y="1348831"/>
                  </a:lnTo>
                  <a:lnTo>
                    <a:pt x="1015222" y="1319080"/>
                  </a:lnTo>
                  <a:lnTo>
                    <a:pt x="1047202" y="1288208"/>
                  </a:lnTo>
                  <a:lnTo>
                    <a:pt x="1078092" y="1256247"/>
                  </a:lnTo>
                  <a:lnTo>
                    <a:pt x="1107860" y="1223226"/>
                  </a:lnTo>
                  <a:lnTo>
                    <a:pt x="1136477" y="1189178"/>
                  </a:lnTo>
                  <a:lnTo>
                    <a:pt x="1163911" y="1154132"/>
                  </a:lnTo>
                  <a:lnTo>
                    <a:pt x="1180524" y="1131315"/>
                  </a:lnTo>
                  <a:lnTo>
                    <a:pt x="146304" y="1131315"/>
                  </a:lnTo>
                  <a:lnTo>
                    <a:pt x="97371" y="1129734"/>
                  </a:lnTo>
                  <a:lnTo>
                    <a:pt x="49283" y="1125055"/>
                  </a:lnTo>
                  <a:lnTo>
                    <a:pt x="2139" y="1117377"/>
                  </a:lnTo>
                  <a:lnTo>
                    <a:pt x="0" y="1116886"/>
                  </a:lnTo>
                  <a:close/>
                </a:path>
                <a:path w="1420495" h="1661160">
                  <a:moveTo>
                    <a:pt x="1359963" y="0"/>
                  </a:moveTo>
                  <a:lnTo>
                    <a:pt x="780969" y="0"/>
                  </a:lnTo>
                  <a:lnTo>
                    <a:pt x="796533" y="25927"/>
                  </a:lnTo>
                  <a:lnTo>
                    <a:pt x="817761" y="66843"/>
                  </a:lnTo>
                  <a:lnTo>
                    <a:pt x="836477" y="109190"/>
                  </a:lnTo>
                  <a:lnTo>
                    <a:pt x="852583" y="152871"/>
                  </a:lnTo>
                  <a:lnTo>
                    <a:pt x="865980" y="197788"/>
                  </a:lnTo>
                  <a:lnTo>
                    <a:pt x="876571" y="243843"/>
                  </a:lnTo>
                  <a:lnTo>
                    <a:pt x="884257" y="290939"/>
                  </a:lnTo>
                  <a:lnTo>
                    <a:pt x="888940" y="338976"/>
                  </a:lnTo>
                  <a:lnTo>
                    <a:pt x="890524" y="387858"/>
                  </a:lnTo>
                  <a:lnTo>
                    <a:pt x="888940" y="436739"/>
                  </a:lnTo>
                  <a:lnTo>
                    <a:pt x="884257" y="484776"/>
                  </a:lnTo>
                  <a:lnTo>
                    <a:pt x="876571" y="531872"/>
                  </a:lnTo>
                  <a:lnTo>
                    <a:pt x="865980" y="577927"/>
                  </a:lnTo>
                  <a:lnTo>
                    <a:pt x="852583" y="622844"/>
                  </a:lnTo>
                  <a:lnTo>
                    <a:pt x="836477" y="666525"/>
                  </a:lnTo>
                  <a:lnTo>
                    <a:pt x="817761" y="708872"/>
                  </a:lnTo>
                  <a:lnTo>
                    <a:pt x="796533" y="749788"/>
                  </a:lnTo>
                  <a:lnTo>
                    <a:pt x="772891" y="789173"/>
                  </a:lnTo>
                  <a:lnTo>
                    <a:pt x="746933" y="826930"/>
                  </a:lnTo>
                  <a:lnTo>
                    <a:pt x="718756" y="862961"/>
                  </a:lnTo>
                  <a:lnTo>
                    <a:pt x="688460" y="897169"/>
                  </a:lnTo>
                  <a:lnTo>
                    <a:pt x="656141" y="929455"/>
                  </a:lnTo>
                  <a:lnTo>
                    <a:pt x="621899" y="959720"/>
                  </a:lnTo>
                  <a:lnTo>
                    <a:pt x="585831" y="987868"/>
                  </a:lnTo>
                  <a:lnTo>
                    <a:pt x="548035" y="1013801"/>
                  </a:lnTo>
                  <a:lnTo>
                    <a:pt x="508609" y="1037419"/>
                  </a:lnTo>
                  <a:lnTo>
                    <a:pt x="467652" y="1058626"/>
                  </a:lnTo>
                  <a:lnTo>
                    <a:pt x="425261" y="1077323"/>
                  </a:lnTo>
                  <a:lnTo>
                    <a:pt x="381535" y="1093413"/>
                  </a:lnTo>
                  <a:lnTo>
                    <a:pt x="336571" y="1106796"/>
                  </a:lnTo>
                  <a:lnTo>
                    <a:pt x="290468" y="1117377"/>
                  </a:lnTo>
                  <a:lnTo>
                    <a:pt x="243324" y="1125055"/>
                  </a:lnTo>
                  <a:lnTo>
                    <a:pt x="195236" y="1129734"/>
                  </a:lnTo>
                  <a:lnTo>
                    <a:pt x="146304" y="1131315"/>
                  </a:lnTo>
                  <a:lnTo>
                    <a:pt x="1180524" y="1131315"/>
                  </a:lnTo>
                  <a:lnTo>
                    <a:pt x="1215107" y="1081172"/>
                  </a:lnTo>
                  <a:lnTo>
                    <a:pt x="1238808" y="1043319"/>
                  </a:lnTo>
                  <a:lnTo>
                    <a:pt x="1261203" y="1004592"/>
                  </a:lnTo>
                  <a:lnTo>
                    <a:pt x="1282262" y="965021"/>
                  </a:lnTo>
                  <a:lnTo>
                    <a:pt x="1301952" y="924638"/>
                  </a:lnTo>
                  <a:lnTo>
                    <a:pt x="1320245" y="883473"/>
                  </a:lnTo>
                  <a:lnTo>
                    <a:pt x="1337108" y="841557"/>
                  </a:lnTo>
                  <a:lnTo>
                    <a:pt x="1352512" y="798920"/>
                  </a:lnTo>
                  <a:lnTo>
                    <a:pt x="1366425" y="755594"/>
                  </a:lnTo>
                  <a:lnTo>
                    <a:pt x="1378816" y="711610"/>
                  </a:lnTo>
                  <a:lnTo>
                    <a:pt x="1389655" y="666997"/>
                  </a:lnTo>
                  <a:lnTo>
                    <a:pt x="1398911" y="621787"/>
                  </a:lnTo>
                  <a:lnTo>
                    <a:pt x="1406553" y="576011"/>
                  </a:lnTo>
                  <a:lnTo>
                    <a:pt x="1412551" y="529699"/>
                  </a:lnTo>
                  <a:lnTo>
                    <a:pt x="1416873" y="482882"/>
                  </a:lnTo>
                  <a:lnTo>
                    <a:pt x="1419489" y="435592"/>
                  </a:lnTo>
                  <a:lnTo>
                    <a:pt x="1420368" y="387858"/>
                  </a:lnTo>
                  <a:lnTo>
                    <a:pt x="1419489" y="340123"/>
                  </a:lnTo>
                  <a:lnTo>
                    <a:pt x="1416873" y="292833"/>
                  </a:lnTo>
                  <a:lnTo>
                    <a:pt x="1412551" y="246016"/>
                  </a:lnTo>
                  <a:lnTo>
                    <a:pt x="1406553" y="199704"/>
                  </a:lnTo>
                  <a:lnTo>
                    <a:pt x="1398911" y="153928"/>
                  </a:lnTo>
                  <a:lnTo>
                    <a:pt x="1389655" y="108718"/>
                  </a:lnTo>
                  <a:lnTo>
                    <a:pt x="1378816" y="64105"/>
                  </a:lnTo>
                  <a:lnTo>
                    <a:pt x="1366425" y="20121"/>
                  </a:lnTo>
                  <a:lnTo>
                    <a:pt x="1359963" y="0"/>
                  </a:lnTo>
                  <a:close/>
                </a:path>
              </a:pathLst>
            </a:custGeom>
            <a:solidFill>
              <a:srgbClr val="FF3300">
                <a:alpha val="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436880" cy="334010"/>
            </a:xfrm>
            <a:custGeom>
              <a:avLst/>
              <a:gdLst/>
              <a:ahLst/>
              <a:cxnLst/>
              <a:rect l="l" t="t" r="r" b="b"/>
              <a:pathLst>
                <a:path w="436880" h="334010">
                  <a:moveTo>
                    <a:pt x="63093" y="222999"/>
                  </a:moveTo>
                  <a:lnTo>
                    <a:pt x="49822" y="184391"/>
                  </a:lnTo>
                  <a:lnTo>
                    <a:pt x="23037" y="153581"/>
                  </a:lnTo>
                  <a:lnTo>
                    <a:pt x="0" y="142125"/>
                  </a:lnTo>
                  <a:lnTo>
                    <a:pt x="0" y="333527"/>
                  </a:lnTo>
                  <a:lnTo>
                    <a:pt x="10845" y="329793"/>
                  </a:lnTo>
                  <a:lnTo>
                    <a:pt x="41643" y="303022"/>
                  </a:lnTo>
                  <a:lnTo>
                    <a:pt x="60452" y="265176"/>
                  </a:lnTo>
                  <a:lnTo>
                    <a:pt x="63093" y="222999"/>
                  </a:lnTo>
                  <a:close/>
                </a:path>
                <a:path w="436880" h="334010">
                  <a:moveTo>
                    <a:pt x="436575" y="153797"/>
                  </a:moveTo>
                  <a:lnTo>
                    <a:pt x="347776" y="0"/>
                  </a:lnTo>
                  <a:lnTo>
                    <a:pt x="311048" y="0"/>
                  </a:lnTo>
                  <a:lnTo>
                    <a:pt x="222897" y="153416"/>
                  </a:lnTo>
                  <a:lnTo>
                    <a:pt x="436575" y="153797"/>
                  </a:lnTo>
                  <a:close/>
                </a:path>
              </a:pathLst>
            </a:custGeom>
            <a:solidFill>
              <a:srgbClr val="E84B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090" y="337820"/>
              <a:ext cx="217563" cy="21755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913364" y="0"/>
            <a:ext cx="1278890" cy="1011555"/>
            <a:chOff x="10913364" y="0"/>
            <a:chExt cx="1278890" cy="10115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3364" y="0"/>
              <a:ext cx="1278635" cy="10110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377312" y="0"/>
              <a:ext cx="814705" cy="561340"/>
            </a:xfrm>
            <a:custGeom>
              <a:avLst/>
              <a:gdLst/>
              <a:ahLst/>
              <a:cxnLst/>
              <a:rect l="l" t="t" r="r" b="b"/>
              <a:pathLst>
                <a:path w="814704" h="561340">
                  <a:moveTo>
                    <a:pt x="814687" y="0"/>
                  </a:moveTo>
                  <a:lnTo>
                    <a:pt x="116693" y="0"/>
                  </a:lnTo>
                  <a:lnTo>
                    <a:pt x="90941" y="15270"/>
                  </a:lnTo>
                  <a:lnTo>
                    <a:pt x="53759" y="45458"/>
                  </a:lnTo>
                  <a:lnTo>
                    <a:pt x="26534" y="77243"/>
                  </a:lnTo>
                  <a:lnTo>
                    <a:pt x="114" y="144140"/>
                  </a:lnTo>
                  <a:lnTo>
                    <a:pt x="0" y="178518"/>
                  </a:lnTo>
                  <a:lnTo>
                    <a:pt x="8003" y="213028"/>
                  </a:lnTo>
                  <a:lnTo>
                    <a:pt x="46522" y="280979"/>
                  </a:lnTo>
                  <a:lnTo>
                    <a:pt x="76120" y="313685"/>
                  </a:lnTo>
                  <a:lnTo>
                    <a:pt x="111996" y="345058"/>
                  </a:lnTo>
                  <a:lnTo>
                    <a:pt x="159722" y="376777"/>
                  </a:lnTo>
                  <a:lnTo>
                    <a:pt x="207763" y="398887"/>
                  </a:lnTo>
                  <a:lnTo>
                    <a:pt x="255763" y="413209"/>
                  </a:lnTo>
                  <a:lnTo>
                    <a:pt x="303369" y="421565"/>
                  </a:lnTo>
                  <a:lnTo>
                    <a:pt x="350228" y="425775"/>
                  </a:lnTo>
                  <a:lnTo>
                    <a:pt x="395985" y="427660"/>
                  </a:lnTo>
                  <a:lnTo>
                    <a:pt x="440287" y="429043"/>
                  </a:lnTo>
                  <a:lnTo>
                    <a:pt x="482780" y="431743"/>
                  </a:lnTo>
                  <a:lnTo>
                    <a:pt x="523110" y="437582"/>
                  </a:lnTo>
                  <a:lnTo>
                    <a:pt x="560923" y="448382"/>
                  </a:lnTo>
                  <a:lnTo>
                    <a:pt x="595866" y="465963"/>
                  </a:lnTo>
                  <a:lnTo>
                    <a:pt x="650314" y="498991"/>
                  </a:lnTo>
                  <a:lnTo>
                    <a:pt x="701443" y="525564"/>
                  </a:lnTo>
                  <a:lnTo>
                    <a:pt x="749075" y="545366"/>
                  </a:lnTo>
                  <a:lnTo>
                    <a:pt x="793031" y="558084"/>
                  </a:lnTo>
                  <a:lnTo>
                    <a:pt x="814687" y="560957"/>
                  </a:lnTo>
                  <a:lnTo>
                    <a:pt x="814687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302034"/>
            <a:ext cx="1476502" cy="155596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6140196"/>
            <a:ext cx="692150" cy="718185"/>
          </a:xfrm>
          <a:custGeom>
            <a:avLst/>
            <a:gdLst/>
            <a:ahLst/>
            <a:cxnLst/>
            <a:rect l="l" t="t" r="r" b="b"/>
            <a:pathLst>
              <a:path w="692150" h="718184">
                <a:moveTo>
                  <a:pt x="572512" y="217436"/>
                </a:moveTo>
                <a:lnTo>
                  <a:pt x="127254" y="217436"/>
                </a:lnTo>
                <a:lnTo>
                  <a:pt x="174367" y="220606"/>
                </a:lnTo>
                <a:lnTo>
                  <a:pt x="219555" y="229839"/>
                </a:lnTo>
                <a:lnTo>
                  <a:pt x="262402" y="244721"/>
                </a:lnTo>
                <a:lnTo>
                  <a:pt x="302495" y="264840"/>
                </a:lnTo>
                <a:lnTo>
                  <a:pt x="339421" y="289780"/>
                </a:lnTo>
                <a:lnTo>
                  <a:pt x="372765" y="319130"/>
                </a:lnTo>
                <a:lnTo>
                  <a:pt x="402115" y="352474"/>
                </a:lnTo>
                <a:lnTo>
                  <a:pt x="427055" y="389400"/>
                </a:lnTo>
                <a:lnTo>
                  <a:pt x="447174" y="429493"/>
                </a:lnTo>
                <a:lnTo>
                  <a:pt x="462056" y="472340"/>
                </a:lnTo>
                <a:lnTo>
                  <a:pt x="471289" y="517528"/>
                </a:lnTo>
                <a:lnTo>
                  <a:pt x="474459" y="564641"/>
                </a:lnTo>
                <a:lnTo>
                  <a:pt x="471289" y="611756"/>
                </a:lnTo>
                <a:lnTo>
                  <a:pt x="462056" y="656943"/>
                </a:lnTo>
                <a:lnTo>
                  <a:pt x="447174" y="699790"/>
                </a:lnTo>
                <a:lnTo>
                  <a:pt x="438136" y="717802"/>
                </a:lnTo>
                <a:lnTo>
                  <a:pt x="670509" y="717802"/>
                </a:lnTo>
                <a:lnTo>
                  <a:pt x="673751" y="707180"/>
                </a:lnTo>
                <a:lnTo>
                  <a:pt x="683718" y="660931"/>
                </a:lnTo>
                <a:lnTo>
                  <a:pt x="689823" y="613362"/>
                </a:lnTo>
                <a:lnTo>
                  <a:pt x="691896" y="564641"/>
                </a:lnTo>
                <a:lnTo>
                  <a:pt x="689823" y="515921"/>
                </a:lnTo>
                <a:lnTo>
                  <a:pt x="683718" y="468352"/>
                </a:lnTo>
                <a:lnTo>
                  <a:pt x="673751" y="422103"/>
                </a:lnTo>
                <a:lnTo>
                  <a:pt x="660091" y="377344"/>
                </a:lnTo>
                <a:lnTo>
                  <a:pt x="642907" y="334245"/>
                </a:lnTo>
                <a:lnTo>
                  <a:pt x="622369" y="292975"/>
                </a:lnTo>
                <a:lnTo>
                  <a:pt x="598646" y="253703"/>
                </a:lnTo>
                <a:lnTo>
                  <a:pt x="572512" y="217436"/>
                </a:lnTo>
                <a:close/>
              </a:path>
              <a:path w="692150" h="718184">
                <a:moveTo>
                  <a:pt x="127254" y="0"/>
                </a:moveTo>
                <a:lnTo>
                  <a:pt x="78533" y="2072"/>
                </a:lnTo>
                <a:lnTo>
                  <a:pt x="30964" y="8177"/>
                </a:lnTo>
                <a:lnTo>
                  <a:pt x="0" y="14850"/>
                </a:lnTo>
                <a:lnTo>
                  <a:pt x="0" y="241979"/>
                </a:lnTo>
                <a:lnTo>
                  <a:pt x="34952" y="229839"/>
                </a:lnTo>
                <a:lnTo>
                  <a:pt x="80139" y="220606"/>
                </a:lnTo>
                <a:lnTo>
                  <a:pt x="127254" y="217436"/>
                </a:lnTo>
                <a:lnTo>
                  <a:pt x="572512" y="217436"/>
                </a:lnTo>
                <a:lnTo>
                  <a:pt x="571908" y="216598"/>
                </a:lnTo>
                <a:lnTo>
                  <a:pt x="542324" y="181831"/>
                </a:lnTo>
                <a:lnTo>
                  <a:pt x="510064" y="149571"/>
                </a:lnTo>
                <a:lnTo>
                  <a:pt x="475297" y="119987"/>
                </a:lnTo>
                <a:lnTo>
                  <a:pt x="438192" y="93249"/>
                </a:lnTo>
                <a:lnTo>
                  <a:pt x="398920" y="69526"/>
                </a:lnTo>
                <a:lnTo>
                  <a:pt x="357650" y="48988"/>
                </a:lnTo>
                <a:lnTo>
                  <a:pt x="314551" y="31804"/>
                </a:lnTo>
                <a:lnTo>
                  <a:pt x="269792" y="18144"/>
                </a:lnTo>
                <a:lnTo>
                  <a:pt x="223543" y="8177"/>
                </a:lnTo>
                <a:lnTo>
                  <a:pt x="175974" y="2072"/>
                </a:lnTo>
                <a:lnTo>
                  <a:pt x="12725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96000" y="2468879"/>
            <a:ext cx="4817745" cy="1754505"/>
          </a:xfrm>
          <a:custGeom>
            <a:avLst/>
            <a:gdLst/>
            <a:ahLst/>
            <a:cxnLst/>
            <a:rect l="l" t="t" r="r" b="b"/>
            <a:pathLst>
              <a:path w="4817745" h="1754504">
                <a:moveTo>
                  <a:pt x="4817363" y="0"/>
                </a:moveTo>
                <a:lnTo>
                  <a:pt x="0" y="0"/>
                </a:lnTo>
                <a:lnTo>
                  <a:pt x="0" y="1754124"/>
                </a:lnTo>
                <a:lnTo>
                  <a:pt x="4817363" y="1754124"/>
                </a:lnTo>
                <a:lnTo>
                  <a:pt x="4817363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88201" y="3383938"/>
            <a:ext cx="3771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8200" y="1920239"/>
            <a:ext cx="4697095" cy="2307590"/>
          </a:xfrm>
          <a:custGeom>
            <a:avLst/>
            <a:gdLst/>
            <a:ahLst/>
            <a:cxnLst/>
            <a:rect l="l" t="t" r="r" b="b"/>
            <a:pathLst>
              <a:path w="4697095" h="2307590">
                <a:moveTo>
                  <a:pt x="4696968" y="0"/>
                </a:moveTo>
                <a:lnTo>
                  <a:pt x="0" y="0"/>
                </a:lnTo>
                <a:lnTo>
                  <a:pt x="0" y="2307336"/>
                </a:lnTo>
                <a:lnTo>
                  <a:pt x="4696968" y="2307336"/>
                </a:lnTo>
                <a:lnTo>
                  <a:pt x="4696968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29766" y="3382922"/>
            <a:ext cx="3771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p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17319" y="3333622"/>
            <a:ext cx="376555" cy="280670"/>
          </a:xfrm>
          <a:custGeom>
            <a:avLst/>
            <a:gdLst/>
            <a:ahLst/>
            <a:cxnLst/>
            <a:rect l="l" t="t" r="r" b="b"/>
            <a:pathLst>
              <a:path w="376555" h="280670">
                <a:moveTo>
                  <a:pt x="376428" y="0"/>
                </a:moveTo>
                <a:lnTo>
                  <a:pt x="0" y="0"/>
                </a:lnTo>
                <a:lnTo>
                  <a:pt x="0" y="280415"/>
                </a:lnTo>
                <a:lnTo>
                  <a:pt x="376428" y="280415"/>
                </a:lnTo>
                <a:lnTo>
                  <a:pt x="376428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096000" y="1920239"/>
            <a:ext cx="4817745" cy="1694180"/>
            <a:chOff x="6096000" y="1920239"/>
            <a:chExt cx="4817745" cy="1694180"/>
          </a:xfrm>
        </p:grpSpPr>
        <p:sp>
          <p:nvSpPr>
            <p:cNvPr id="22" name="object 22"/>
            <p:cNvSpPr/>
            <p:nvPr/>
          </p:nvSpPr>
          <p:spPr>
            <a:xfrm>
              <a:off x="6096000" y="1920239"/>
              <a:ext cx="4817745" cy="1199515"/>
            </a:xfrm>
            <a:custGeom>
              <a:avLst/>
              <a:gdLst/>
              <a:ahLst/>
              <a:cxnLst/>
              <a:rect l="l" t="t" r="r" b="b"/>
              <a:pathLst>
                <a:path w="4817745" h="1199514">
                  <a:moveTo>
                    <a:pt x="4817363" y="0"/>
                  </a:moveTo>
                  <a:lnTo>
                    <a:pt x="0" y="0"/>
                  </a:lnTo>
                  <a:lnTo>
                    <a:pt x="0" y="1199388"/>
                  </a:lnTo>
                  <a:lnTo>
                    <a:pt x="4817363" y="1199388"/>
                  </a:lnTo>
                  <a:lnTo>
                    <a:pt x="4817363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99250" y="3333622"/>
              <a:ext cx="376555" cy="280670"/>
            </a:xfrm>
            <a:custGeom>
              <a:avLst/>
              <a:gdLst/>
              <a:ahLst/>
              <a:cxnLst/>
              <a:rect l="l" t="t" r="r" b="b"/>
              <a:pathLst>
                <a:path w="376554" h="280670">
                  <a:moveTo>
                    <a:pt x="376427" y="0"/>
                  </a:moveTo>
                  <a:lnTo>
                    <a:pt x="0" y="0"/>
                  </a:lnTo>
                  <a:lnTo>
                    <a:pt x="0" y="280415"/>
                  </a:lnTo>
                  <a:lnTo>
                    <a:pt x="376427" y="280415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38200" y="1920239"/>
            <a:ext cx="4697095" cy="230759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340995" marR="1964689" indent="-250190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h</a:t>
            </a: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o</a:t>
            </a:r>
            <a:r>
              <a:rPr sz="1800" spc="5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800" spc="-60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debi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h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ost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s 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579120" marR="461009" indent="-23812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Debian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2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  <a:p>
            <a:pPr marL="842644" marR="2091055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96000" y="1920239"/>
            <a:ext cx="4817745" cy="230314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341630" marR="2084705" indent="-250190" algn="just">
              <a:lnSpc>
                <a:spcPct val="100000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3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98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ts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800" spc="-40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redh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a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t_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h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ost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s 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341630" algn="just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-</a:t>
            </a:r>
            <a:r>
              <a:rPr sz="1800" spc="-2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1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NGINX</a:t>
            </a:r>
            <a:r>
              <a:rPr sz="1800" spc="-1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Redhat</a:t>
            </a:r>
            <a:endParaRPr sz="1800">
              <a:latin typeface="Consolas"/>
              <a:cs typeface="Consolas"/>
            </a:endParaRPr>
          </a:p>
          <a:p>
            <a:pPr marL="603885">
              <a:lnSpc>
                <a:spcPct val="100000"/>
              </a:lnSpc>
            </a:pP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yum:</a:t>
            </a:r>
            <a:endParaRPr sz="1800">
              <a:latin typeface="Consolas"/>
              <a:cs typeface="Consolas"/>
            </a:endParaRPr>
          </a:p>
          <a:p>
            <a:pPr marL="843280" marR="2211070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095231" y="6528816"/>
            <a:ext cx="3096895" cy="329565"/>
          </a:xfrm>
          <a:custGeom>
            <a:avLst/>
            <a:gdLst/>
            <a:ahLst/>
            <a:cxnLst/>
            <a:rect l="l" t="t" r="r" b="b"/>
            <a:pathLst>
              <a:path w="3096895" h="329565">
                <a:moveTo>
                  <a:pt x="0" y="0"/>
                </a:moveTo>
                <a:lnTo>
                  <a:pt x="2932176" y="0"/>
                </a:lnTo>
                <a:lnTo>
                  <a:pt x="3096768" y="164591"/>
                </a:lnTo>
                <a:lnTo>
                  <a:pt x="3096768" y="329183"/>
                </a:lnTo>
                <a:lnTo>
                  <a:pt x="0" y="329183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84B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202039" y="6622795"/>
            <a:ext cx="2801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84B21"/>
                </a:solidFill>
                <a:latin typeface="Calibri"/>
                <a:cs typeface="Calibri"/>
              </a:rPr>
              <a:t>NOTE:</a:t>
            </a:r>
            <a:r>
              <a:rPr sz="1200" dirty="0">
                <a:solidFill>
                  <a:srgbClr val="E84B21"/>
                </a:solidFill>
                <a:latin typeface="Calibri"/>
                <a:cs typeface="Calibri"/>
              </a:rPr>
              <a:t> PARTS </a:t>
            </a:r>
            <a:r>
              <a:rPr sz="1200" spc="-5" dirty="0">
                <a:solidFill>
                  <a:srgbClr val="E84B21"/>
                </a:solidFill>
                <a:latin typeface="Calibri"/>
                <a:cs typeface="Calibri"/>
              </a:rPr>
              <a:t>OF</a:t>
            </a:r>
            <a:r>
              <a:rPr sz="1200" spc="5" dirty="0">
                <a:solidFill>
                  <a:srgbClr val="E84B2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84B21"/>
                </a:solidFill>
                <a:latin typeface="Calibri"/>
                <a:cs typeface="Calibri"/>
              </a:rPr>
              <a:t>CODE</a:t>
            </a:r>
            <a:r>
              <a:rPr sz="1200" spc="5" dirty="0">
                <a:solidFill>
                  <a:srgbClr val="E84B2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84B21"/>
                </a:solidFill>
                <a:latin typeface="Calibri"/>
                <a:cs typeface="Calibri"/>
              </a:rPr>
              <a:t>HIDDEN</a:t>
            </a:r>
            <a:r>
              <a:rPr sz="1200" spc="-10" dirty="0">
                <a:solidFill>
                  <a:srgbClr val="E84B2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E84B21"/>
                </a:solidFill>
                <a:latin typeface="Calibri"/>
                <a:cs typeface="Calibri"/>
              </a:rPr>
              <a:t>FOR BREVITY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4428" y="4300728"/>
            <a:ext cx="5238115" cy="2032000"/>
          </a:xfrm>
          <a:custGeom>
            <a:avLst/>
            <a:gdLst/>
            <a:ahLst/>
            <a:cxnLst/>
            <a:rect l="l" t="t" r="r" b="b"/>
            <a:pathLst>
              <a:path w="5238115" h="2032000">
                <a:moveTo>
                  <a:pt x="5237987" y="0"/>
                </a:moveTo>
                <a:lnTo>
                  <a:pt x="0" y="0"/>
                </a:lnTo>
                <a:lnTo>
                  <a:pt x="0" y="2031492"/>
                </a:lnTo>
                <a:lnTo>
                  <a:pt x="5237987" y="2031492"/>
                </a:lnTo>
                <a:lnTo>
                  <a:pt x="5237987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16628" y="5215786"/>
            <a:ext cx="3784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5" dirty="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um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43307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Conditional</a:t>
            </a:r>
            <a:r>
              <a:rPr spc="-55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dirty="0"/>
              <a:t>when</a:t>
            </a:r>
          </a:p>
        </p:txBody>
      </p:sp>
      <p:sp>
        <p:nvSpPr>
          <p:cNvPr id="5" name="object 5"/>
          <p:cNvSpPr/>
          <p:nvPr/>
        </p:nvSpPr>
        <p:spPr>
          <a:xfrm>
            <a:off x="3424428" y="2016251"/>
            <a:ext cx="5238115" cy="2307590"/>
          </a:xfrm>
          <a:custGeom>
            <a:avLst/>
            <a:gdLst/>
            <a:ahLst/>
            <a:cxnLst/>
            <a:rect l="l" t="t" r="r" b="b"/>
            <a:pathLst>
              <a:path w="5238115" h="2307590">
                <a:moveTo>
                  <a:pt x="5237987" y="0"/>
                </a:moveTo>
                <a:lnTo>
                  <a:pt x="0" y="0"/>
                </a:lnTo>
                <a:lnTo>
                  <a:pt x="0" y="2307336"/>
                </a:lnTo>
                <a:lnTo>
                  <a:pt x="5237987" y="2307336"/>
                </a:lnTo>
                <a:lnTo>
                  <a:pt x="5237987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16628" y="3479315"/>
            <a:ext cx="3784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5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pt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4183" y="3429888"/>
            <a:ext cx="376555" cy="2022475"/>
          </a:xfrm>
          <a:custGeom>
            <a:avLst/>
            <a:gdLst/>
            <a:ahLst/>
            <a:cxnLst/>
            <a:rect l="l" t="t" r="r" b="b"/>
            <a:pathLst>
              <a:path w="376554" h="2022475">
                <a:moveTo>
                  <a:pt x="376428" y="1741944"/>
                </a:moveTo>
                <a:lnTo>
                  <a:pt x="0" y="1741944"/>
                </a:lnTo>
                <a:lnTo>
                  <a:pt x="0" y="2022348"/>
                </a:lnTo>
                <a:lnTo>
                  <a:pt x="376428" y="2022348"/>
                </a:lnTo>
                <a:lnTo>
                  <a:pt x="376428" y="1741944"/>
                </a:lnTo>
                <a:close/>
              </a:path>
              <a:path w="376554" h="2022475">
                <a:moveTo>
                  <a:pt x="376428" y="0"/>
                </a:moveTo>
                <a:lnTo>
                  <a:pt x="0" y="0"/>
                </a:lnTo>
                <a:lnTo>
                  <a:pt x="0" y="280416"/>
                </a:lnTo>
                <a:lnTo>
                  <a:pt x="376428" y="280416"/>
                </a:lnTo>
                <a:lnTo>
                  <a:pt x="376428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07609" y="4371998"/>
            <a:ext cx="18802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sz="18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05171" y="4280915"/>
            <a:ext cx="3857625" cy="368935"/>
          </a:xfrm>
          <a:custGeom>
            <a:avLst/>
            <a:gdLst/>
            <a:ahLst/>
            <a:cxnLst/>
            <a:rect l="l" t="t" r="r" b="b"/>
            <a:pathLst>
              <a:path w="3857625" h="368935">
                <a:moveTo>
                  <a:pt x="3857244" y="0"/>
                </a:moveTo>
                <a:lnTo>
                  <a:pt x="0" y="0"/>
                </a:lnTo>
                <a:lnTo>
                  <a:pt x="0" y="368807"/>
                </a:lnTo>
                <a:lnTo>
                  <a:pt x="3857244" y="368807"/>
                </a:lnTo>
                <a:lnTo>
                  <a:pt x="3857244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52868" y="4371998"/>
            <a:ext cx="25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7609" y="6043572"/>
            <a:ext cx="18802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sz="18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05171" y="5951220"/>
            <a:ext cx="3857625" cy="370840"/>
          </a:xfrm>
          <a:custGeom>
            <a:avLst/>
            <a:gdLst/>
            <a:ahLst/>
            <a:cxnLst/>
            <a:rect l="l" t="t" r="r" b="b"/>
            <a:pathLst>
              <a:path w="3857625" h="370839">
                <a:moveTo>
                  <a:pt x="3857244" y="0"/>
                </a:moveTo>
                <a:lnTo>
                  <a:pt x="0" y="0"/>
                </a:lnTo>
                <a:lnTo>
                  <a:pt x="0" y="370331"/>
                </a:lnTo>
                <a:lnTo>
                  <a:pt x="3857244" y="370331"/>
                </a:lnTo>
                <a:lnTo>
                  <a:pt x="3857244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52868" y="6043572"/>
            <a:ext cx="25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51243" y="4325365"/>
            <a:ext cx="251460" cy="1948180"/>
          </a:xfrm>
          <a:custGeom>
            <a:avLst/>
            <a:gdLst/>
            <a:ahLst/>
            <a:cxnLst/>
            <a:rect l="l" t="t" r="r" b="b"/>
            <a:pathLst>
              <a:path w="251459" h="1948179">
                <a:moveTo>
                  <a:pt x="251460" y="1667370"/>
                </a:moveTo>
                <a:lnTo>
                  <a:pt x="0" y="1667370"/>
                </a:lnTo>
                <a:lnTo>
                  <a:pt x="0" y="1947786"/>
                </a:lnTo>
                <a:lnTo>
                  <a:pt x="251460" y="1947786"/>
                </a:lnTo>
                <a:lnTo>
                  <a:pt x="251460" y="1667370"/>
                </a:lnTo>
                <a:close/>
              </a:path>
              <a:path w="251459" h="1948179">
                <a:moveTo>
                  <a:pt x="251460" y="0"/>
                </a:moveTo>
                <a:lnTo>
                  <a:pt x="0" y="0"/>
                </a:lnTo>
                <a:lnTo>
                  <a:pt x="0" y="280416"/>
                </a:lnTo>
                <a:lnTo>
                  <a:pt x="251460" y="280416"/>
                </a:lnTo>
                <a:lnTo>
                  <a:pt x="25146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16757" y="2035809"/>
            <a:ext cx="5027295" cy="4236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49554" marR="2386330" indent="-250190">
              <a:lnSpc>
                <a:spcPct val="100000"/>
              </a:lnSpc>
              <a:buChar char="-"/>
              <a:tabLst>
                <a:tab pos="25019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ts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800" spc="-59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800">
              <a:latin typeface="Consolas"/>
              <a:cs typeface="Consolas"/>
            </a:endParaRPr>
          </a:p>
          <a:p>
            <a:pPr marL="249554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499745" lvl="1" indent="-250825">
              <a:lnSpc>
                <a:spcPct val="100000"/>
              </a:lnSpc>
              <a:buChar char="-"/>
              <a:tabLst>
                <a:tab pos="500380" algn="l"/>
              </a:tabLst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  <a:p>
            <a:pPr marL="487680">
              <a:lnSpc>
                <a:spcPts val="2155"/>
              </a:lnSpc>
              <a:spcBef>
                <a:spcPts val="10"/>
              </a:spcBef>
            </a:pPr>
            <a:r>
              <a:rPr sz="1800" spc="2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  <a:p>
            <a:pPr marL="751205" marR="2512695">
              <a:lnSpc>
                <a:spcPts val="2160"/>
              </a:lnSpc>
              <a:spcBef>
                <a:spcPts val="6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487680">
              <a:lnSpc>
                <a:spcPct val="100000"/>
              </a:lnSpc>
              <a:spcBef>
                <a:spcPts val="509"/>
              </a:spcBef>
              <a:tabLst>
                <a:tab pos="1380490" algn="l"/>
              </a:tabLst>
            </a:pPr>
            <a:r>
              <a:rPr sz="2700" spc="-7" baseline="1543" dirty="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sz="2700" spc="-67" baseline="1543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“Debian”</a:t>
            </a:r>
            <a:endParaRPr sz="2700" baseline="1543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Consolas"/>
              <a:cs typeface="Consolas"/>
            </a:endParaRPr>
          </a:p>
          <a:p>
            <a:pPr marL="499745" lvl="1" indent="-250825">
              <a:lnSpc>
                <a:spcPct val="100000"/>
              </a:lnSpc>
              <a:buChar char="-"/>
              <a:tabLst>
                <a:tab pos="500380" algn="l"/>
              </a:tabLst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3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Install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NGINX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Redhat</a:t>
            </a:r>
            <a:endParaRPr sz="1800">
              <a:latin typeface="Consolas"/>
              <a:cs typeface="Consolas"/>
            </a:endParaRPr>
          </a:p>
          <a:p>
            <a:pPr marL="487680">
              <a:lnSpc>
                <a:spcPts val="2130"/>
              </a:lnSpc>
              <a:spcBef>
                <a:spcPts val="60"/>
              </a:spcBef>
            </a:pPr>
            <a:r>
              <a:rPr sz="1800" spc="20" dirty="0">
                <a:solidFill>
                  <a:srgbClr val="F82571"/>
                </a:solidFill>
                <a:latin typeface="Consolas"/>
                <a:cs typeface="Consolas"/>
              </a:rPr>
              <a:t>yum</a:t>
            </a:r>
            <a:r>
              <a:rPr sz="2700" spc="30" baseline="1543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2700" baseline="1543">
              <a:latin typeface="Consolas"/>
              <a:cs typeface="Consolas"/>
            </a:endParaRPr>
          </a:p>
          <a:p>
            <a:pPr marL="751205" marR="2512695">
              <a:lnSpc>
                <a:spcPts val="2170"/>
              </a:lnSpc>
              <a:spcBef>
                <a:spcPts val="3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487680">
              <a:lnSpc>
                <a:spcPts val="2115"/>
              </a:lnSpc>
              <a:tabLst>
                <a:tab pos="138049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sz="18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“RedHat”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6620" y="3627120"/>
            <a:ext cx="6032500" cy="2585085"/>
          </a:xfrm>
          <a:custGeom>
            <a:avLst/>
            <a:gdLst/>
            <a:ahLst/>
            <a:cxnLst/>
            <a:rect l="l" t="t" r="r" b="b"/>
            <a:pathLst>
              <a:path w="6032500" h="2585085">
                <a:moveTo>
                  <a:pt x="6031991" y="0"/>
                </a:moveTo>
                <a:lnTo>
                  <a:pt x="0" y="0"/>
                </a:lnTo>
                <a:lnTo>
                  <a:pt x="0" y="2584704"/>
                </a:lnTo>
                <a:lnTo>
                  <a:pt x="6031991" y="2584704"/>
                </a:lnTo>
                <a:lnTo>
                  <a:pt x="6031991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28821" y="4541797"/>
            <a:ext cx="3771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y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u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m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294208"/>
            <a:ext cx="30264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Operator</a:t>
            </a:r>
            <a:r>
              <a:rPr spc="-25" dirty="0"/>
              <a:t> </a:t>
            </a:r>
            <a:r>
              <a:rPr dirty="0"/>
              <a:t>-</a:t>
            </a:r>
            <a:r>
              <a:rPr spc="-25" dirty="0"/>
              <a:t> </a:t>
            </a:r>
            <a:r>
              <a:rPr spc="5" dirty="0"/>
              <a:t>or</a:t>
            </a:r>
          </a:p>
        </p:txBody>
      </p:sp>
      <p:sp>
        <p:nvSpPr>
          <p:cNvPr id="5" name="object 5"/>
          <p:cNvSpPr/>
          <p:nvPr/>
        </p:nvSpPr>
        <p:spPr>
          <a:xfrm>
            <a:off x="3436620" y="1342644"/>
            <a:ext cx="6032500" cy="2307590"/>
          </a:xfrm>
          <a:custGeom>
            <a:avLst/>
            <a:gdLst/>
            <a:ahLst/>
            <a:cxnLst/>
            <a:rect l="l" t="t" r="r" b="b"/>
            <a:pathLst>
              <a:path w="6032500" h="2307590">
                <a:moveTo>
                  <a:pt x="6031991" y="0"/>
                </a:moveTo>
                <a:lnTo>
                  <a:pt x="0" y="0"/>
                </a:lnTo>
                <a:lnTo>
                  <a:pt x="0" y="2307335"/>
                </a:lnTo>
                <a:lnTo>
                  <a:pt x="6031991" y="2307335"/>
                </a:lnTo>
                <a:lnTo>
                  <a:pt x="6031991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8821" y="2805326"/>
            <a:ext cx="3771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a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p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t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6121" y="2756026"/>
            <a:ext cx="376555" cy="2022475"/>
          </a:xfrm>
          <a:custGeom>
            <a:avLst/>
            <a:gdLst/>
            <a:ahLst/>
            <a:cxnLst/>
            <a:rect l="l" t="t" r="r" b="b"/>
            <a:pathLst>
              <a:path w="376554" h="2022475">
                <a:moveTo>
                  <a:pt x="376428" y="1742059"/>
                </a:moveTo>
                <a:lnTo>
                  <a:pt x="0" y="1742059"/>
                </a:lnTo>
                <a:lnTo>
                  <a:pt x="0" y="2022475"/>
                </a:lnTo>
                <a:lnTo>
                  <a:pt x="376428" y="2022475"/>
                </a:lnTo>
                <a:lnTo>
                  <a:pt x="376428" y="1742059"/>
                </a:lnTo>
                <a:close/>
              </a:path>
              <a:path w="376554" h="2022475">
                <a:moveTo>
                  <a:pt x="376428" y="0"/>
                </a:moveTo>
                <a:lnTo>
                  <a:pt x="0" y="0"/>
                </a:lnTo>
                <a:lnTo>
                  <a:pt x="0" y="280416"/>
                </a:lnTo>
                <a:lnTo>
                  <a:pt x="376428" y="280416"/>
                </a:lnTo>
                <a:lnTo>
                  <a:pt x="376428" y="0"/>
                </a:lnTo>
                <a:close/>
              </a:path>
            </a:pathLst>
          </a:custGeom>
          <a:solidFill>
            <a:srgbClr val="8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19802" y="3698136"/>
            <a:ext cx="18802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sz="18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17364" y="3607308"/>
            <a:ext cx="3857625" cy="368935"/>
          </a:xfrm>
          <a:custGeom>
            <a:avLst/>
            <a:gdLst/>
            <a:ahLst/>
            <a:cxnLst/>
            <a:rect l="l" t="t" r="r" b="b"/>
            <a:pathLst>
              <a:path w="3857625" h="368935">
                <a:moveTo>
                  <a:pt x="3857243" y="0"/>
                </a:moveTo>
                <a:lnTo>
                  <a:pt x="0" y="0"/>
                </a:lnTo>
                <a:lnTo>
                  <a:pt x="0" y="368807"/>
                </a:lnTo>
                <a:lnTo>
                  <a:pt x="3857243" y="368807"/>
                </a:lnTo>
                <a:lnTo>
                  <a:pt x="3857243" y="0"/>
                </a:lnTo>
                <a:close/>
              </a:path>
            </a:pathLst>
          </a:custGeom>
          <a:solidFill>
            <a:srgbClr val="0C0C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65060" y="3698136"/>
            <a:ext cx="25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19802" y="5369710"/>
            <a:ext cx="18802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&lt;&lt;</a:t>
            </a:r>
            <a:r>
              <a:rPr sz="18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condition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&gt;&gt;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808220" y="3651503"/>
            <a:ext cx="4651375" cy="2277110"/>
            <a:chOff x="4808220" y="3651503"/>
            <a:chExt cx="4651375" cy="2277110"/>
          </a:xfrm>
        </p:grpSpPr>
        <p:sp>
          <p:nvSpPr>
            <p:cNvPr id="13" name="object 13"/>
            <p:cNvSpPr/>
            <p:nvPr/>
          </p:nvSpPr>
          <p:spPr>
            <a:xfrm>
              <a:off x="7163308" y="3651503"/>
              <a:ext cx="251460" cy="280670"/>
            </a:xfrm>
            <a:custGeom>
              <a:avLst/>
              <a:gdLst/>
              <a:ahLst/>
              <a:cxnLst/>
              <a:rect l="l" t="t" r="r" b="b"/>
              <a:pathLst>
                <a:path w="251459" h="280670">
                  <a:moveTo>
                    <a:pt x="251459" y="0"/>
                  </a:moveTo>
                  <a:lnTo>
                    <a:pt x="0" y="0"/>
                  </a:lnTo>
                  <a:lnTo>
                    <a:pt x="0" y="280416"/>
                  </a:lnTo>
                  <a:lnTo>
                    <a:pt x="251459" y="280416"/>
                  </a:lnTo>
                  <a:lnTo>
                    <a:pt x="251459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08220" y="5282183"/>
              <a:ext cx="4651375" cy="646430"/>
            </a:xfrm>
            <a:custGeom>
              <a:avLst/>
              <a:gdLst/>
              <a:ahLst/>
              <a:cxnLst/>
              <a:rect l="l" t="t" r="r" b="b"/>
              <a:pathLst>
                <a:path w="4651375" h="646429">
                  <a:moveTo>
                    <a:pt x="4651248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4651248" y="646176"/>
                  </a:lnTo>
                  <a:lnTo>
                    <a:pt x="4651248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65060" y="5369710"/>
            <a:ext cx="2508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3307" y="5318963"/>
            <a:ext cx="251460" cy="280670"/>
          </a:xfrm>
          <a:custGeom>
            <a:avLst/>
            <a:gdLst/>
            <a:ahLst/>
            <a:cxnLst/>
            <a:rect l="l" t="t" r="r" b="b"/>
            <a:pathLst>
              <a:path w="251459" h="280670">
                <a:moveTo>
                  <a:pt x="251459" y="0"/>
                </a:moveTo>
                <a:lnTo>
                  <a:pt x="0" y="0"/>
                </a:lnTo>
                <a:lnTo>
                  <a:pt x="0" y="280415"/>
                </a:lnTo>
                <a:lnTo>
                  <a:pt x="251459" y="280415"/>
                </a:lnTo>
                <a:lnTo>
                  <a:pt x="251459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28948" y="1361947"/>
            <a:ext cx="5521960" cy="451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82571"/>
                </a:solidFill>
                <a:latin typeface="Consolas"/>
                <a:cs typeface="Consolas"/>
              </a:rPr>
              <a:t>---</a:t>
            </a:r>
            <a:endParaRPr sz="1800">
              <a:latin typeface="Consolas"/>
              <a:cs typeface="Consolas"/>
            </a:endParaRPr>
          </a:p>
          <a:p>
            <a:pPr marL="249554" marR="2881630" indent="-250190">
              <a:lnSpc>
                <a:spcPct val="100000"/>
              </a:lnSpc>
              <a:buChar char="-"/>
              <a:tabLst>
                <a:tab pos="25019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3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4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97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ho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s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ts</a:t>
            </a:r>
            <a:r>
              <a:rPr sz="1800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r>
              <a:rPr sz="1800" spc="-595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all</a:t>
            </a:r>
            <a:endParaRPr sz="1800">
              <a:latin typeface="Consolas"/>
              <a:cs typeface="Consolas"/>
            </a:endParaRPr>
          </a:p>
          <a:p>
            <a:pPr marL="249554">
              <a:lnSpc>
                <a:spcPct val="100000"/>
              </a:lnSpc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tasks:</a:t>
            </a:r>
            <a:endParaRPr sz="1800">
              <a:latin typeface="Consolas"/>
              <a:cs typeface="Consolas"/>
            </a:endParaRPr>
          </a:p>
          <a:p>
            <a:pPr marL="499745" lvl="1" indent="-250825">
              <a:lnSpc>
                <a:spcPct val="100000"/>
              </a:lnSpc>
              <a:buChar char="-"/>
              <a:tabLst>
                <a:tab pos="50038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NGINX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Debian</a:t>
            </a:r>
            <a:endParaRPr sz="1800">
              <a:latin typeface="Consolas"/>
              <a:cs typeface="Consolas"/>
            </a:endParaRPr>
          </a:p>
          <a:p>
            <a:pPr marL="487045">
              <a:lnSpc>
                <a:spcPts val="2155"/>
              </a:lnSpc>
              <a:spcBef>
                <a:spcPts val="10"/>
              </a:spcBef>
            </a:pPr>
            <a:r>
              <a:rPr sz="1800" spc="20" dirty="0">
                <a:solidFill>
                  <a:srgbClr val="F82571"/>
                </a:solidFill>
                <a:latin typeface="Consolas"/>
                <a:cs typeface="Consolas"/>
              </a:rPr>
              <a:t>apt:</a:t>
            </a:r>
            <a:endParaRPr sz="1800">
              <a:latin typeface="Consolas"/>
              <a:cs typeface="Consolas"/>
            </a:endParaRPr>
          </a:p>
          <a:p>
            <a:pPr marL="751205" marR="3007360">
              <a:lnSpc>
                <a:spcPts val="2160"/>
              </a:lnSpc>
              <a:spcBef>
                <a:spcPts val="6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487045">
              <a:lnSpc>
                <a:spcPct val="100000"/>
              </a:lnSpc>
              <a:spcBef>
                <a:spcPts val="509"/>
              </a:spcBef>
              <a:tabLst>
                <a:tab pos="1380490" algn="l"/>
              </a:tabLst>
            </a:pPr>
            <a:r>
              <a:rPr sz="2700" spc="-7" baseline="1543" dirty="0">
                <a:solidFill>
                  <a:srgbClr val="F82571"/>
                </a:solidFill>
                <a:latin typeface="Consolas"/>
                <a:cs typeface="Consolas"/>
              </a:rPr>
              <a:t>when:	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sz="2700" spc="-60" baseline="1543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“Debian”</a:t>
            </a:r>
            <a:endParaRPr sz="2700" baseline="1543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Consolas"/>
              <a:cs typeface="Consolas"/>
            </a:endParaRPr>
          </a:p>
          <a:p>
            <a:pPr marL="499745" lvl="1" indent="-250825">
              <a:lnSpc>
                <a:spcPct val="100000"/>
              </a:lnSpc>
              <a:buChar char="-"/>
              <a:tabLst>
                <a:tab pos="500380" algn="l"/>
              </a:tabLst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</a:t>
            </a:r>
            <a:r>
              <a:rPr sz="1800" spc="-2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Install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NGINX</a:t>
            </a:r>
            <a:r>
              <a:rPr sz="1800" spc="-2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E6DB74"/>
                </a:solidFill>
                <a:latin typeface="Consolas"/>
                <a:cs typeface="Consolas"/>
              </a:rPr>
              <a:t>on</a:t>
            </a:r>
            <a:r>
              <a:rPr sz="1800" spc="-2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Redhat</a:t>
            </a:r>
            <a:endParaRPr sz="1800">
              <a:latin typeface="Consolas"/>
              <a:cs typeface="Consolas"/>
            </a:endParaRPr>
          </a:p>
          <a:p>
            <a:pPr marL="487045">
              <a:lnSpc>
                <a:spcPts val="2135"/>
              </a:lnSpc>
              <a:spcBef>
                <a:spcPts val="60"/>
              </a:spcBef>
            </a:pPr>
            <a:r>
              <a:rPr sz="1800" spc="20" dirty="0">
                <a:solidFill>
                  <a:srgbClr val="F82571"/>
                </a:solidFill>
                <a:latin typeface="Consolas"/>
                <a:cs typeface="Consolas"/>
              </a:rPr>
              <a:t>yum</a:t>
            </a:r>
            <a:r>
              <a:rPr sz="2700" spc="30" baseline="1543" dirty="0">
                <a:solidFill>
                  <a:srgbClr val="F82571"/>
                </a:solidFill>
                <a:latin typeface="Consolas"/>
                <a:cs typeface="Consolas"/>
              </a:rPr>
              <a:t>:</a:t>
            </a:r>
            <a:endParaRPr sz="2700" baseline="1543">
              <a:latin typeface="Consolas"/>
              <a:cs typeface="Consolas"/>
            </a:endParaRPr>
          </a:p>
          <a:p>
            <a:pPr marL="751205" marR="3007360">
              <a:lnSpc>
                <a:spcPts val="2170"/>
              </a:lnSpc>
              <a:spcBef>
                <a:spcPts val="35"/>
              </a:spcBef>
            </a:pP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name: </a:t>
            </a:r>
            <a:r>
              <a:rPr sz="1800" spc="-10" dirty="0">
                <a:solidFill>
                  <a:srgbClr val="E6DB74"/>
                </a:solidFill>
                <a:latin typeface="Consolas"/>
                <a:cs typeface="Consolas"/>
              </a:rPr>
              <a:t>nginx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2571"/>
                </a:solidFill>
                <a:latin typeface="Consolas"/>
                <a:cs typeface="Consolas"/>
              </a:rPr>
              <a:t>state:</a:t>
            </a:r>
            <a:r>
              <a:rPr sz="1800" spc="-80" dirty="0">
                <a:solidFill>
                  <a:srgbClr val="F82571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present</a:t>
            </a:r>
            <a:endParaRPr sz="1800">
              <a:latin typeface="Consolas"/>
              <a:cs typeface="Consolas"/>
            </a:endParaRPr>
          </a:p>
          <a:p>
            <a:pPr marL="487045">
              <a:lnSpc>
                <a:spcPts val="2150"/>
              </a:lnSpc>
              <a:tabLst>
                <a:tab pos="1380490" algn="l"/>
                <a:tab pos="5255895" algn="l"/>
              </a:tabLst>
            </a:pPr>
            <a:r>
              <a:rPr sz="2700" spc="-7" baseline="1543" dirty="0">
                <a:solidFill>
                  <a:srgbClr val="F82571"/>
                </a:solidFill>
                <a:latin typeface="Consolas"/>
                <a:cs typeface="Consolas"/>
              </a:rPr>
              <a:t>when</a:t>
            </a:r>
            <a:r>
              <a:rPr sz="2700" baseline="1543" dirty="0">
                <a:solidFill>
                  <a:srgbClr val="F82571"/>
                </a:solidFill>
                <a:latin typeface="Consolas"/>
                <a:cs typeface="Consolas"/>
              </a:rPr>
              <a:t>:	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ansi</a:t>
            </a:r>
            <a:r>
              <a:rPr sz="2700" baseline="1543" dirty="0">
                <a:solidFill>
                  <a:srgbClr val="E6DB74"/>
                </a:solidFill>
                <a:latin typeface="Consolas"/>
                <a:cs typeface="Consolas"/>
              </a:rPr>
              <a:t>b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le</a:t>
            </a:r>
            <a:r>
              <a:rPr sz="2700" baseline="1543" dirty="0">
                <a:solidFill>
                  <a:srgbClr val="E6DB74"/>
                </a:solidFill>
                <a:latin typeface="Consolas"/>
                <a:cs typeface="Consolas"/>
              </a:rPr>
              <a:t>_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os_</a:t>
            </a:r>
            <a:r>
              <a:rPr sz="2700" baseline="1543" dirty="0">
                <a:solidFill>
                  <a:srgbClr val="E6DB74"/>
                </a:solidFill>
                <a:latin typeface="Consolas"/>
                <a:cs typeface="Consolas"/>
              </a:rPr>
              <a:t>f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amil</a:t>
            </a:r>
            <a:r>
              <a:rPr sz="2700" baseline="1543" dirty="0">
                <a:solidFill>
                  <a:srgbClr val="E6DB74"/>
                </a:solidFill>
                <a:latin typeface="Consolas"/>
                <a:cs typeface="Consolas"/>
              </a:rPr>
              <a:t>y</a:t>
            </a:r>
            <a:r>
              <a:rPr sz="2700" spc="-15" baseline="1543" dirty="0">
                <a:solidFill>
                  <a:srgbClr val="E6DB74"/>
                </a:solidFill>
                <a:latin typeface="Consolas"/>
                <a:cs typeface="Consolas"/>
              </a:rPr>
              <a:t> =</a:t>
            </a:r>
            <a:r>
              <a:rPr sz="2700" baseline="1543" dirty="0">
                <a:solidFill>
                  <a:srgbClr val="E6DB74"/>
                </a:solidFill>
                <a:latin typeface="Consolas"/>
                <a:cs typeface="Consolas"/>
              </a:rPr>
              <a:t>=</a:t>
            </a:r>
            <a:r>
              <a:rPr sz="2700" spc="7" baseline="1543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“R</a:t>
            </a:r>
            <a:r>
              <a:rPr sz="2700" baseline="1543" dirty="0">
                <a:solidFill>
                  <a:srgbClr val="E6DB74"/>
                </a:solidFill>
                <a:latin typeface="Consolas"/>
                <a:cs typeface="Consolas"/>
              </a:rPr>
              <a:t>e</a:t>
            </a:r>
            <a:r>
              <a:rPr sz="2700" spc="-7" baseline="1543" dirty="0">
                <a:solidFill>
                  <a:srgbClr val="E6DB74"/>
                </a:solidFill>
                <a:latin typeface="Consolas"/>
                <a:cs typeface="Consolas"/>
              </a:rPr>
              <a:t>dHat</a:t>
            </a:r>
            <a:r>
              <a:rPr sz="2700" baseline="1543" dirty="0">
                <a:solidFill>
                  <a:srgbClr val="E6DB74"/>
                </a:solidFill>
                <a:latin typeface="Consolas"/>
                <a:cs typeface="Consolas"/>
              </a:rPr>
              <a:t>”	</a:t>
            </a:r>
            <a:r>
              <a:rPr sz="1800" spc="5" dirty="0">
                <a:solidFill>
                  <a:srgbClr val="F82571"/>
                </a:solidFill>
                <a:latin typeface="Consolas"/>
                <a:cs typeface="Consolas"/>
              </a:rPr>
              <a:t>or</a:t>
            </a:r>
            <a:endParaRPr sz="1800">
              <a:latin typeface="Consolas"/>
              <a:cs typeface="Consolas"/>
            </a:endParaRPr>
          </a:p>
          <a:p>
            <a:pPr marL="1370330">
              <a:lnSpc>
                <a:spcPts val="2155"/>
              </a:lnSpc>
            </a:pP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ansible_os_family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==</a:t>
            </a:r>
            <a:r>
              <a:rPr sz="1800" spc="-30" dirty="0">
                <a:solidFill>
                  <a:srgbClr val="E6DB7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E6DB74"/>
                </a:solidFill>
                <a:latin typeface="Consolas"/>
                <a:cs typeface="Consolas"/>
              </a:rPr>
              <a:t>“SUSE”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</TotalTime>
  <Words>11903</Words>
  <Application>Microsoft Office PowerPoint</Application>
  <PresentationFormat>Widescreen</PresentationFormat>
  <Paragraphs>2682</Paragraphs>
  <Slides>190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190</vt:i4>
      </vt:variant>
    </vt:vector>
  </HeadingPairs>
  <TitlesOfParts>
    <vt:vector size="201" baseType="lpstr">
      <vt:lpstr>Arial</vt:lpstr>
      <vt:lpstr>Arial MT</vt:lpstr>
      <vt:lpstr>Calibri</vt:lpstr>
      <vt:lpstr>Consolas</vt:lpstr>
      <vt:lpstr>Courier New</vt:lpstr>
      <vt:lpstr>Microsoft Sans Serif</vt:lpstr>
      <vt:lpstr>Segoe UI</vt:lpstr>
      <vt:lpstr>Segoe UI Symbol</vt:lpstr>
      <vt:lpstr>Times New Roman</vt:lpstr>
      <vt:lpstr>Verdana</vt:lpstr>
      <vt:lpstr>Office Theme</vt:lpstr>
      <vt:lpstr>Ansible</vt:lpstr>
      <vt:lpstr>The Curriculum Red Hat Ansible for Beginners</vt:lpstr>
      <vt:lpstr>PowerPoint Presentation</vt:lpstr>
      <vt:lpstr>Why Ansible?</vt:lpstr>
      <vt:lpstr>Scripts</vt:lpstr>
      <vt:lpstr>Use case example - Simple</vt:lpstr>
      <vt:lpstr>Use case example - complex</vt:lpstr>
      <vt:lpstr>Use case example - complex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inventory</vt:lpstr>
      <vt:lpstr>More on inventory files</vt:lpstr>
      <vt:lpstr>Inventory  Formats</vt:lpstr>
      <vt:lpstr>Why Do We Need Different Inventory  Formats?</vt:lpstr>
      <vt:lpstr>Why Do We Need Different Inventory  Formats?</vt:lpstr>
      <vt:lpstr>Why Do We Need Different Inventory  Formats?</vt:lpstr>
      <vt:lpstr>Why Do We Need Different Inventory  Formats?</vt:lpstr>
      <vt:lpstr>Why Do We Need Different Inventory  Formats?</vt:lpstr>
      <vt:lpstr>Different Inventory Format Types</vt:lpstr>
      <vt:lpstr>Different Inventory Format Types</vt:lpstr>
      <vt:lpstr>Different Inventory Format Types</vt:lpstr>
      <vt:lpstr>Grouping and  Parent-Child  Relationships</vt:lpstr>
      <vt:lpstr>Introduction</vt:lpstr>
      <vt:lpstr>Why Do We Need Grouping?</vt:lpstr>
      <vt:lpstr>Why Do We Need Grouping?</vt:lpstr>
      <vt:lpstr>Why Do We Need Parent-Child Relationships?</vt:lpstr>
      <vt:lpstr>Why Do We Need Parent-Child Relationships?</vt:lpstr>
      <vt:lpstr>Grouping and Parent-Child Relationships  Examples</vt:lpstr>
      <vt:lpstr>Grouping and Parent-Child Relationships  Examples</vt:lpstr>
      <vt:lpstr>PowerPoint Presentation</vt:lpstr>
      <vt:lpstr>Variable</vt:lpstr>
      <vt:lpstr>Using variables</vt:lpstr>
      <vt:lpstr>PowerPoint Presentation</vt:lpstr>
      <vt:lpstr>Variable Types</vt:lpstr>
      <vt:lpstr>String Variables</vt:lpstr>
      <vt:lpstr>Number Variables</vt:lpstr>
      <vt:lpstr>Boolean Variables</vt:lpstr>
      <vt:lpstr>List Variables</vt:lpstr>
      <vt:lpstr>List Variables</vt:lpstr>
      <vt:lpstr>Dictionary Variables</vt:lpstr>
      <vt:lpstr>Dictionary Variables</vt:lpstr>
      <vt:lpstr>Ansible</vt:lpstr>
      <vt:lpstr>PowerPoint Presentation</vt:lpstr>
      <vt:lpstr>PowerPoint Presentation</vt:lpstr>
      <vt:lpstr>PowerPoint Presentation</vt:lpstr>
      <vt:lpstr>PowerPoint Presentation</vt:lpstr>
      <vt:lpstr>Ansible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Ansible playbooks</vt:lpstr>
      <vt:lpstr>Playbook</vt:lpstr>
      <vt:lpstr>Playbook format</vt:lpstr>
      <vt:lpstr>Hosts</vt:lpstr>
      <vt:lpstr>module</vt:lpstr>
      <vt:lpstr>Run</vt:lpstr>
      <vt:lpstr>Verifying Playbooks</vt:lpstr>
      <vt:lpstr>Introduction</vt:lpstr>
      <vt:lpstr>Why Do We Need to Verify Playbooks?</vt:lpstr>
      <vt:lpstr>How to Verify Playbooks in Ansible?</vt:lpstr>
      <vt:lpstr>How to Verify Playbooks in Ansible?</vt:lpstr>
      <vt:lpstr>How to Verify Playbooks in Ansible?</vt:lpstr>
      <vt:lpstr>How to Verify Playbooks in Ansible?</vt:lpstr>
      <vt:lpstr>How to Verify Playbooks in Ansible?</vt:lpstr>
      <vt:lpstr>How to Verify Playbooks in Ansible?</vt:lpstr>
      <vt:lpstr>How to Verify Playbooks in Ansible?</vt:lpstr>
      <vt:lpstr>Syntax Check</vt:lpstr>
      <vt:lpstr>Syntax Check</vt:lpstr>
      <vt:lpstr>Syntax Check</vt:lpstr>
      <vt:lpstr>Syntax Check</vt:lpstr>
      <vt:lpstr>Ansible-lint</vt:lpstr>
      <vt:lpstr>Introduction</vt:lpstr>
      <vt:lpstr>Introduction</vt:lpstr>
      <vt:lpstr>Why Do We Need ansible-lint?</vt:lpstr>
      <vt:lpstr>How to Use ansible-lint?</vt:lpstr>
      <vt:lpstr>How to Use ansible-lint?</vt:lpstr>
      <vt:lpstr>PowerPoint Presentation</vt:lpstr>
      <vt:lpstr>PowerPoint Presentation</vt:lpstr>
      <vt:lpstr>Conditional - when</vt:lpstr>
      <vt:lpstr>Operator - or</vt:lpstr>
      <vt:lpstr>Operator - and</vt:lpstr>
      <vt:lpstr>Conditionals in Loops</vt:lpstr>
      <vt:lpstr>Conditionals in Loops</vt:lpstr>
      <vt:lpstr>Conditionals in Loops</vt:lpstr>
      <vt:lpstr>Conditionals in Loops</vt:lpstr>
      <vt:lpstr>Conditionals &amp; Register</vt:lpstr>
      <vt:lpstr>PowerPoint Presentation</vt:lpstr>
      <vt:lpstr>Introduction</vt:lpstr>
      <vt:lpstr>Scenario 1</vt:lpstr>
      <vt:lpstr>Scenario 2</vt:lpstr>
      <vt:lpstr>Scenario 3</vt:lpstr>
      <vt:lpstr>PowerPoint Presentation</vt:lpstr>
      <vt:lpstr>LOOPS</vt:lpstr>
      <vt:lpstr>LOOPS - Visualize</vt:lpstr>
      <vt:lpstr>LOOPS - Visualize</vt:lpstr>
      <vt:lpstr>LOOPS - Visualize</vt:lpstr>
      <vt:lpstr>LOOPS - Visualize</vt:lpstr>
      <vt:lpstr>LOOPS - Visualize</vt:lpstr>
      <vt:lpstr>LOOPS - Visualize</vt:lpstr>
      <vt:lpstr>With_*</vt:lpstr>
      <vt:lpstr>With_*</vt:lpstr>
      <vt:lpstr>With_*</vt:lpstr>
      <vt:lpstr>PowerPoint Presentation</vt:lpstr>
      <vt:lpstr>modules</vt:lpstr>
      <vt:lpstr>command</vt:lpstr>
      <vt:lpstr>script</vt:lpstr>
      <vt:lpstr>Service</vt:lpstr>
      <vt:lpstr>idempotency</vt:lpstr>
      <vt:lpstr>lineinfile</vt:lpstr>
      <vt:lpstr>Introduction to  Ansible Plugins</vt:lpstr>
      <vt:lpstr>Introduction</vt:lpstr>
      <vt:lpstr>Challenges</vt:lpstr>
      <vt:lpstr>PowerPoint Presentation</vt:lpstr>
      <vt:lpstr>What is a Plugin?</vt:lpstr>
      <vt:lpstr>How Ansible Plugins Overcome the  mentioned Challenges?</vt:lpstr>
      <vt:lpstr>How Ansible Plugins Overcome the  mentioned Challenges?</vt:lpstr>
      <vt:lpstr>How Ansible Plugins Overcome the  mentioned Challenges?</vt:lpstr>
      <vt:lpstr>Other Plugins</vt:lpstr>
      <vt:lpstr>Modules &amp;  Plugins Index</vt:lpstr>
      <vt:lpstr>Introduction</vt:lpstr>
      <vt:lpstr>Modules &amp; Plugins Index</vt:lpstr>
      <vt:lpstr>Key Features</vt:lpstr>
      <vt:lpstr>Key Features</vt:lpstr>
      <vt:lpstr>Key Features</vt:lpstr>
      <vt:lpstr>Key Features</vt:lpstr>
      <vt:lpstr>Key Features</vt:lpstr>
      <vt:lpstr>Key Features</vt:lpstr>
      <vt:lpstr>Introduction to  Handlers</vt:lpstr>
      <vt:lpstr>Introduction</vt:lpstr>
      <vt:lpstr>Ansible Handlers</vt:lpstr>
      <vt:lpstr>Ansible Handlers</vt:lpstr>
      <vt:lpstr>PowerPoint Presentation</vt:lpstr>
      <vt:lpstr>PowerPoint Presentation</vt:lpstr>
      <vt:lpstr>PowerPoint Presentation</vt:lpstr>
      <vt:lpstr>Doctor</vt:lpstr>
      <vt:lpstr>PowerPoint Presentation</vt:lpstr>
      <vt:lpstr>PowerPoint Presentation</vt:lpstr>
      <vt:lpstr>PowerPoint Presentation</vt:lpstr>
      <vt:lpstr>PowerPoint Presentation</vt:lpstr>
      <vt:lpstr>Re-Use</vt:lpstr>
      <vt:lpstr>Re-Use</vt:lpstr>
      <vt:lpstr>Re-Use</vt:lpstr>
      <vt:lpstr>Organiz  e</vt:lpstr>
      <vt:lpstr>Find Roles</vt:lpstr>
      <vt:lpstr>Use Role</vt:lpstr>
      <vt:lpstr>Use Role</vt:lpstr>
      <vt:lpstr>List Roles</vt:lpstr>
      <vt:lpstr>Ansible  Collections</vt:lpstr>
      <vt:lpstr>Introduction</vt:lpstr>
      <vt:lpstr>Introduction</vt:lpstr>
      <vt:lpstr>Example</vt:lpstr>
      <vt:lpstr>What Are Ansible Collections?</vt:lpstr>
      <vt:lpstr>Benefits</vt:lpstr>
      <vt:lpstr>Benefits</vt:lpstr>
      <vt:lpstr>Benefits</vt:lpstr>
      <vt:lpstr>Benefits</vt:lpstr>
      <vt:lpstr>Ansible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Node</vt:lpstr>
      <vt:lpstr>Install Control Node on Redhat or CentOS</vt:lpstr>
      <vt:lpstr>Install via PIP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Saurabh Khan</cp:lastModifiedBy>
  <cp:revision>2</cp:revision>
  <dcterms:created xsi:type="dcterms:W3CDTF">2024-03-04T08:37:23Z</dcterms:created>
  <dcterms:modified xsi:type="dcterms:W3CDTF">2024-03-05T06:00:58Z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2023-08-28T00:00:00Z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2024-03-04T00:00:00Z</vt:filetime>
  </property>
</Properties>
</file>